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10.png"/><Relationship Id="rId4" Type="http://schemas.openxmlformats.org/officeDocument/2006/relationships/image" Target="../media/image47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>
            <a:extLst>
              <a:ext uri="{FF2B5EF4-FFF2-40B4-BE49-F238E27FC236}">
                <a16:creationId xmlns:a16="http://schemas.microsoft.com/office/drawing/2014/main" id="{E397528C-B1F2-F73C-A1E9-B6E692B8A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769" y="959224"/>
            <a:ext cx="5894968" cy="342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644B42-C75A-4287-C323-C95F3809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23" y="1838088"/>
            <a:ext cx="4030315" cy="24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519173" y="123016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B5613-F357-C3F0-606D-6DCECB47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58" y="1522387"/>
            <a:ext cx="4021427" cy="2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364C3F-7852-B39D-8BFB-F7A1CED3D10B}"/>
              </a:ext>
            </a:extLst>
          </p:cNvPr>
          <p:cNvSpPr txBox="1"/>
          <p:nvPr/>
        </p:nvSpPr>
        <p:spPr>
          <a:xfrm>
            <a:off x="8258638" y="950714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16368</TotalTime>
  <Words>719</Words>
  <Application>Microsoft Office PowerPoint</Application>
  <PresentationFormat>Widescreen</PresentationFormat>
  <Paragraphs>56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86</cp:revision>
  <dcterms:created xsi:type="dcterms:W3CDTF">2025-05-05T22:16:54Z</dcterms:created>
  <dcterms:modified xsi:type="dcterms:W3CDTF">2025-07-04T20:48:13Z</dcterms:modified>
</cp:coreProperties>
</file>