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jpe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613986-D3EC-2105-32CA-4B3C54C5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1077166"/>
            <a:ext cx="5948643" cy="34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3970A-9033-D7C6-A9CA-98872B95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68" y="1591464"/>
            <a:ext cx="1861842" cy="198257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3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3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7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A509EBE-CFBF-6771-D9F5-CA1CC190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36" y="3118707"/>
            <a:ext cx="1795006" cy="8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763" t="-3311" r="-1430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r="-911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3287" y="1293575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6642C469-3900-561A-1D3B-A5893FBD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2" y="3096850"/>
            <a:ext cx="2075215" cy="1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>
            <a:extLst>
              <a:ext uri="{FF2B5EF4-FFF2-40B4-BE49-F238E27FC236}">
                <a16:creationId xmlns:a16="http://schemas.microsoft.com/office/drawing/2014/main" id="{52656C83-2366-0D9F-65DD-07DA49EE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907059"/>
            <a:ext cx="4060662" cy="24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5AECD5C9-B0C6-DE12-CF94-C3BBD5DC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992" y="1907059"/>
            <a:ext cx="3991983" cy="244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465445" y="1605495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8371" y="3551171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19" y="1218723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B55620-F3F7-96F5-B17D-3A892E1380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6450" y="1423962"/>
            <a:ext cx="934352" cy="2565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5C964-0120-733B-CCB1-4F113BE43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459" y="1448794"/>
            <a:ext cx="934352" cy="25657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3074749" y="453988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3163027" y="60243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13038</TotalTime>
  <Words>696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67</cp:revision>
  <dcterms:created xsi:type="dcterms:W3CDTF">2025-05-05T22:16:54Z</dcterms:created>
  <dcterms:modified xsi:type="dcterms:W3CDTF">2025-06-26T23:35:23Z</dcterms:modified>
</cp:coreProperties>
</file>