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8" r:id="rId2"/>
    <p:sldId id="371" r:id="rId3"/>
    <p:sldId id="374" r:id="rId4"/>
    <p:sldId id="372" r:id="rId5"/>
    <p:sldId id="373" r:id="rId6"/>
    <p:sldId id="3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60" autoAdjust="0"/>
  </p:normalViewPr>
  <p:slideViewPr>
    <p:cSldViewPr snapToGrid="0">
      <p:cViewPr>
        <p:scale>
          <a:sx n="100" d="100"/>
          <a:sy n="100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5.png"/><Relationship Id="rId3" Type="http://schemas.openxmlformats.org/officeDocument/2006/relationships/image" Target="../media/image60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8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0.png"/><Relationship Id="rId9" Type="http://schemas.openxmlformats.org/officeDocument/2006/relationships/image" Target="../media/image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image" Target="../media/image190.png"/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12" Type="http://schemas.openxmlformats.org/officeDocument/2006/relationships/image" Target="../media/image21.png"/><Relationship Id="rId17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12.png"/><Relationship Id="rId5" Type="http://schemas.openxmlformats.org/officeDocument/2006/relationships/image" Target="../media/image70.png"/><Relationship Id="rId15" Type="http://schemas.openxmlformats.org/officeDocument/2006/relationships/image" Target="../media/image160.png"/><Relationship Id="rId10" Type="http://schemas.openxmlformats.org/officeDocument/2006/relationships/image" Target="../media/image1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2E8-E4D9-F79D-E33B-62527803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66165-900D-1FF4-FC8E-CEA6BBFAC552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r>
              <a:rPr lang="en-US" dirty="0">
                <a:sym typeface="Wingdings" panose="05000000000000000000" pitchFamily="2" charset="2"/>
              </a:rPr>
              <a:t> in s</a:t>
            </a:r>
            <a:r>
              <a:rPr lang="en-US" dirty="0"/>
              <a:t>parse PE by increasing alpha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E715B4-8B8D-95B7-B8CC-38D5C144C6C5}"/>
              </a:ext>
            </a:extLst>
          </p:cNvPr>
          <p:cNvSpPr txBox="1"/>
          <p:nvPr/>
        </p:nvSpPr>
        <p:spPr>
          <a:xfrm>
            <a:off x="665250" y="4670072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3945E5-2D11-6386-1BD5-28854C0F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740" y="1757508"/>
            <a:ext cx="2196986" cy="2222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547515-6A60-21B7-CBF5-A616FE546DB0}"/>
              </a:ext>
            </a:extLst>
          </p:cNvPr>
          <p:cNvSpPr txBox="1"/>
          <p:nvPr/>
        </p:nvSpPr>
        <p:spPr>
          <a:xfrm>
            <a:off x="9693558" y="4670075"/>
            <a:ext cx="175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iso </a:t>
            </a:r>
            <a:r>
              <a:rPr lang="en-US" dirty="0" err="1"/>
              <a:t>cyl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@  (0.3, 0.005)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74C4B-5E8C-219D-5741-CC4CFCCC1F5C}"/>
              </a:ext>
            </a:extLst>
          </p:cNvPr>
          <p:cNvSpPr txBox="1"/>
          <p:nvPr/>
        </p:nvSpPr>
        <p:spPr>
          <a:xfrm>
            <a:off x="6275330" y="4684644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Fused </a:t>
            </a:r>
            <a:r>
              <a:rPr lang="en-US" dirty="0" err="1"/>
              <a:t>cyl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82C8AB-D226-38E0-BD61-8465A2F595E8}"/>
              </a:ext>
            </a:extLst>
          </p:cNvPr>
          <p:cNvSpPr txBox="1"/>
          <p:nvPr/>
        </p:nvSpPr>
        <p:spPr>
          <a:xfrm>
            <a:off x="435106" y="5581479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increase box size for multiple mic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ABA80-5DBE-434A-AA4F-C855B90D0365}"/>
              </a:ext>
            </a:extLst>
          </p:cNvPr>
          <p:cNvSpPr txBox="1"/>
          <p:nvPr/>
        </p:nvSpPr>
        <p:spPr>
          <a:xfrm>
            <a:off x="3151551" y="4684644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Fused mic </a:t>
            </a:r>
            <a:br>
              <a:rPr lang="en-US" dirty="0"/>
            </a:br>
            <a:r>
              <a:rPr lang="en-US" dirty="0"/>
              <a:t>@ (0.15, 0.0025)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F61ABC-2A80-D266-4ABE-77C5E76BC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50" y="2337472"/>
            <a:ext cx="2316235" cy="1642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3C4D8-2DA8-E748-7A62-1EF470DCEA3B}"/>
              </a:ext>
            </a:extLst>
          </p:cNvPr>
          <p:cNvSpPr txBox="1"/>
          <p:nvPr/>
        </p:nvSpPr>
        <p:spPr>
          <a:xfrm>
            <a:off x="930158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(0.3, 0.0025)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E68596-6420-FBB5-287C-254C69584861}"/>
              </a:ext>
            </a:extLst>
          </p:cNvPr>
          <p:cNvSpPr txBox="1"/>
          <p:nvPr/>
        </p:nvSpPr>
        <p:spPr>
          <a:xfrm>
            <a:off x="328178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EEE68E5-4917-02A5-3D5E-FE89DB3E3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647" y="2181896"/>
            <a:ext cx="1570778" cy="19650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E4D5E9-5441-6206-995E-AD3E6C438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383" y="2000920"/>
            <a:ext cx="1593780" cy="24776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3127BEA-C81F-5ADC-428A-283AC1A8F3D7}"/>
              </a:ext>
            </a:extLst>
          </p:cNvPr>
          <p:cNvSpPr txBox="1"/>
          <p:nvPr/>
        </p:nvSpPr>
        <p:spPr>
          <a:xfrm>
            <a:off x="6291686" y="5581479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actually fused?</a:t>
            </a:r>
          </a:p>
        </p:txBody>
      </p:sp>
    </p:spTree>
    <p:extLst>
      <p:ext uri="{BB962C8B-B14F-4D97-AF65-F5344CB8AC3E}">
        <p14:creationId xmlns:p14="http://schemas.microsoft.com/office/powerpoint/2010/main" val="55970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99AE2-D8A5-FF7D-1148-7559534F0DA5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</a:t>
            </a:r>
            <a:r>
              <a:rPr lang="en-US" dirty="0" err="1"/>
              <a:t>freeE</a:t>
            </a:r>
            <a:r>
              <a:rPr lang="en-US" dirty="0"/>
              <a:t> for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CB24B-F643-392C-C64E-AB5F766C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63" y="3979893"/>
            <a:ext cx="2211007" cy="1981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BC4E50-54D8-5B29-C9E9-4CD6E24D7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64" y="3542076"/>
            <a:ext cx="2196986" cy="2460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74522-69AB-0738-89D9-B67A004DF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032" y="1638538"/>
            <a:ext cx="2028914" cy="2231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99D63F-2B2B-A689-5973-2419B2010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740" y="1757508"/>
            <a:ext cx="2196986" cy="22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B8314-4FAE-9057-7F8E-712B4D52B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F99D70-1CBB-1140-69DE-9B5BCC3B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26" y="1527353"/>
            <a:ext cx="1241253" cy="16687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24BBF-83A1-9934-9C1E-7ED7A6B76AB4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</a:t>
            </a:r>
            <a:r>
              <a:rPr lang="en-US" dirty="0" err="1"/>
              <a:t>Cyl</a:t>
            </a:r>
            <a:r>
              <a:rPr lang="en-US" dirty="0"/>
              <a:t> to </a:t>
            </a:r>
            <a:r>
              <a:rPr lang="en-US" dirty="0" err="1"/>
              <a:t>Cyl</a:t>
            </a:r>
            <a:r>
              <a:rPr lang="en-US" dirty="0"/>
              <a:t>-str to Str by increasing sigma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5848A7-A949-9388-54CB-AF457DB242C3}"/>
                  </a:ext>
                </a:extLst>
              </p:cNvPr>
              <p:cNvSpPr txBox="1"/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AE1B53-957D-7043-995E-69E30A7327F0}"/>
                  </a:ext>
                </a:extLst>
              </p:cNvPr>
              <p:cNvSpPr txBox="1"/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E8F965-2C37-C615-E2C0-9F2F55D63C26}"/>
                  </a:ext>
                </a:extLst>
              </p:cNvPr>
              <p:cNvSpPr txBox="1"/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E8F965-2C37-C615-E2C0-9F2F55D6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C29D830-B350-8018-7F61-3E543B504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1038" y="1501516"/>
            <a:ext cx="1344719" cy="17739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B0355A-C91F-59B4-56AD-2325A4360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9769" y="1478764"/>
            <a:ext cx="1179540" cy="1818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6D2C8C-DE08-D209-C9E9-4BEE271CCAD7}"/>
                  </a:ext>
                </a:extLst>
              </p:cNvPr>
              <p:cNvSpPr txBox="1"/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D0B823-23E9-070D-44B9-138C9658F8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7338" y="1520187"/>
            <a:ext cx="1738256" cy="1758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C0B4E3-97DC-4E9A-96B2-EEDC46D2BCEE}"/>
                  </a:ext>
                </a:extLst>
              </p:cNvPr>
              <p:cNvSpPr txBox="1"/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2C58B-2EA2-57C1-7C14-96F4B863A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7DFD73-F802-08FE-E3D7-55E85B080779}"/>
                  </a:ext>
                </a:extLst>
              </p:cNvPr>
              <p:cNvSpPr txBox="1"/>
              <p:nvPr/>
            </p:nvSpPr>
            <p:spPr>
              <a:xfrm>
                <a:off x="288701" y="4627372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7DFD73-F802-08FE-E3D7-55E85B080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01" y="4627372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C8920B4-1527-EA86-7B82-C003E522E4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85307" y="4503786"/>
            <a:ext cx="1321427" cy="13451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0498D6-4E4B-1F67-8FFE-E1706ABB51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35406" y="4521271"/>
            <a:ext cx="1235307" cy="1314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553812-D432-8EB6-0CA6-A312DA406612}"/>
                  </a:ext>
                </a:extLst>
              </p:cNvPr>
              <p:cNvSpPr txBox="1"/>
              <p:nvPr/>
            </p:nvSpPr>
            <p:spPr>
              <a:xfrm>
                <a:off x="2769604" y="4165208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553812-D432-8EB6-0CA6-A312DA406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604" y="4165208"/>
                <a:ext cx="12371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B6EA6-6778-7495-746F-F908C01EDFFB}"/>
                  </a:ext>
                </a:extLst>
              </p:cNvPr>
              <p:cNvSpPr txBox="1"/>
              <p:nvPr/>
            </p:nvSpPr>
            <p:spPr>
              <a:xfrm>
                <a:off x="4917700" y="4160320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B6EA6-6778-7495-746F-F908C01ED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00" y="4160320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8">
            <a:extLst>
              <a:ext uri="{FF2B5EF4-FFF2-40B4-BE49-F238E27FC236}">
                <a16:creationId xmlns:a16="http://schemas.microsoft.com/office/drawing/2014/main" id="{700139E2-FB9A-335C-1348-23EF14090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2" y="4627372"/>
            <a:ext cx="1803894" cy="109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03DBE3-7B79-4B08-F6FB-A412D74EDEB4}"/>
                  </a:ext>
                </a:extLst>
              </p:cNvPr>
              <p:cNvSpPr txBox="1"/>
              <p:nvPr/>
            </p:nvSpPr>
            <p:spPr>
              <a:xfrm>
                <a:off x="7017554" y="4165208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03DBE3-7B79-4B08-F6FB-A412D74ED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554" y="4165208"/>
                <a:ext cx="123713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757F561-9B8D-6CD5-5926-BF05D3171912}"/>
              </a:ext>
            </a:extLst>
          </p:cNvPr>
          <p:cNvSpPr txBox="1"/>
          <p:nvPr/>
        </p:nvSpPr>
        <p:spPr>
          <a:xfrm>
            <a:off x="1980693" y="571656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5389A-961F-C953-0C3A-B2899A8D7135}"/>
              </a:ext>
            </a:extLst>
          </p:cNvPr>
          <p:cNvSpPr txBox="1"/>
          <p:nvPr/>
        </p:nvSpPr>
        <p:spPr>
          <a:xfrm>
            <a:off x="2164705" y="3095786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85E047-45BA-5726-63E0-D9D1AD9C44C6}"/>
              </a:ext>
            </a:extLst>
          </p:cNvPr>
          <p:cNvSpPr txBox="1"/>
          <p:nvPr/>
        </p:nvSpPr>
        <p:spPr>
          <a:xfrm>
            <a:off x="4247476" y="311602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finalize/switch</a:t>
            </a:r>
          </a:p>
        </p:txBody>
      </p:sp>
    </p:spTree>
    <p:extLst>
      <p:ext uri="{BB962C8B-B14F-4D97-AF65-F5344CB8AC3E}">
        <p14:creationId xmlns:p14="http://schemas.microsoft.com/office/powerpoint/2010/main" val="218906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34D515-00E2-61C9-CDB6-DC01BBE36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81" y="1621057"/>
            <a:ext cx="1600897" cy="2152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C03A4E-A217-CDE0-AB00-890419752756}"/>
                  </a:ext>
                </a:extLst>
              </p:cNvPr>
              <p:cNvSpPr txBox="1"/>
              <p:nvPr/>
            </p:nvSpPr>
            <p:spPr>
              <a:xfrm>
                <a:off x="1645962" y="247374"/>
                <a:ext cx="9436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 4: </a:t>
                </a:r>
                <a:r>
                  <a:rPr lang="en-US" dirty="0" err="1"/>
                  <a:t>freeE</a:t>
                </a:r>
                <a:r>
                  <a:rPr lang="en-US" dirty="0"/>
                  <a:t> for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C03A4E-A217-CDE0-AB00-890419752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62" y="247374"/>
                <a:ext cx="9436032" cy="369332"/>
              </a:xfrm>
              <a:prstGeom prst="rect">
                <a:avLst/>
              </a:prstGeom>
              <a:blipFill>
                <a:blip r:embed="rId3"/>
                <a:stretch>
                  <a:fillRect l="-51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5BA66-B5BD-C484-259E-17C88832D7EE}"/>
                  </a:ext>
                </a:extLst>
              </p:cNvPr>
              <p:cNvSpPr txBox="1"/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5BA66-B5BD-C484-259E-17C88832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DACD4-6295-8280-7BF2-BDB196856B0B}"/>
                  </a:ext>
                </a:extLst>
              </p:cNvPr>
              <p:cNvSpPr txBox="1"/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DACD4-6295-8280-7BF2-BDB19685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715C6B-C74C-1587-DB35-25064FAFDB4C}"/>
                  </a:ext>
                </a:extLst>
              </p:cNvPr>
              <p:cNvSpPr txBox="1"/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715C6B-C74C-1587-DB35-25064FAFD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2633F4F-4472-FCCD-A3B5-408FC517D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9622" y="1615663"/>
            <a:ext cx="1734342" cy="2287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43D01C-F313-E5E3-2E87-14A013F308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5717" y="1610326"/>
            <a:ext cx="1521304" cy="234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19D3CF-777F-D447-2A34-5710EC9F2808}"/>
                  </a:ext>
                </a:extLst>
              </p:cNvPr>
              <p:cNvSpPr txBox="1"/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19D3CF-777F-D447-2A34-5710EC9F2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B329761-459A-C19F-B842-BF451BA0FD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4770" y="1649226"/>
            <a:ext cx="2241904" cy="2267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9DD3A3-5CE6-77E4-5F98-EFA7D157AC4F}"/>
                  </a:ext>
                </a:extLst>
              </p:cNvPr>
              <p:cNvSpPr txBox="1"/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9DD3A3-5CE6-77E4-5F98-EFA7D157A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7B2A5-AD5E-5A6B-FBED-4A4BC2661862}"/>
                  </a:ext>
                </a:extLst>
              </p:cNvPr>
              <p:cNvSpPr txBox="1"/>
              <p:nvPr/>
            </p:nvSpPr>
            <p:spPr>
              <a:xfrm>
                <a:off x="420229" y="508381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7B2A5-AD5E-5A6B-FBED-4A4BC2661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29" y="5083815"/>
                <a:ext cx="12371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4933720-D8BE-772D-06DC-9E9CA63DEC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0698" y="4580593"/>
            <a:ext cx="1855254" cy="1888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D89F8B-219A-FF76-5D84-BC22234AE8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09194" y="4624293"/>
            <a:ext cx="1734343" cy="1844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A9829-3F19-7934-AA79-B03D80F69EA9}"/>
                  </a:ext>
                </a:extLst>
              </p:cNvPr>
              <p:cNvSpPr txBox="1"/>
              <p:nvPr/>
            </p:nvSpPr>
            <p:spPr>
              <a:xfrm>
                <a:off x="2928701" y="428888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A9829-3F19-7934-AA79-B03D80F69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701" y="4288886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DBACE3-A422-FACE-26B4-BC53A9791A2C}"/>
                  </a:ext>
                </a:extLst>
              </p:cNvPr>
              <p:cNvSpPr txBox="1"/>
              <p:nvPr/>
            </p:nvSpPr>
            <p:spPr>
              <a:xfrm>
                <a:off x="5857800" y="42549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DBACE3-A422-FACE-26B4-BC53A9791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00" y="4254961"/>
                <a:ext cx="123713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8">
            <a:extLst>
              <a:ext uri="{FF2B5EF4-FFF2-40B4-BE49-F238E27FC236}">
                <a16:creationId xmlns:a16="http://schemas.microsoft.com/office/drawing/2014/main" id="{011C1F2C-9531-155B-9DE7-EB1D7238E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621" y="4775954"/>
            <a:ext cx="2532627" cy="154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C9E128-786D-700E-99FC-35CE628D5702}"/>
                  </a:ext>
                </a:extLst>
              </p:cNvPr>
              <p:cNvSpPr txBox="1"/>
              <p:nvPr/>
            </p:nvSpPr>
            <p:spPr>
              <a:xfrm>
                <a:off x="8785385" y="42549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C9E128-786D-700E-99FC-35CE628D5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385" y="4254961"/>
                <a:ext cx="123713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FF078C1-7566-184A-F4B8-118B9EFF07C9}"/>
              </a:ext>
            </a:extLst>
          </p:cNvPr>
          <p:cNvSpPr txBox="1"/>
          <p:nvPr/>
        </p:nvSpPr>
        <p:spPr>
          <a:xfrm>
            <a:off x="2164705" y="646921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8E4B92-0BC8-DE96-A32E-35090BC26BED}"/>
              </a:ext>
            </a:extLst>
          </p:cNvPr>
          <p:cNvSpPr txBox="1"/>
          <p:nvPr/>
        </p:nvSpPr>
        <p:spPr>
          <a:xfrm>
            <a:off x="2276064" y="364483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8D0BEA-0416-23A3-1376-3CB733D9165E}"/>
              </a:ext>
            </a:extLst>
          </p:cNvPr>
          <p:cNvSpPr txBox="1"/>
          <p:nvPr/>
        </p:nvSpPr>
        <p:spPr>
          <a:xfrm>
            <a:off x="4385696" y="362397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phase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6825C-26E9-DC2B-A0C0-9C50730C0881}"/>
              </a:ext>
            </a:extLst>
          </p:cNvPr>
          <p:cNvSpPr txBox="1"/>
          <p:nvPr/>
        </p:nvSpPr>
        <p:spPr>
          <a:xfrm>
            <a:off x="4213638" y="624129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67BA4C-3D52-6B55-C973-9B4A4FF3E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166812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:a16="http://schemas.microsoft.com/office/drawing/2014/main" id="{CD46FE5C-5193-5339-8BEF-CD1BA0DFD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r="26152"/>
          <a:stretch/>
        </p:blipFill>
        <p:spPr bwMode="auto">
          <a:xfrm>
            <a:off x="6502208" y="1337028"/>
            <a:ext cx="1150071" cy="240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58687C-F34C-BB24-5AAB-02C126D641C1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6: Metastable multilayered morphologies with </a:t>
            </a:r>
            <a:r>
              <a:rPr lang="en-US" dirty="0" err="1"/>
              <a:t>freeE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10C8F-1052-89F8-8B5B-F50C97C98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978" y="1635105"/>
            <a:ext cx="1392881" cy="2108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4CB12-4A59-5B3F-E7C3-8383C5A2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162" y="1729985"/>
            <a:ext cx="1935849" cy="1980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5841904" y="58936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04" y="5893685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131CA-ED12-1F53-A430-A0D7BA34C8D5}"/>
                  </a:ext>
                </a:extLst>
              </p:cNvPr>
              <p:cNvSpPr txBox="1"/>
              <p:nvPr/>
            </p:nvSpPr>
            <p:spPr>
              <a:xfrm>
                <a:off x="7812047" y="58936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131CA-ED12-1F53-A430-A0D7BA34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47" y="5893685"/>
                <a:ext cx="1237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6968</TotalTime>
  <Words>201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24</cp:revision>
  <dcterms:created xsi:type="dcterms:W3CDTF">2025-05-05T22:16:54Z</dcterms:created>
  <dcterms:modified xsi:type="dcterms:W3CDTF">2025-06-13T00:04:45Z</dcterms:modified>
</cp:coreProperties>
</file>