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5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390.png"/><Relationship Id="rId4" Type="http://schemas.openxmlformats.org/officeDocument/2006/relationships/image" Target="../media/image44.jpeg"/><Relationship Id="rId9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10DCEEC-4151-B315-AA0C-ACAB0B0DA8D8}"/>
              </a:ext>
            </a:extLst>
          </p:cNvPr>
          <p:cNvSpPr txBox="1"/>
          <p:nvPr/>
        </p:nvSpPr>
        <p:spPr>
          <a:xfrm>
            <a:off x="2779059" y="148382"/>
            <a:ext cx="6633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unfinished, symbols not filled in are still being relaxed, some blank regions still need to be completed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F81142-B0E9-D5F0-9ACA-80AB54E36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059" y="963513"/>
            <a:ext cx="6633882" cy="385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F6CAF1-5290-8511-FD0A-AEDFB19DB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59" y="1860396"/>
            <a:ext cx="2293755" cy="15758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1F016D-7B79-211C-9B03-1CFE643BC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578" y="1762550"/>
            <a:ext cx="2000159" cy="1730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and varying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9F6A08-A4CC-24FC-4AAE-9B5D1B984473}"/>
              </a:ext>
            </a:extLst>
          </p:cNvPr>
          <p:cNvSpPr txBox="1"/>
          <p:nvPr/>
        </p:nvSpPr>
        <p:spPr>
          <a:xfrm>
            <a:off x="2345733" y="325222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9E1010-808E-EC2F-683C-768CF99056DD}"/>
              </a:ext>
            </a:extLst>
          </p:cNvPr>
          <p:cNvSpPr txBox="1"/>
          <p:nvPr/>
        </p:nvSpPr>
        <p:spPr>
          <a:xfrm>
            <a:off x="4824309" y="3294530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44569DE9-8912-8136-67EA-16882ABD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21217"/>
            <a:ext cx="2070106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086" y="1733964"/>
            <a:ext cx="1652825" cy="13974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84"/>
          <a:stretch>
            <a:fillRect/>
          </a:stretch>
        </p:blipFill>
        <p:spPr>
          <a:xfrm>
            <a:off x="7072206" y="1823211"/>
            <a:ext cx="1700337" cy="1132775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5097" y="3130742"/>
            <a:ext cx="2065314" cy="852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153" y="1664870"/>
            <a:ext cx="1559147" cy="1380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868E0D-3D99-A55C-42BD-79C246A93F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9174" y="1755426"/>
            <a:ext cx="1795006" cy="123317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98679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7101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496" y="126114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084" y="1229409"/>
                <a:ext cx="168143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022" y="1217036"/>
                <a:ext cx="1681433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6823579" y="101698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8774269" y="102176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498744"/>
              </a:xfrm>
              <a:prstGeom prst="rect">
                <a:avLst/>
              </a:prstGeom>
              <a:blipFill>
                <a:blip r:embed="rId13"/>
                <a:stretch>
                  <a:fillRect l="-481" t="-2033" r="-722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02" name="Picture 6">
            <a:extLst>
              <a:ext uri="{FF2B5EF4-FFF2-40B4-BE49-F238E27FC236}">
                <a16:creationId xmlns:a16="http://schemas.microsoft.com/office/drawing/2014/main" id="{71498E1A-7D05-2F35-A03B-A313AFD2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783" y="3264579"/>
            <a:ext cx="1948269" cy="70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A08416E-4C82-8C04-5BC2-D627ABCE3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301" y="3066170"/>
            <a:ext cx="1617131" cy="8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205B6672-E94D-78FD-7F6E-D549FDA50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78" y="3130742"/>
            <a:ext cx="2024379" cy="86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100022" y="1795400"/>
            <a:ext cx="1926581" cy="11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ED97127-0B2B-3E88-0DAE-E59EE0921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613" y="1174377"/>
            <a:ext cx="4719742" cy="29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295" y="4455477"/>
                <a:ext cx="6391834" cy="1200329"/>
              </a:xfrm>
              <a:prstGeom prst="rect">
                <a:avLst/>
              </a:prstGeom>
              <a:blipFill>
                <a:blip r:embed="rId3"/>
                <a:stretch>
                  <a:fillRect l="-763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A825319F-1893-4E67-ADFD-A6C9FB055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07" y="1260413"/>
            <a:ext cx="1476718" cy="175096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219D43E-AE08-0C56-A85E-22A6CBB58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2994703" y="3398880"/>
            <a:ext cx="1724268" cy="96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984" y="1206712"/>
            <a:ext cx="1373653" cy="17563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 at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9" y="4844793"/>
                <a:ext cx="10035576" cy="1498744"/>
              </a:xfrm>
              <a:prstGeom prst="rect">
                <a:avLst/>
              </a:prstGeom>
              <a:blipFill>
                <a:blip r:embed="rId5"/>
                <a:stretch>
                  <a:fillRect l="-547" t="-2033" b="-5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84" y="928255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658" y="934070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489" y="90920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48" y="904333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103" y="869635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52557" y="66689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09652" y="63754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61813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574801" y="630972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24262" y="6077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8255040" y="27835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Location?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FB4E052-738C-CBB0-FDB6-639AFEEFA8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8288" y="1352757"/>
            <a:ext cx="1742995" cy="15082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452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6FA40-1A28-5B6D-EF03-9A7843AF35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34967" y="1338088"/>
            <a:ext cx="1585749" cy="161959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61F255-5A7A-CFF7-FE4F-86104C3D9E62}"/>
              </a:ext>
            </a:extLst>
          </p:cNvPr>
          <p:cNvSpPr txBox="1"/>
          <p:nvPr/>
        </p:nvSpPr>
        <p:spPr>
          <a:xfrm>
            <a:off x="2669054" y="2748248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2462D51-80FF-2C81-6821-A7FBEFF40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35" y="3200760"/>
            <a:ext cx="1871540" cy="1432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386A7E0-D37D-222C-0E71-8EBC70F77C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43287" y="1284387"/>
            <a:ext cx="1610635" cy="17269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2A219CE-3548-D2B7-FB36-19B658C06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661" y="2992833"/>
            <a:ext cx="1642642" cy="190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605DA37-5CBE-E79E-40CD-D98D732AE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5058" y="3124579"/>
            <a:ext cx="1638877" cy="166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45DF33-87AB-E41E-9B09-F9BA1544C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90" y="3152764"/>
            <a:ext cx="1828341" cy="1540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densities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with respect to the raised-stripe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Dotted lines indicate metastable regimes.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82" y="4167520"/>
                <a:ext cx="6096000" cy="1200329"/>
              </a:xfrm>
              <a:prstGeom prst="rect">
                <a:avLst/>
              </a:prstGeom>
              <a:blipFill>
                <a:blip r:embed="rId2"/>
                <a:stretch>
                  <a:fillRect l="-800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3BBA5063-526C-059A-A13E-D5D7B93E5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925" y="1153920"/>
            <a:ext cx="4708189" cy="288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vertically segregated PE brush morphologies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(a) Two-layered brush with laterally arranged holes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two-layered brush with laterally arranged stripes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two-layered homogeneous brush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excess free energy with respect to the raised-stripe morphology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 and varying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26" y="4682138"/>
                <a:ext cx="9626249" cy="1477328"/>
              </a:xfrm>
              <a:prstGeom prst="rect">
                <a:avLst/>
              </a:prstGeom>
              <a:blipFill>
                <a:blip r:embed="rId3"/>
                <a:stretch>
                  <a:fillRect l="-570" t="-1653" r="-25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6">
            <a:extLst>
              <a:ext uri="{FF2B5EF4-FFF2-40B4-BE49-F238E27FC236}">
                <a16:creationId xmlns:a16="http://schemas.microsoft.com/office/drawing/2014/main" id="{4CF01689-54B4-BA2C-2313-D244211DC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t="17925" r="26152"/>
          <a:stretch>
            <a:fillRect/>
          </a:stretch>
        </p:blipFill>
        <p:spPr bwMode="auto">
          <a:xfrm>
            <a:off x="5328633" y="2142433"/>
            <a:ext cx="1311366" cy="225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386" y="1959805"/>
            <a:ext cx="1656725" cy="21726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595CF9-E445-BDEB-FB1D-C0B5570A1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349" y="1961798"/>
            <a:ext cx="1153629" cy="235314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0DFF75C-C367-EF31-482D-07E076CBD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455" y="1774535"/>
            <a:ext cx="4195191" cy="2560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867326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11028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953139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006348" y="125232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014" y="1687787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49" y="1687787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220" y="1665079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12564</TotalTime>
  <Words>656</Words>
  <Application>Microsoft Office PowerPoint</Application>
  <PresentationFormat>Widescreen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58</cp:revision>
  <dcterms:created xsi:type="dcterms:W3CDTF">2025-05-05T22:16:54Z</dcterms:created>
  <dcterms:modified xsi:type="dcterms:W3CDTF">2025-06-25T22:20:54Z</dcterms:modified>
</cp:coreProperties>
</file>