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73" r:id="rId2"/>
    <p:sldId id="376" r:id="rId3"/>
    <p:sldId id="371" r:id="rId4"/>
    <p:sldId id="372" r:id="rId5"/>
    <p:sldId id="37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60" autoAdjust="0"/>
  </p:normalViewPr>
  <p:slideViewPr>
    <p:cSldViewPr snapToGrid="0">
      <p:cViewPr varScale="1">
        <p:scale>
          <a:sx n="107" d="100"/>
          <a:sy n="107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378C8-50D4-41CA-B139-C16B0923ACC7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8446E-0259-4758-8A78-089F4A06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26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8446E-0259-4758-8A78-089F4A0687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9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1E4E-C747-484C-1CF1-B61464277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95580-871B-4F5C-457C-90204493D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6ED4-EC10-19B8-28BA-E7C3CDB5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2D5A6-02DD-DB07-AFF2-CB9544DB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42E3-70B2-C305-2A4E-41AF72A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939D-6FE9-99E5-DE92-14157A2C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D3B3-BDEE-9140-2AED-129AB5556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2C38-F7DD-F2AF-35BA-9661C8AA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F1FA-EFD6-BBF8-98B0-82995272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686C-657C-DA78-F6D0-DB2A2356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78C84-DB36-8459-32F4-F1BBC9D50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A1AF7-F66A-2CF1-883A-4C43300E9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0769-D99A-7918-CC54-DD320589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9760-7E9F-EA23-D939-07E8A8DD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20649-AC24-B882-44D5-741CD378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F2CD-86B7-12B7-6E36-A90C23D8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E597-C7CE-2F5E-DC9A-0BD11ACD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85B-E4D1-5CCE-06E0-B2B93EF3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C171D-BFDE-1B90-5549-21E60D8D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CADC-5F8B-38FA-BEF9-2E1F1249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2FA3-A39C-8652-DCFC-2068D790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34F5-B67D-0848-9131-E75CB6BE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BC35B-9BA3-A66C-93D8-15C0CD31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21EE-8B0F-1B35-817A-599EC341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A451-5A2E-A59B-58AB-EC36F643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CCF-D165-C8C4-B015-5BC47255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AE6F-6128-D9E6-6C34-50F6A67D0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04F67-9751-7929-1C13-C31CEF773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76D9F-7000-86D1-5132-A833E6DC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ADFF4-362D-0B03-2DCC-E6157137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F4011-45CD-90AB-3389-7A174EC1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597B-1C76-B0A4-FA21-76E57F32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75994-BC93-F683-95C5-B1F1CA0C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48C2C-0338-ABF8-216F-D2EA693F0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18EFD-BCDD-C90B-B608-6502F1C6E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7998C-6BAB-EB58-D0F4-852535525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B06FD-F69B-DACB-096C-9A6191A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7930C-E360-E000-7F0B-78FC9956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6DFD5-4246-43F3-EDEB-FDC0C145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00B9-660E-3FDA-FC3E-5FB7D15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0B7B5-EE41-8A3B-BA64-7FA1FE33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36977-A640-6A96-3CAF-D5A3949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F62D5-A1C9-D669-0C9B-C9B62E71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F6926-0FFD-7291-0C03-7FFC2549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BE6D2-D491-8D68-5583-12C82E45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F04E3-4513-9FE8-98F7-C7178EFE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CA81-2A5A-F580-C68C-2EB7CAB6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6ADB-21FD-8DA4-315B-0A5B478D7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BCEA4-C5DC-FBE8-1AB2-0F8DE7F8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CD433-1460-E521-1732-95FBD3D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44FE9-C9C9-BD95-CEA4-317B5FF3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DCCB6-10C9-910B-87D4-9E3607DA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F15E-8F32-DB6E-F95C-975BC71F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4D5A1-4BDB-AE3C-B366-832F2C0FE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5B362-A3D3-FF4B-4457-C179CB54C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3703E-B942-154F-01A6-4DD2F5D3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A3575-76B9-8418-8002-0F42A06D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69A0D-DEA5-BB0C-DF47-860A902B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13C91-DE02-72E0-3F2E-60CC0B18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4B264-E7BD-0740-5E31-D0489232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A00F-8B3C-E23D-4971-B140AA926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1C2F4-07A0-459D-95BE-47AEA2376715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03BE-2017-63DB-A330-D1BBD01E1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FB92-7676-6689-7CF2-858F7386F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1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jpe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DD0BA-DA43-12CA-9A95-1FF0D6D84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8B23A109-FF6F-0C59-A171-C498EE6AC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1166813"/>
            <a:ext cx="779145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34568D-A393-2082-1DFE-CD6164C93670}"/>
              </a:ext>
            </a:extLst>
          </p:cNvPr>
          <p:cNvSpPr txBox="1"/>
          <p:nvPr/>
        </p:nvSpPr>
        <p:spPr>
          <a:xfrm>
            <a:off x="1645962" y="24737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1: phase diagram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46825C-26E9-DC2B-A0C0-9C50730C0881}"/>
              </a:ext>
            </a:extLst>
          </p:cNvPr>
          <p:cNvSpPr txBox="1"/>
          <p:nvPr/>
        </p:nvSpPr>
        <p:spPr>
          <a:xfrm>
            <a:off x="4213638" y="6241293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B54C08-B823-677E-D724-22519034B483}"/>
              </a:ext>
            </a:extLst>
          </p:cNvPr>
          <p:cNvSpPr/>
          <p:nvPr/>
        </p:nvSpPr>
        <p:spPr>
          <a:xfrm>
            <a:off x="6276552" y="1697481"/>
            <a:ext cx="598414" cy="446712"/>
          </a:xfrm>
          <a:prstGeom prst="rect">
            <a:avLst/>
          </a:prstGeom>
          <a:solidFill>
            <a:srgbClr val="156082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06/22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3CF8D2-4A99-CD45-371B-51A23C2DD4F0}"/>
              </a:ext>
            </a:extLst>
          </p:cNvPr>
          <p:cNvSpPr/>
          <p:nvPr/>
        </p:nvSpPr>
        <p:spPr>
          <a:xfrm>
            <a:off x="3224497" y="941294"/>
            <a:ext cx="372405" cy="2196353"/>
          </a:xfrm>
          <a:prstGeom prst="rect">
            <a:avLst/>
          </a:prstGeom>
          <a:solidFill>
            <a:srgbClr val="156082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06/23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27F417-AEB8-5814-1166-2B0D5099107D}"/>
              </a:ext>
            </a:extLst>
          </p:cNvPr>
          <p:cNvSpPr/>
          <p:nvPr/>
        </p:nvSpPr>
        <p:spPr>
          <a:xfrm>
            <a:off x="3783106" y="1697481"/>
            <a:ext cx="802937" cy="457200"/>
          </a:xfrm>
          <a:prstGeom prst="rect">
            <a:avLst/>
          </a:prstGeom>
          <a:solidFill>
            <a:srgbClr val="156082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06/22</a:t>
            </a:r>
          </a:p>
        </p:txBody>
      </p:sp>
    </p:spTree>
    <p:extLst>
      <p:ext uri="{BB962C8B-B14F-4D97-AF65-F5344CB8AC3E}">
        <p14:creationId xmlns:p14="http://schemas.microsoft.com/office/powerpoint/2010/main" val="3153369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AFED3-EDC6-F32F-4FC0-5508C27B3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955CEB-A31A-7350-913D-19EA58C646E7}"/>
              </a:ext>
            </a:extLst>
          </p:cNvPr>
          <p:cNvSpPr txBox="1"/>
          <p:nvPr/>
        </p:nvSpPr>
        <p:spPr>
          <a:xfrm>
            <a:off x="604439" y="58385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2: Mic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Cyl</a:t>
            </a:r>
            <a:r>
              <a:rPr lang="en-US" dirty="0">
                <a:sym typeface="Wingdings" panose="05000000000000000000" pitchFamily="2" charset="2"/>
              </a:rPr>
              <a:t>, with </a:t>
            </a:r>
            <a:r>
              <a:rPr lang="en-US" dirty="0" err="1">
                <a:sym typeface="Wingdings" panose="05000000000000000000" pitchFamily="2" charset="2"/>
              </a:rPr>
              <a:t>freeE</a:t>
            </a:r>
            <a:r>
              <a:rPr lang="en-US" dirty="0">
                <a:sym typeface="Wingdings" panose="05000000000000000000" pitchFamily="2" charset="2"/>
              </a:rPr>
              <a:t>. Sigma = 0.0025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F6D5F1-19CA-5B04-F336-F215E50A1EDD}"/>
              </a:ext>
            </a:extLst>
          </p:cNvPr>
          <p:cNvSpPr txBox="1"/>
          <p:nvPr/>
        </p:nvSpPr>
        <p:spPr>
          <a:xfrm>
            <a:off x="316799" y="4737560"/>
            <a:ext cx="244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Iso mic </a:t>
            </a:r>
            <a:br>
              <a:rPr lang="en-US" dirty="0"/>
            </a:br>
            <a:r>
              <a:rPr lang="en-US" dirty="0"/>
              <a:t>@ (0.10, 0.0025)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4AFE05-687F-1C82-4260-B4BA1C37E1E4}"/>
              </a:ext>
            </a:extLst>
          </p:cNvPr>
          <p:cNvSpPr txBox="1"/>
          <p:nvPr/>
        </p:nvSpPr>
        <p:spPr>
          <a:xfrm>
            <a:off x="219681" y="2170815"/>
            <a:ext cx="2765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 – </a:t>
            </a:r>
            <a:r>
              <a:rPr lang="en-US" dirty="0" err="1"/>
              <a:t>init</a:t>
            </a:r>
            <a:r>
              <a:rPr lang="en-US" dirty="0"/>
              <a:t> from alpha = 0.25 when done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E06EDB-D83C-C70F-9106-5146C310E7C4}"/>
              </a:ext>
            </a:extLst>
          </p:cNvPr>
          <p:cNvSpPr txBox="1"/>
          <p:nvPr/>
        </p:nvSpPr>
        <p:spPr>
          <a:xfrm>
            <a:off x="2931766" y="4854668"/>
            <a:ext cx="2765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Fused mic </a:t>
            </a:r>
            <a:br>
              <a:rPr lang="en-US" dirty="0"/>
            </a:br>
            <a:r>
              <a:rPr lang="en-US" dirty="0"/>
              <a:t>@ (0.15, 0.0025)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134EAA-7C3B-95CF-2D9E-25C9666E9C62}"/>
              </a:ext>
            </a:extLst>
          </p:cNvPr>
          <p:cNvSpPr txBox="1"/>
          <p:nvPr/>
        </p:nvSpPr>
        <p:spPr>
          <a:xfrm>
            <a:off x="2931765" y="2189990"/>
            <a:ext cx="2765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 – fusing 1</a:t>
            </a:r>
            <a:r>
              <a:rPr lang="en-US" baseline="30000" dirty="0"/>
              <a:t>st</a:t>
            </a:r>
            <a:r>
              <a:rPr lang="en-US" dirty="0"/>
              <a:t> order?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0877E6-F3E6-317E-CCBB-91E31AD52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941" y="2836321"/>
            <a:ext cx="1570778" cy="19650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05C8DBC-5111-0185-9C54-0703556E8583}"/>
              </a:ext>
            </a:extLst>
          </p:cNvPr>
          <p:cNvSpPr txBox="1"/>
          <p:nvPr/>
        </p:nvSpPr>
        <p:spPr>
          <a:xfrm>
            <a:off x="5696886" y="4950991"/>
            <a:ext cx="2765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Cyl</a:t>
            </a:r>
            <a:br>
              <a:rPr lang="en-US" dirty="0"/>
            </a:br>
            <a:r>
              <a:rPr lang="en-US" dirty="0"/>
              <a:t>@ (0.25, 0.0025)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FE5D67-EB3A-3931-51D2-E9BF1C140BE4}"/>
              </a:ext>
            </a:extLst>
          </p:cNvPr>
          <p:cNvSpPr txBox="1"/>
          <p:nvPr/>
        </p:nvSpPr>
        <p:spPr>
          <a:xfrm>
            <a:off x="5712228" y="2277045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E827FAA2-0949-CC4F-CDDA-87C7B0B9B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349" y="2633290"/>
            <a:ext cx="3549428" cy="222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9E38CB0-2880-BB4C-A81E-B2C29BCB2A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384" y="3285942"/>
            <a:ext cx="1303182" cy="134018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D1F221D-02F7-7099-DC6D-2019852694FC}"/>
              </a:ext>
            </a:extLst>
          </p:cNvPr>
          <p:cNvSpPr/>
          <p:nvPr/>
        </p:nvSpPr>
        <p:spPr>
          <a:xfrm>
            <a:off x="739224" y="1519212"/>
            <a:ext cx="4180858" cy="9747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Still trying to determine if intermediate step (e.g., fusing of multiple micelles)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F274C1D-198A-DEB9-61EB-73FBFE2FCB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2261" y="2771725"/>
            <a:ext cx="1770000" cy="194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25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4268E-71CC-4849-5C77-1A6CED889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099AE2-D8A5-FF7D-1148-7559534F0DA5}"/>
              </a:ext>
            </a:extLst>
          </p:cNvPr>
          <p:cNvSpPr txBox="1"/>
          <p:nvPr/>
        </p:nvSpPr>
        <p:spPr>
          <a:xfrm>
            <a:off x="604439" y="58385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3: mic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hom</a:t>
            </a:r>
            <a:r>
              <a:rPr lang="en-US" dirty="0">
                <a:sym typeface="Wingdings" panose="05000000000000000000" pitchFamily="2" charset="2"/>
              </a:rPr>
              <a:t>. Alpha = 0.10 with </a:t>
            </a:r>
            <a:r>
              <a:rPr lang="en-US" dirty="0" err="1">
                <a:sym typeface="Wingdings" panose="05000000000000000000" pitchFamily="2" charset="2"/>
              </a:rPr>
              <a:t>freeE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57EB42-7390-E8E1-EBB2-B975933294DF}"/>
              </a:ext>
            </a:extLst>
          </p:cNvPr>
          <p:cNvSpPr txBox="1"/>
          <p:nvPr/>
        </p:nvSpPr>
        <p:spPr>
          <a:xfrm>
            <a:off x="64614" y="3808725"/>
            <a:ext cx="244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Iso mic </a:t>
            </a:r>
            <a:br>
              <a:rPr lang="en-US" dirty="0"/>
            </a:br>
            <a:r>
              <a:rPr lang="en-US" dirty="0"/>
              <a:t>@ (0.10, 0.0025)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C1D6EC-6903-8FB6-4F95-BA66815AC28F}"/>
              </a:ext>
            </a:extLst>
          </p:cNvPr>
          <p:cNvSpPr txBox="1"/>
          <p:nvPr/>
        </p:nvSpPr>
        <p:spPr>
          <a:xfrm>
            <a:off x="64614" y="1568503"/>
            <a:ext cx="2765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 – see slide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6E70BB-5C48-DCFA-E0E8-E02B3269C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03" y="2292065"/>
            <a:ext cx="1921050" cy="13621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84829F-3570-ACAB-D7F7-46E0F273ECFA}"/>
              </a:ext>
            </a:extLst>
          </p:cNvPr>
          <p:cNvSpPr txBox="1"/>
          <p:nvPr/>
        </p:nvSpPr>
        <p:spPr>
          <a:xfrm>
            <a:off x="2878894" y="3764019"/>
            <a:ext cx="244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Iso str </a:t>
            </a:r>
            <a:br>
              <a:rPr lang="en-US" dirty="0"/>
            </a:br>
            <a:r>
              <a:rPr lang="en-US" dirty="0"/>
              <a:t>@ (0.10, 0.00375)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543FFC9-26A5-3AFC-5E9C-E3F99983A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802" y="2366586"/>
            <a:ext cx="1652825" cy="139743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848827-1226-499C-0CFB-018E9D738F9B}"/>
              </a:ext>
            </a:extLst>
          </p:cNvPr>
          <p:cNvSpPr txBox="1"/>
          <p:nvPr/>
        </p:nvSpPr>
        <p:spPr>
          <a:xfrm>
            <a:off x="5252258" y="3654264"/>
            <a:ext cx="244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Hol </a:t>
            </a:r>
            <a:br>
              <a:rPr lang="en-US" dirty="0"/>
            </a:br>
            <a:r>
              <a:rPr lang="en-US" dirty="0"/>
              <a:t>@ (0.10, 0.005)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82F1C2C-4022-3D5A-E35B-36288618F0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530" y="4515880"/>
            <a:ext cx="1341483" cy="1104488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BE8873CF-4798-75E9-EFEE-0E662BE9F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843" y="5535553"/>
            <a:ext cx="1736820" cy="71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69977A7-B881-6FEB-C881-54B2CF7BF8CB}"/>
              </a:ext>
            </a:extLst>
          </p:cNvPr>
          <p:cNvSpPr txBox="1"/>
          <p:nvPr/>
        </p:nvSpPr>
        <p:spPr>
          <a:xfrm>
            <a:off x="1122472" y="6170499"/>
            <a:ext cx="244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Fus</a:t>
            </a:r>
            <a:br>
              <a:rPr lang="en-US" dirty="0"/>
            </a:br>
            <a:r>
              <a:rPr lang="en-US" dirty="0"/>
              <a:t>@ (0.10, 0.0075) </a:t>
            </a:r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1F1C44BE-2995-BFE6-65E7-5673DFF68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926" y="4781039"/>
            <a:ext cx="1980532" cy="106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091E229-4CE9-B04F-0A62-34B86C6F1D9F}"/>
              </a:ext>
            </a:extLst>
          </p:cNvPr>
          <p:cNvSpPr txBox="1"/>
          <p:nvPr/>
        </p:nvSpPr>
        <p:spPr>
          <a:xfrm>
            <a:off x="4119838" y="6003988"/>
            <a:ext cx="244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 </a:t>
            </a:r>
            <a:br>
              <a:rPr lang="en-US" dirty="0"/>
            </a:br>
            <a:r>
              <a:rPr lang="en-US" dirty="0"/>
              <a:t>@ (0.10, 0.010) 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DD289090-C8F8-CAFC-533F-DC5487886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671" y="3089938"/>
            <a:ext cx="3875126" cy="2421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3611EE-F4C5-1C25-8C68-256E6E5F38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59401" y="2063685"/>
            <a:ext cx="1795005" cy="158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5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5864A-3E80-27B5-12D7-24634AF6E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C03A4E-A217-CDE0-AB00-890419752756}"/>
              </a:ext>
            </a:extLst>
          </p:cNvPr>
          <p:cNvSpPr txBox="1"/>
          <p:nvPr/>
        </p:nvSpPr>
        <p:spPr>
          <a:xfrm>
            <a:off x="1645962" y="24737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4: </a:t>
            </a:r>
            <a:r>
              <a:rPr lang="en-US" dirty="0" err="1"/>
              <a:t>cyl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hom</a:t>
            </a:r>
            <a:r>
              <a:rPr lang="en-US" dirty="0">
                <a:sym typeface="Wingdings" panose="05000000000000000000" pitchFamily="2" charset="2"/>
              </a:rPr>
              <a:t>. Alpha = 0.25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EAC1CE-5121-159E-81D5-D3706C42884B}"/>
              </a:ext>
            </a:extLst>
          </p:cNvPr>
          <p:cNvSpPr txBox="1"/>
          <p:nvPr/>
        </p:nvSpPr>
        <p:spPr>
          <a:xfrm>
            <a:off x="-185799" y="3479200"/>
            <a:ext cx="2268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Cyl</a:t>
            </a:r>
            <a:br>
              <a:rPr lang="en-US" dirty="0"/>
            </a:br>
            <a:r>
              <a:rPr lang="en-US" dirty="0"/>
              <a:t>@ (0.25, 0.0025)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EF3764-EBCB-8A7E-8F21-6C9635AA5A2F}"/>
              </a:ext>
            </a:extLst>
          </p:cNvPr>
          <p:cNvSpPr txBox="1"/>
          <p:nvPr/>
        </p:nvSpPr>
        <p:spPr>
          <a:xfrm>
            <a:off x="-119960" y="1406539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B4F575-7B10-6A39-EF33-F3F58384C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147" y="1651355"/>
            <a:ext cx="1466490" cy="15785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3F8B14-568D-484C-1888-393AB0A417F8}"/>
              </a:ext>
            </a:extLst>
          </p:cNvPr>
          <p:cNvSpPr txBox="1"/>
          <p:nvPr/>
        </p:nvSpPr>
        <p:spPr>
          <a:xfrm>
            <a:off x="3873065" y="3429000"/>
            <a:ext cx="2268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Cyl</a:t>
            </a:r>
            <a:r>
              <a:rPr lang="en-US" dirty="0"/>
              <a:t>-str</a:t>
            </a:r>
            <a:br>
              <a:rPr lang="en-US" dirty="0"/>
            </a:br>
            <a:r>
              <a:rPr lang="en-US" dirty="0"/>
              <a:t>@ (0.25, 0.020)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ECAA75-EAAF-B692-5A2C-CDF7A8572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845" y="4188696"/>
            <a:ext cx="1567399" cy="18864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5BD58C-DC57-5733-D9A4-081832E17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4670" y="4307712"/>
            <a:ext cx="1757748" cy="17875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D13462F-3F31-7473-5236-737D7E955407}"/>
              </a:ext>
            </a:extLst>
          </p:cNvPr>
          <p:cNvSpPr txBox="1"/>
          <p:nvPr/>
        </p:nvSpPr>
        <p:spPr>
          <a:xfrm>
            <a:off x="618013" y="6095253"/>
            <a:ext cx="2268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Rai-str</a:t>
            </a:r>
            <a:br>
              <a:rPr lang="en-US" dirty="0"/>
            </a:br>
            <a:r>
              <a:rPr lang="en-US" dirty="0"/>
              <a:t>@ (0.25, 0.035??)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DC2D45-D4FC-6F86-5E6D-3DD3EED30B8D}"/>
              </a:ext>
            </a:extLst>
          </p:cNvPr>
          <p:cNvSpPr txBox="1"/>
          <p:nvPr/>
        </p:nvSpPr>
        <p:spPr>
          <a:xfrm>
            <a:off x="3014670" y="6153972"/>
            <a:ext cx="2268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Hom?</a:t>
            </a:r>
            <a:br>
              <a:rPr lang="en-US" dirty="0"/>
            </a:br>
            <a:r>
              <a:rPr lang="en-US" dirty="0"/>
              <a:t>@ (0.25, 0.050???)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61F255-5A7A-CFF7-FE4F-86104C3D9E62}"/>
              </a:ext>
            </a:extLst>
          </p:cNvPr>
          <p:cNvSpPr txBox="1"/>
          <p:nvPr/>
        </p:nvSpPr>
        <p:spPr>
          <a:xfrm>
            <a:off x="1828580" y="1414686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D12C33-E629-4141-BB7D-1C6F632D955D}"/>
              </a:ext>
            </a:extLst>
          </p:cNvPr>
          <p:cNvSpPr txBox="1"/>
          <p:nvPr/>
        </p:nvSpPr>
        <p:spPr>
          <a:xfrm>
            <a:off x="1843633" y="3416035"/>
            <a:ext cx="2268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Cyl-pn</a:t>
            </a:r>
            <a:br>
              <a:rPr lang="en-US" dirty="0"/>
            </a:br>
            <a:r>
              <a:rPr lang="en-US" dirty="0"/>
              <a:t>@ (0.25, 0.015)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4C962C5-79E7-52D7-6153-0188BFE461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2691" y="1813679"/>
            <a:ext cx="1548511" cy="153588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240B752-277E-1C20-1F04-334E04140D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781" y="1813679"/>
            <a:ext cx="1446461" cy="15890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6E04DA8-F68F-9BAE-5D37-F5F803DB8539}"/>
                  </a:ext>
                </a:extLst>
              </p:cNvPr>
              <p:cNvSpPr txBox="1"/>
              <p:nvPr/>
            </p:nvSpPr>
            <p:spPr>
              <a:xfrm>
                <a:off x="8015451" y="2016634"/>
                <a:ext cx="17839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6E04DA8-F68F-9BAE-5D37-F5F803DB8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5451" y="2016634"/>
                <a:ext cx="178397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6" name="Picture 10">
            <a:extLst>
              <a:ext uri="{FF2B5EF4-FFF2-40B4-BE49-F238E27FC236}">
                <a16:creationId xmlns:a16="http://schemas.microsoft.com/office/drawing/2014/main" id="{D1D9ECF9-8D51-E966-2AD1-162892785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693" y="2314248"/>
            <a:ext cx="4109273" cy="2517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743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11304-37A9-D09B-0145-E4CBCAC4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58687C-F34C-BB24-5AAB-02C126D641C1}"/>
              </a:ext>
            </a:extLst>
          </p:cNvPr>
          <p:cNvSpPr txBox="1"/>
          <p:nvPr/>
        </p:nvSpPr>
        <p:spPr>
          <a:xfrm>
            <a:off x="978786" y="302473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5: Metastable multilayered morphologies with </a:t>
            </a:r>
            <a:r>
              <a:rPr lang="en-US" dirty="0" err="1"/>
              <a:t>freeE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022D3E-4B55-25B7-198D-152F7D929868}"/>
              </a:ext>
            </a:extLst>
          </p:cNvPr>
          <p:cNvSpPr txBox="1"/>
          <p:nvPr/>
        </p:nvSpPr>
        <p:spPr>
          <a:xfrm>
            <a:off x="493638" y="5772284"/>
            <a:ext cx="196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 (0.30, 0.040)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2CAF2C-7C43-CD08-04D6-B9D3E93B8AF7}"/>
              </a:ext>
            </a:extLst>
          </p:cNvPr>
          <p:cNvSpPr txBox="1"/>
          <p:nvPr/>
        </p:nvSpPr>
        <p:spPr>
          <a:xfrm>
            <a:off x="2313305" y="5772284"/>
            <a:ext cx="196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 (0.30, 0.040)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76D927-F3DD-FB66-BF99-5D8D97C8C303}"/>
              </a:ext>
            </a:extLst>
          </p:cNvPr>
          <p:cNvSpPr txBox="1"/>
          <p:nvPr/>
        </p:nvSpPr>
        <p:spPr>
          <a:xfrm>
            <a:off x="4378952" y="5740592"/>
            <a:ext cx="196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 (0.30, 0.040)</a:t>
            </a:r>
          </a:p>
        </p:txBody>
      </p:sp>
      <p:pic>
        <p:nvPicPr>
          <p:cNvPr id="13" name="Picture 6">
            <a:extLst>
              <a:ext uri="{FF2B5EF4-FFF2-40B4-BE49-F238E27FC236}">
                <a16:creationId xmlns:a16="http://schemas.microsoft.com/office/drawing/2014/main" id="{4CF01689-54B4-BA2C-2313-D244211DCA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3" r="26152"/>
          <a:stretch/>
        </p:blipFill>
        <p:spPr bwMode="auto">
          <a:xfrm>
            <a:off x="4378373" y="1085716"/>
            <a:ext cx="1525564" cy="3192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2D1D304-0923-C48C-7FEF-4E650C3DF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127" y="1488382"/>
            <a:ext cx="1927334" cy="25275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595CF9-E445-BDEB-FB1D-C0B5570A11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3305" y="1460895"/>
            <a:ext cx="1342063" cy="2737504"/>
          </a:xfrm>
          <a:prstGeom prst="rect">
            <a:avLst/>
          </a:prstGeom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4E7C55D1-2F03-B431-6711-B96F303F2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53" y="3984232"/>
            <a:ext cx="1845943" cy="160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>
            <a:extLst>
              <a:ext uri="{FF2B5EF4-FFF2-40B4-BE49-F238E27FC236}">
                <a16:creationId xmlns:a16="http://schemas.microsoft.com/office/drawing/2014/main" id="{1E228389-07A1-083C-5D1E-3F9E5E4E0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588" y="3925016"/>
            <a:ext cx="1654036" cy="1739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0DFF75C-C367-EF31-482D-07E076CBD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605" y="2581836"/>
            <a:ext cx="4195191" cy="256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E995C04-4FAE-4AFC-FA44-7B3AA0BC7525}"/>
                  </a:ext>
                </a:extLst>
              </p:cNvPr>
              <p:cNvSpPr txBox="1"/>
              <p:nvPr/>
            </p:nvSpPr>
            <p:spPr>
              <a:xfrm>
                <a:off x="8166847" y="2115671"/>
                <a:ext cx="17839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E995C04-4FAE-4AFC-FA44-7B3AA0BC7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847" y="2115671"/>
                <a:ext cx="178397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628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11736</TotalTime>
  <Words>240</Words>
  <Application>Microsoft Office PowerPoint</Application>
  <PresentationFormat>Widescreen</PresentationFormat>
  <Paragraphs>35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Takashi Yokokura</dc:creator>
  <cp:lastModifiedBy>Takashi Yokokura</cp:lastModifiedBy>
  <cp:revision>40</cp:revision>
  <dcterms:created xsi:type="dcterms:W3CDTF">2025-05-05T22:16:54Z</dcterms:created>
  <dcterms:modified xsi:type="dcterms:W3CDTF">2025-06-23T21:36:51Z</dcterms:modified>
</cp:coreProperties>
</file>