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 varScale="1">
        <p:scale>
          <a:sx n="57" d="100"/>
          <a:sy n="57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1.png"/><Relationship Id="rId7" Type="http://schemas.openxmlformats.org/officeDocument/2006/relationships/image" Target="../media/image30.png"/><Relationship Id="rId17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5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3" Type="http://schemas.openxmlformats.org/officeDocument/2006/relationships/image" Target="../media/image440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9.png"/><Relationship Id="rId5" Type="http://schemas.openxmlformats.org/officeDocument/2006/relationships/image" Target="../media/image480.png"/><Relationship Id="rId10" Type="http://schemas.openxmlformats.org/officeDocument/2006/relationships/image" Target="../media/image510.png"/><Relationship Id="rId4" Type="http://schemas.openxmlformats.org/officeDocument/2006/relationships/image" Target="../media/image48.png"/><Relationship Id="rId9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9923510" y="20440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E73599-3823-1B0B-10E5-634F94222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491" y="389075"/>
            <a:ext cx="7457017" cy="424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584110" y="135537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808686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6874511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E5AD39-7CD7-F7D1-A99B-ABAF22D97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4110" y="1983915"/>
            <a:ext cx="2473160" cy="164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9C2CF-C19E-77C1-3319-8D6FDE5F94F6}"/>
              </a:ext>
            </a:extLst>
          </p:cNvPr>
          <p:cNvSpPr txBox="1"/>
          <p:nvPr/>
        </p:nvSpPr>
        <p:spPr>
          <a:xfrm>
            <a:off x="4961755" y="50726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7E194-AFB7-5ABD-EDC2-AACBABC4B947}"/>
              </a:ext>
            </a:extLst>
          </p:cNvPr>
          <p:cNvSpPr txBox="1"/>
          <p:nvPr/>
        </p:nvSpPr>
        <p:spPr>
          <a:xfrm>
            <a:off x="7451815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E98A8-CFB6-5AFD-1194-B26EB7E18F4A}"/>
              </a:ext>
            </a:extLst>
          </p:cNvPr>
          <p:cNvSpPr txBox="1"/>
          <p:nvPr/>
        </p:nvSpPr>
        <p:spPr>
          <a:xfrm>
            <a:off x="2584110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4945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33303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236509" y="10355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428507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9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41" y="3141793"/>
            <a:ext cx="1303147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16" y="3141873"/>
            <a:ext cx="2257425" cy="98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69" y="3141873"/>
            <a:ext cx="1798292" cy="94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43" y="3141793"/>
            <a:ext cx="1774485" cy="95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227AEF-D164-F779-4FE4-D95C2B4AD8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949" y="1715865"/>
            <a:ext cx="2017448" cy="1339628"/>
          </a:xfrm>
          <a:prstGeom prst="rect">
            <a:avLst/>
          </a:prstGeom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37ECEEA2-C412-741F-6954-3E965CDE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60763"/>
            <a:ext cx="1786056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ABD8BA-11C7-8DB5-BB66-8B8059084DAD}"/>
              </a:ext>
            </a:extLst>
          </p:cNvPr>
          <p:cNvSpPr txBox="1"/>
          <p:nvPr/>
        </p:nvSpPr>
        <p:spPr>
          <a:xfrm>
            <a:off x="884814" y="52395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859" t="-3311" r="-143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6A198A-AFC0-BE53-BB19-D2DE55BD08D0}"/>
              </a:ext>
            </a:extLst>
          </p:cNvPr>
          <p:cNvSpPr txBox="1"/>
          <p:nvPr/>
        </p:nvSpPr>
        <p:spPr>
          <a:xfrm>
            <a:off x="2761220" y="998063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B5D11D28-54B3-757F-1F49-9374C2730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20" y="1491807"/>
            <a:ext cx="3464113" cy="283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81860121-D697-D0E6-078B-CD75B03F8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1569789"/>
            <a:ext cx="3798117" cy="276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842772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blipFill>
                <a:blip r:embed="rId2"/>
                <a:stretch>
                  <a:fillRect l="-71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882906" y="16518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6BF4C-4029-0543-8C41-8AF6925AD4D0}"/>
              </a:ext>
            </a:extLst>
          </p:cNvPr>
          <p:cNvSpPr txBox="1"/>
          <p:nvPr/>
        </p:nvSpPr>
        <p:spPr>
          <a:xfrm>
            <a:off x="2911846" y="104549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B872D78-C2B9-A3D5-CADA-71E6B071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173" y="1877868"/>
            <a:ext cx="3271837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F67F60A-50D3-F3AE-E2C0-457A72CAF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437" y="1941602"/>
            <a:ext cx="32099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2275180" y="16518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121" y="1548984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1028690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27165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511450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167712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485369" y="1083831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69" y="1083831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0296" y="1548984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5369" y="1559858"/>
            <a:ext cx="1659417" cy="22343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364C3F-7852-B39D-8BFB-F7A1CED3D10B}"/>
              </a:ext>
            </a:extLst>
          </p:cNvPr>
          <p:cNvSpPr txBox="1"/>
          <p:nvPr/>
        </p:nvSpPr>
        <p:spPr>
          <a:xfrm>
            <a:off x="8258638" y="950714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62B7B6-E6DC-B4AA-F018-E31522798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771" y="1362662"/>
            <a:ext cx="4170423" cy="254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16582</TotalTime>
  <Words>713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87</cp:revision>
  <dcterms:created xsi:type="dcterms:W3CDTF">2025-05-05T22:16:54Z</dcterms:created>
  <dcterms:modified xsi:type="dcterms:W3CDTF">2025-07-05T20:56:17Z</dcterms:modified>
</cp:coreProperties>
</file>