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8" r:id="rId2"/>
    <p:sldId id="371" r:id="rId3"/>
    <p:sldId id="364" r:id="rId4"/>
    <p:sldId id="372" r:id="rId5"/>
    <p:sldId id="373" r:id="rId6"/>
    <p:sldId id="3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0" autoAdjust="0"/>
  </p:normalViewPr>
  <p:slideViewPr>
    <p:cSldViewPr snapToGrid="0">
      <p:cViewPr varScale="1">
        <p:scale>
          <a:sx n="57" d="100"/>
          <a:sy n="57" d="100"/>
        </p:scale>
        <p:origin x="3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5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4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20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5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5" Type="http://schemas.openxmlformats.org/officeDocument/2006/relationships/image" Target="../media/image16.png"/><Relationship Id="rId10" Type="http://schemas.openxmlformats.org/officeDocument/2006/relationships/image" Target="../media/image4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F12E8-E4D9-F79D-E33B-625278036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466165-900D-1FF4-FC8E-CEA6BBFAC552}"/>
              </a:ext>
            </a:extLst>
          </p:cNvPr>
          <p:cNvSpPr txBox="1"/>
          <p:nvPr/>
        </p:nvSpPr>
        <p:spPr>
          <a:xfrm>
            <a:off x="604439" y="58385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1: Mic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Cyl</a:t>
            </a:r>
            <a:r>
              <a:rPr lang="en-US" dirty="0">
                <a:sym typeface="Wingdings" panose="05000000000000000000" pitchFamily="2" charset="2"/>
              </a:rPr>
              <a:t> in s</a:t>
            </a:r>
            <a:r>
              <a:rPr lang="en-US" dirty="0"/>
              <a:t>parse PE by increasing alpha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6F233C-0732-B295-334A-33B911AC6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64" y="1930162"/>
            <a:ext cx="2211007" cy="19816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C3C104-EE4E-A97C-0B6C-3CAD1514FC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1686" y="1638538"/>
            <a:ext cx="2196986" cy="24603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5F712A-878D-6B0F-C81D-3349B96FB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9704" y="1867056"/>
            <a:ext cx="2028914" cy="22318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E715B4-8B8D-95B7-B8CC-38D5C144C6C5}"/>
              </a:ext>
            </a:extLst>
          </p:cNvPr>
          <p:cNvSpPr txBox="1"/>
          <p:nvPr/>
        </p:nvSpPr>
        <p:spPr>
          <a:xfrm>
            <a:off x="665250" y="4670072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 iso mic </a:t>
            </a:r>
            <a:br>
              <a:rPr lang="en-US" dirty="0"/>
            </a:br>
            <a:r>
              <a:rPr lang="en-US" dirty="0"/>
              <a:t>@ (0.20, 0.005)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3945E5-2D11-6386-1BD5-28854C0FE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1740" y="1757508"/>
            <a:ext cx="2196986" cy="22223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547515-6A60-21B7-CBF5-A616FE546DB0}"/>
              </a:ext>
            </a:extLst>
          </p:cNvPr>
          <p:cNvSpPr txBox="1"/>
          <p:nvPr/>
        </p:nvSpPr>
        <p:spPr>
          <a:xfrm>
            <a:off x="9693558" y="4670075"/>
            <a:ext cx="175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Iso </a:t>
            </a:r>
            <a:r>
              <a:rPr lang="en-US" dirty="0" err="1"/>
              <a:t>cyl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@  (0.3, 0.005)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EA515F-CF83-0861-22A8-5DDF4AEBC3B9}"/>
              </a:ext>
            </a:extLst>
          </p:cNvPr>
          <p:cNvSpPr txBox="1"/>
          <p:nvPr/>
        </p:nvSpPr>
        <p:spPr>
          <a:xfrm>
            <a:off x="6462502" y="4670074"/>
            <a:ext cx="2196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 fused </a:t>
            </a:r>
            <a:r>
              <a:rPr lang="en-US" dirty="0" err="1"/>
              <a:t>cyl</a:t>
            </a:r>
            <a:r>
              <a:rPr lang="en-US" dirty="0"/>
              <a:t>  @  (0.25, 0.010)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63B5D6-4614-19B5-C232-CC384A44D161}"/>
              </a:ext>
            </a:extLst>
          </p:cNvPr>
          <p:cNvSpPr txBox="1"/>
          <p:nvPr/>
        </p:nvSpPr>
        <p:spPr>
          <a:xfrm>
            <a:off x="3701792" y="4669409"/>
            <a:ext cx="2167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 fused mic </a:t>
            </a:r>
            <a:br>
              <a:rPr lang="en-US" dirty="0"/>
            </a:br>
            <a:r>
              <a:rPr lang="en-US" dirty="0"/>
              <a:t>@ (0.20, 0.0175)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BFEB32-3A2C-496B-6E71-F85CD0233B02}"/>
              </a:ext>
            </a:extLst>
          </p:cNvPr>
          <p:cNvSpPr txBox="1"/>
          <p:nvPr/>
        </p:nvSpPr>
        <p:spPr>
          <a:xfrm>
            <a:off x="9190597" y="5581479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D74C4B-5E8C-219D-5741-CC4CFCCC1F5C}"/>
              </a:ext>
            </a:extLst>
          </p:cNvPr>
          <p:cNvSpPr txBox="1"/>
          <p:nvPr/>
        </p:nvSpPr>
        <p:spPr>
          <a:xfrm>
            <a:off x="6291686" y="5581479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Actual @ (0.25, 0.005)?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82C8AB-D226-38E0-BD61-8465A2F595E8}"/>
              </a:ext>
            </a:extLst>
          </p:cNvPr>
          <p:cNvSpPr txBox="1"/>
          <p:nvPr/>
        </p:nvSpPr>
        <p:spPr>
          <a:xfrm>
            <a:off x="435106" y="5581479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Actual @ (0.15, 0.005)?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3ABA80-5DBE-434A-AA4F-C855B90D0365}"/>
              </a:ext>
            </a:extLst>
          </p:cNvPr>
          <p:cNvSpPr txBox="1"/>
          <p:nvPr/>
        </p:nvSpPr>
        <p:spPr>
          <a:xfrm>
            <a:off x="3403095" y="5581479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Actual @ (0.225, 0.005)?</a:t>
            </a:r>
          </a:p>
        </p:txBody>
      </p:sp>
    </p:spTree>
    <p:extLst>
      <p:ext uri="{BB962C8B-B14F-4D97-AF65-F5344CB8AC3E}">
        <p14:creationId xmlns:p14="http://schemas.microsoft.com/office/powerpoint/2010/main" val="55970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099AE2-D8A5-FF7D-1148-7559534F0DA5}"/>
              </a:ext>
            </a:extLst>
          </p:cNvPr>
          <p:cNvSpPr txBox="1"/>
          <p:nvPr/>
        </p:nvSpPr>
        <p:spPr>
          <a:xfrm>
            <a:off x="604439" y="58385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2: </a:t>
            </a:r>
            <a:r>
              <a:rPr lang="en-US" dirty="0" err="1"/>
              <a:t>freeE</a:t>
            </a:r>
            <a:r>
              <a:rPr lang="en-US" dirty="0"/>
              <a:t> for Mic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Cyl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3CB24B-F643-392C-C64E-AB5F766C0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63" y="3979893"/>
            <a:ext cx="2211007" cy="19816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BC4E50-54D8-5B29-C9E9-4CD6E24D7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964" y="3542076"/>
            <a:ext cx="2196986" cy="24603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B74522-69AB-0738-89D9-B67A004DF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6032" y="1638538"/>
            <a:ext cx="2028914" cy="22318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99D63F-2B2B-A689-5973-2419B2010E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1740" y="1757508"/>
            <a:ext cx="2196986" cy="222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0D3FD-4F6E-ECB8-69D0-D1C4D446D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FD2A8E-5DCF-B051-ECD1-DBAE47466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081" y="1621057"/>
            <a:ext cx="1600897" cy="21523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698C8E-16D9-7D94-45D1-DE4A4A7BFB34}"/>
              </a:ext>
            </a:extLst>
          </p:cNvPr>
          <p:cNvSpPr txBox="1"/>
          <p:nvPr/>
        </p:nvSpPr>
        <p:spPr>
          <a:xfrm>
            <a:off x="1645962" y="24737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3: </a:t>
            </a:r>
            <a:r>
              <a:rPr lang="en-US" dirty="0" err="1"/>
              <a:t>Cyl</a:t>
            </a:r>
            <a:r>
              <a:rPr lang="en-US" dirty="0"/>
              <a:t> to </a:t>
            </a:r>
            <a:r>
              <a:rPr lang="en-US" dirty="0" err="1"/>
              <a:t>Cyl</a:t>
            </a:r>
            <a:r>
              <a:rPr lang="en-US" dirty="0"/>
              <a:t>-str to Str by increasing sigma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C76F35-D1EE-7CEE-9F54-59AC3E50D5DE}"/>
                  </a:ext>
                </a:extLst>
              </p:cNvPr>
              <p:cNvSpPr txBox="1"/>
              <p:nvPr/>
            </p:nvSpPr>
            <p:spPr>
              <a:xfrm>
                <a:off x="5117595" y="1031794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C76F35-D1EE-7CEE-9F54-59AC3E50D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595" y="1031794"/>
                <a:ext cx="12371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D5A164-5866-DA2B-BE67-42CEB03795EE}"/>
                  </a:ext>
                </a:extLst>
              </p:cNvPr>
              <p:cNvSpPr txBox="1"/>
              <p:nvPr/>
            </p:nvSpPr>
            <p:spPr>
              <a:xfrm>
                <a:off x="7012597" y="1031794"/>
                <a:ext cx="1525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=0.03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D5A164-5866-DA2B-BE67-42CEB0379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597" y="1031794"/>
                <a:ext cx="15254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3F4180-94C3-1CEC-6A9B-2DE22DA48533}"/>
                  </a:ext>
                </a:extLst>
              </p:cNvPr>
              <p:cNvSpPr txBox="1"/>
              <p:nvPr/>
            </p:nvSpPr>
            <p:spPr>
              <a:xfrm>
                <a:off x="9216733" y="988024"/>
                <a:ext cx="1318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/>
                  <a:t>5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3F4180-94C3-1CEC-6A9B-2DE22DA48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733" y="988024"/>
                <a:ext cx="1318040" cy="369332"/>
              </a:xfrm>
              <a:prstGeom prst="rect">
                <a:avLst/>
              </a:prstGeom>
              <a:blipFill>
                <a:blip r:embed="rId5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CC6ECEA-592A-000B-6ED8-AA4B378792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9622" y="1615663"/>
            <a:ext cx="1734342" cy="22879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8D234D4-4820-D053-F339-2D32E77061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55717" y="1610326"/>
            <a:ext cx="1521304" cy="23456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163C2C-ABBF-3700-264D-E93F94C0B106}"/>
                  </a:ext>
                </a:extLst>
              </p:cNvPr>
              <p:cNvSpPr txBox="1"/>
              <p:nvPr/>
            </p:nvSpPr>
            <p:spPr>
              <a:xfrm>
                <a:off x="2869319" y="1046776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163C2C-ABBF-3700-264D-E93F94C0B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319" y="1046776"/>
                <a:ext cx="123713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463AE8D8-A25D-2F6A-66E7-9FC8C6D382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04770" y="1649226"/>
            <a:ext cx="2241904" cy="22678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C2C58B-2EA2-57C1-7C14-96F4B863A27F}"/>
                  </a:ext>
                </a:extLst>
              </p:cNvPr>
              <p:cNvSpPr txBox="1"/>
              <p:nvPr/>
            </p:nvSpPr>
            <p:spPr>
              <a:xfrm>
                <a:off x="408832" y="2361751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C2C58B-2EA2-57C1-7C14-96F4B863A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32" y="2361751"/>
                <a:ext cx="123713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E8D332-9447-B68E-8BCA-2DEB88A8A955}"/>
                  </a:ext>
                </a:extLst>
              </p:cNvPr>
              <p:cNvSpPr txBox="1"/>
              <p:nvPr/>
            </p:nvSpPr>
            <p:spPr>
              <a:xfrm>
                <a:off x="420229" y="5083815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E8D332-9447-B68E-8BCA-2DEB88A8A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29" y="5083815"/>
                <a:ext cx="123713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6CBCB119-DA00-0004-1E90-1B18751DDA5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560698" y="4580593"/>
            <a:ext cx="1855254" cy="18886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E0323C-CB9B-EC90-6057-7099214F550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609194" y="4624293"/>
            <a:ext cx="1734343" cy="18449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091535F-74A0-48B2-75AA-E8D6327EB23C}"/>
                  </a:ext>
                </a:extLst>
              </p:cNvPr>
              <p:cNvSpPr txBox="1"/>
              <p:nvPr/>
            </p:nvSpPr>
            <p:spPr>
              <a:xfrm>
                <a:off x="2928701" y="4288886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091535F-74A0-48B2-75AA-E8D6327EB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701" y="4288886"/>
                <a:ext cx="123713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38BC33F-97A7-8471-28E1-1E9D05C8C55F}"/>
                  </a:ext>
                </a:extLst>
              </p:cNvPr>
              <p:cNvSpPr txBox="1"/>
              <p:nvPr/>
            </p:nvSpPr>
            <p:spPr>
              <a:xfrm>
                <a:off x="5857800" y="4254961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38BC33F-97A7-8471-28E1-1E9D05C8C5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800" y="4254961"/>
                <a:ext cx="123713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8">
            <a:extLst>
              <a:ext uri="{FF2B5EF4-FFF2-40B4-BE49-F238E27FC236}">
                <a16:creationId xmlns:a16="http://schemas.microsoft.com/office/drawing/2014/main" id="{6850F643-A1B2-613F-293B-317188DA3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621" y="4775954"/>
            <a:ext cx="2532627" cy="154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EAB309-1955-2AD4-A24F-8C624DFE26AC}"/>
                  </a:ext>
                </a:extLst>
              </p:cNvPr>
              <p:cNvSpPr txBox="1"/>
              <p:nvPr/>
            </p:nvSpPr>
            <p:spPr>
              <a:xfrm>
                <a:off x="8785385" y="4254961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AEAB309-1955-2AD4-A24F-8C624DFE26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385" y="4254961"/>
                <a:ext cx="123713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118AD73A-29D8-9658-CF28-60A4E5F0FF95}"/>
              </a:ext>
            </a:extLst>
          </p:cNvPr>
          <p:cNvSpPr txBox="1"/>
          <p:nvPr/>
        </p:nvSpPr>
        <p:spPr>
          <a:xfrm>
            <a:off x="2164705" y="6469215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571A9F-472D-6AD1-E0E3-F404C99DEE6C}"/>
              </a:ext>
            </a:extLst>
          </p:cNvPr>
          <p:cNvSpPr txBox="1"/>
          <p:nvPr/>
        </p:nvSpPr>
        <p:spPr>
          <a:xfrm>
            <a:off x="2276064" y="3644835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F05824-3CFA-F24E-5403-43CF55B3CE0F}"/>
              </a:ext>
            </a:extLst>
          </p:cNvPr>
          <p:cNvSpPr txBox="1"/>
          <p:nvPr/>
        </p:nvSpPr>
        <p:spPr>
          <a:xfrm>
            <a:off x="4385696" y="3623973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3780479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A34D515-00E2-61C9-CDB6-DC01BBE36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081" y="1621057"/>
            <a:ext cx="1600897" cy="21523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C03A4E-A217-CDE0-AB00-890419752756}"/>
                  </a:ext>
                </a:extLst>
              </p:cNvPr>
              <p:cNvSpPr txBox="1"/>
              <p:nvPr/>
            </p:nvSpPr>
            <p:spPr>
              <a:xfrm>
                <a:off x="1645962" y="247374"/>
                <a:ext cx="9436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 4: </a:t>
                </a:r>
                <a:r>
                  <a:rPr lang="en-US" dirty="0" err="1"/>
                  <a:t>freeE</a:t>
                </a:r>
                <a:r>
                  <a:rPr lang="en-US" dirty="0"/>
                  <a:t> for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C03A4E-A217-CDE0-AB00-890419752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962" y="247374"/>
                <a:ext cx="9436032" cy="369332"/>
              </a:xfrm>
              <a:prstGeom prst="rect">
                <a:avLst/>
              </a:prstGeom>
              <a:blipFill>
                <a:blip r:embed="rId3"/>
                <a:stretch>
                  <a:fillRect l="-517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95BA66-B5BD-C484-259E-17C88832D7EE}"/>
                  </a:ext>
                </a:extLst>
              </p:cNvPr>
              <p:cNvSpPr txBox="1"/>
              <p:nvPr/>
            </p:nvSpPr>
            <p:spPr>
              <a:xfrm>
                <a:off x="5117595" y="1031794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95BA66-B5BD-C484-259E-17C88832D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595" y="1031794"/>
                <a:ext cx="12371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7DACD4-6295-8280-7BF2-BDB196856B0B}"/>
                  </a:ext>
                </a:extLst>
              </p:cNvPr>
              <p:cNvSpPr txBox="1"/>
              <p:nvPr/>
            </p:nvSpPr>
            <p:spPr>
              <a:xfrm>
                <a:off x="7012597" y="1031794"/>
                <a:ext cx="1525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=0.03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7DACD4-6295-8280-7BF2-BDB196856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597" y="1031794"/>
                <a:ext cx="15254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715C6B-C74C-1587-DB35-25064FAFDB4C}"/>
                  </a:ext>
                </a:extLst>
              </p:cNvPr>
              <p:cNvSpPr txBox="1"/>
              <p:nvPr/>
            </p:nvSpPr>
            <p:spPr>
              <a:xfrm>
                <a:off x="9216733" y="988024"/>
                <a:ext cx="1318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/>
                  <a:t>5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715C6B-C74C-1587-DB35-25064FAFD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733" y="988024"/>
                <a:ext cx="1318040" cy="369332"/>
              </a:xfrm>
              <a:prstGeom prst="rect">
                <a:avLst/>
              </a:prstGeom>
              <a:blipFill>
                <a:blip r:embed="rId6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2633F4F-4472-FCCD-A3B5-408FC517D7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9622" y="1615663"/>
            <a:ext cx="1734342" cy="22879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43D01C-F313-E5E3-2E87-14A013F308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5717" y="1610326"/>
            <a:ext cx="1521304" cy="234562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19D3CF-777F-D447-2A34-5710EC9F2808}"/>
                  </a:ext>
                </a:extLst>
              </p:cNvPr>
              <p:cNvSpPr txBox="1"/>
              <p:nvPr/>
            </p:nvSpPr>
            <p:spPr>
              <a:xfrm>
                <a:off x="2869319" y="1046776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19D3CF-777F-D447-2A34-5710EC9F2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319" y="1046776"/>
                <a:ext cx="123713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0B329761-459A-C19F-B842-BF451BA0FD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04770" y="1649226"/>
            <a:ext cx="2241904" cy="22678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9DD3A3-5CE6-77E4-5F98-EFA7D157AC4F}"/>
                  </a:ext>
                </a:extLst>
              </p:cNvPr>
              <p:cNvSpPr txBox="1"/>
              <p:nvPr/>
            </p:nvSpPr>
            <p:spPr>
              <a:xfrm>
                <a:off x="408832" y="2361751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9DD3A3-5CE6-77E4-5F98-EFA7D157A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32" y="2361751"/>
                <a:ext cx="123713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77B2A5-AD5E-5A6B-FBED-4A4BC2661862}"/>
                  </a:ext>
                </a:extLst>
              </p:cNvPr>
              <p:cNvSpPr txBox="1"/>
              <p:nvPr/>
            </p:nvSpPr>
            <p:spPr>
              <a:xfrm>
                <a:off x="420229" y="5083815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77B2A5-AD5E-5A6B-FBED-4A4BC2661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29" y="5083815"/>
                <a:ext cx="123713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D4933720-D8BE-772D-06DC-9E9CA63DEC0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60698" y="4580593"/>
            <a:ext cx="1855254" cy="18886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CD89F8B-219A-FF76-5D84-BC22234AE89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09194" y="4624293"/>
            <a:ext cx="1734343" cy="184492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7A9829-3F19-7934-AA79-B03D80F69EA9}"/>
                  </a:ext>
                </a:extLst>
              </p:cNvPr>
              <p:cNvSpPr txBox="1"/>
              <p:nvPr/>
            </p:nvSpPr>
            <p:spPr>
              <a:xfrm>
                <a:off x="2928701" y="4288886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7A9829-3F19-7934-AA79-B03D80F69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701" y="4288886"/>
                <a:ext cx="123713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DBACE3-A422-FACE-26B4-BC53A9791A2C}"/>
                  </a:ext>
                </a:extLst>
              </p:cNvPr>
              <p:cNvSpPr txBox="1"/>
              <p:nvPr/>
            </p:nvSpPr>
            <p:spPr>
              <a:xfrm>
                <a:off x="5857800" y="4254961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DBACE3-A422-FACE-26B4-BC53A9791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800" y="4254961"/>
                <a:ext cx="123713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8">
            <a:extLst>
              <a:ext uri="{FF2B5EF4-FFF2-40B4-BE49-F238E27FC236}">
                <a16:creationId xmlns:a16="http://schemas.microsoft.com/office/drawing/2014/main" id="{011C1F2C-9531-155B-9DE7-EB1D7238E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621" y="4775954"/>
            <a:ext cx="2532627" cy="154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C9E128-786D-700E-99FC-35CE628D5702}"/>
                  </a:ext>
                </a:extLst>
              </p:cNvPr>
              <p:cNvSpPr txBox="1"/>
              <p:nvPr/>
            </p:nvSpPr>
            <p:spPr>
              <a:xfrm>
                <a:off x="8785385" y="4254961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C9E128-786D-700E-99FC-35CE628D5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385" y="4254961"/>
                <a:ext cx="123713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FF078C1-7566-184A-F4B8-118B9EFF07C9}"/>
              </a:ext>
            </a:extLst>
          </p:cNvPr>
          <p:cNvSpPr txBox="1"/>
          <p:nvPr/>
        </p:nvSpPr>
        <p:spPr>
          <a:xfrm>
            <a:off x="2164705" y="6469215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8E4B92-0BC8-DE96-A32E-35090BC26BED}"/>
              </a:ext>
            </a:extLst>
          </p:cNvPr>
          <p:cNvSpPr txBox="1"/>
          <p:nvPr/>
        </p:nvSpPr>
        <p:spPr>
          <a:xfrm>
            <a:off x="2276064" y="3644835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8D0BEA-0416-23A3-1376-3CB733D9165E}"/>
              </a:ext>
            </a:extLst>
          </p:cNvPr>
          <p:cNvSpPr txBox="1"/>
          <p:nvPr/>
        </p:nvSpPr>
        <p:spPr>
          <a:xfrm>
            <a:off x="4385696" y="3623973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DD0BA-DA43-12CA-9A95-1FF0D6D84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34568D-A393-2082-1DFE-CD6164C93670}"/>
              </a:ext>
            </a:extLst>
          </p:cNvPr>
          <p:cNvSpPr txBox="1"/>
          <p:nvPr/>
        </p:nvSpPr>
        <p:spPr>
          <a:xfrm>
            <a:off x="1645962" y="24737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5: phase diagram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46825C-26E9-DC2B-A0C0-9C50730C0881}"/>
              </a:ext>
            </a:extLst>
          </p:cNvPr>
          <p:cNvSpPr txBox="1"/>
          <p:nvPr/>
        </p:nvSpPr>
        <p:spPr>
          <a:xfrm>
            <a:off x="4213638" y="6241293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E67BA4C-3D52-6B55-C973-9B4A4FF3E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1166812"/>
            <a:ext cx="779145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36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>
            <a:extLst>
              <a:ext uri="{FF2B5EF4-FFF2-40B4-BE49-F238E27FC236}">
                <a16:creationId xmlns:a16="http://schemas.microsoft.com/office/drawing/2014/main" id="{CD46FE5C-5193-5339-8BEF-CD1BA0DFDF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3" r="26152"/>
          <a:stretch/>
        </p:blipFill>
        <p:spPr bwMode="auto">
          <a:xfrm>
            <a:off x="6502208" y="1337028"/>
            <a:ext cx="1150071" cy="240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58687C-F34C-BB24-5AAB-02C126D641C1}"/>
              </a:ext>
            </a:extLst>
          </p:cNvPr>
          <p:cNvSpPr txBox="1"/>
          <p:nvPr/>
        </p:nvSpPr>
        <p:spPr>
          <a:xfrm>
            <a:off x="978786" y="302473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6: Metastable multilayered morphologies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810C8F-1052-89F8-8B5B-F50C97C98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978" y="1635105"/>
            <a:ext cx="1392881" cy="2108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24CB12-4A59-5B3F-E7C3-8383C5A29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9162" y="1729985"/>
            <a:ext cx="1935849" cy="19805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/>
              <p:nvPr/>
            </p:nvSpPr>
            <p:spPr>
              <a:xfrm>
                <a:off x="5841904" y="5893685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904" y="5893685"/>
                <a:ext cx="12371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0131CA-ED12-1F53-A430-A0D7BA34C8D5}"/>
                  </a:ext>
                </a:extLst>
              </p:cNvPr>
              <p:cNvSpPr txBox="1"/>
              <p:nvPr/>
            </p:nvSpPr>
            <p:spPr>
              <a:xfrm>
                <a:off x="7812047" y="5893685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=0.040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0131CA-ED12-1F53-A430-A0D7BA34C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047" y="5893685"/>
                <a:ext cx="123713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3690</TotalTime>
  <Words>195</Words>
  <Application>Microsoft Office PowerPoint</Application>
  <PresentationFormat>Widescreen</PresentationFormat>
  <Paragraphs>41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19</cp:revision>
  <dcterms:created xsi:type="dcterms:W3CDTF">2025-05-05T22:16:54Z</dcterms:created>
  <dcterms:modified xsi:type="dcterms:W3CDTF">2025-06-10T01:07:20Z</dcterms:modified>
</cp:coreProperties>
</file>