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77" r:id="rId2"/>
    <p:sldId id="376" r:id="rId3"/>
    <p:sldId id="371" r:id="rId4"/>
    <p:sldId id="372" r:id="rId5"/>
    <p:sldId id="370" r:id="rId6"/>
    <p:sldId id="3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5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C0595F57-3D39-5972-20E9-A2C8728F4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287" y="1292318"/>
            <a:ext cx="5941284" cy="345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213287" y="4984506"/>
                <a:ext cx="612232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287" y="4984506"/>
                <a:ext cx="6122321" cy="1200329"/>
              </a:xfrm>
              <a:prstGeom prst="rect">
                <a:avLst/>
              </a:prstGeom>
              <a:blipFill>
                <a:blip r:embed="rId3"/>
                <a:stretch>
                  <a:fillRect l="-797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10DCEEC-4151-B315-AA0C-ACAB0B0DA8D8}"/>
              </a:ext>
            </a:extLst>
          </p:cNvPr>
          <p:cNvSpPr txBox="1"/>
          <p:nvPr/>
        </p:nvSpPr>
        <p:spPr>
          <a:xfrm>
            <a:off x="2779059" y="148382"/>
            <a:ext cx="6633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unfinished, symbols not filled in are still being relaxed, some blank regions still need to be completed</a:t>
            </a:r>
          </a:p>
        </p:txBody>
      </p:sp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6" y="1705414"/>
            <a:ext cx="2803710" cy="17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F6CAF1-5290-8511-FD0A-AEDFB19DB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459" y="1860396"/>
            <a:ext cx="2293755" cy="1575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1F016D-7B79-211C-9B03-1CFE643BC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578" y="1762550"/>
            <a:ext cx="2000159" cy="17307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and varying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5"/>
                <a:stretch>
                  <a:fillRect l="-623" t="-1375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730125" y="119221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954701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7020526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F6A08-A4CC-24FC-4AAE-9B5D1B984473}"/>
              </a:ext>
            </a:extLst>
          </p:cNvPr>
          <p:cNvSpPr txBox="1"/>
          <p:nvPr/>
        </p:nvSpPr>
        <p:spPr>
          <a:xfrm>
            <a:off x="2345733" y="325222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9E1010-808E-EC2F-683C-768CF99056DD}"/>
              </a:ext>
            </a:extLst>
          </p:cNvPr>
          <p:cNvSpPr txBox="1"/>
          <p:nvPr/>
        </p:nvSpPr>
        <p:spPr>
          <a:xfrm>
            <a:off x="4824309" y="3294530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C1D6EC-6903-8FB6-4F95-BA66815AC28F}"/>
              </a:ext>
            </a:extLst>
          </p:cNvPr>
          <p:cNvSpPr txBox="1"/>
          <p:nvPr/>
        </p:nvSpPr>
        <p:spPr>
          <a:xfrm>
            <a:off x="-387885" y="3549888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788" y="2332228"/>
            <a:ext cx="1652825" cy="13974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2F1C2C-4022-3D5A-E35B-36288618F0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/>
          <a:stretch>
            <a:fillRect/>
          </a:stretch>
        </p:blipFill>
        <p:spPr>
          <a:xfrm>
            <a:off x="5076256" y="2274991"/>
            <a:ext cx="1615815" cy="1076466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BE8873CF-4798-75E9-EFEE-0E662BE9F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175" y="3244099"/>
            <a:ext cx="1736820" cy="7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1F1C44BE-2995-BFE6-65E7-5673DFF68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472" y="2224673"/>
            <a:ext cx="1980532" cy="106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5851" y="2280390"/>
            <a:ext cx="1559147" cy="1380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868E0D-3D99-A55C-42BD-79C246A93F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11" y="2345244"/>
            <a:ext cx="1795006" cy="123317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ED97127-0B2B-3E88-0DAE-E59EE0921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425" y="1919907"/>
            <a:ext cx="3611575" cy="225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66011" y="188849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1" y="1888497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1852191" y="189431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91" y="1894312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3533624" y="188849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624" y="1888497"/>
                <a:ext cx="168143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5191670" y="188362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=7.5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670" y="1883625"/>
                <a:ext cx="1681433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6789045" y="187875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045" y="1878753"/>
                <a:ext cx="1681433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-69735" y="13697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1641060" y="137359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3430928" y="13697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5137162" y="13697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6620043" y="13710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698D8A-8C6C-7103-874F-C3E225A118E7}"/>
              </a:ext>
            </a:extLst>
          </p:cNvPr>
          <p:cNvSpPr txBox="1"/>
          <p:nvPr/>
        </p:nvSpPr>
        <p:spPr>
          <a:xfrm>
            <a:off x="8326277" y="13710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906727" y="4249168"/>
                <a:ext cx="10137791" cy="2052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are shown for fused-stripe and homogeneous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r>
                  <a:rPr lang="en-US" dirty="0"/>
                  <a:t> to contrast their polymer-solvent interfaces. (f) Excess free energy with respect to the raised-stripe morphology and varying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Dotted lines indicate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27" y="4249168"/>
                <a:ext cx="10137791" cy="2052741"/>
              </a:xfrm>
              <a:prstGeom prst="rect">
                <a:avLst/>
              </a:prstGeom>
              <a:blipFill>
                <a:blip r:embed="rId14"/>
                <a:stretch>
                  <a:fillRect l="-541" t="-1187" r="-661" b="-3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8C445B5-C028-3521-E65C-4FEE248B1C59}"/>
              </a:ext>
            </a:extLst>
          </p:cNvPr>
          <p:cNvSpPr txBox="1"/>
          <p:nvPr/>
        </p:nvSpPr>
        <p:spPr>
          <a:xfrm>
            <a:off x="7330727" y="3409381"/>
            <a:ext cx="92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Plot </a:t>
            </a:r>
            <a:r>
              <a:rPr lang="en-US" dirty="0" err="1"/>
              <a:t>xz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B4F575-7B10-6A39-EF33-F3F58384C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603" y="1770447"/>
            <a:ext cx="1466490" cy="157851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4C962C5-79E7-52D7-6153-0188BFE46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194" y="1771085"/>
            <a:ext cx="1574092" cy="156125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633A2BA-BE95-258C-4742-3BBD229A3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029" y="1479176"/>
            <a:ext cx="3797971" cy="232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03EB434-2A5E-E330-A8D6-D360542EC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0149" y="1624584"/>
            <a:ext cx="913665" cy="19613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6852" y="1678034"/>
            <a:ext cx="1373653" cy="17563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853164" y="4160862"/>
                <a:ext cx="962624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4: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 at varying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(f) excess free energy with respect to the raised-stripe morphology and varying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64" y="4160862"/>
                <a:ext cx="9626249" cy="1754326"/>
              </a:xfrm>
              <a:prstGeom prst="rect">
                <a:avLst/>
              </a:prstGeom>
              <a:blipFill>
                <a:blip r:embed="rId7"/>
                <a:stretch>
                  <a:fillRect l="-570" t="-1742" b="-5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416338" y="138052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38" y="1380527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2059437" y="138634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437" y="1386342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3740870" y="138052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870" y="1380527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5398916" y="137565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916" y="1375655"/>
                <a:ext cx="168143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6996291" y="137078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291" y="1370783"/>
                <a:ext cx="1681433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132311" y="10143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1846531" y="965989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3668294" y="959419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5343769" y="959419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6812550" y="965989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E88B10-3075-FBD5-831D-D7B94F8B212B}"/>
              </a:ext>
            </a:extLst>
          </p:cNvPr>
          <p:cNvSpPr txBox="1"/>
          <p:nvPr/>
        </p:nvSpPr>
        <p:spPr>
          <a:xfrm>
            <a:off x="8538951" y="959419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C2D45-D4FC-6F86-5E6D-3DD3EED30B8D}"/>
              </a:ext>
            </a:extLst>
          </p:cNvPr>
          <p:cNvSpPr txBox="1"/>
          <p:nvPr/>
        </p:nvSpPr>
        <p:spPr>
          <a:xfrm>
            <a:off x="6632483" y="3272769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Location?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FB4E052-738C-CBB0-FDB6-639AFEEFA8C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9942" y="1824079"/>
            <a:ext cx="1742995" cy="1508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132311" y="3216587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61F255-5A7A-CFF7-FE4F-86104C3D9E62}"/>
              </a:ext>
            </a:extLst>
          </p:cNvPr>
          <p:cNvSpPr txBox="1"/>
          <p:nvPr/>
        </p:nvSpPr>
        <p:spPr>
          <a:xfrm>
            <a:off x="1867833" y="321957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084526" y="4682138"/>
                <a:ext cx="962624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Metastable vertically segregated PE brush morphologies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(a) Two-layered brush with laterally arranged holes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two-layered brush with laterally arranged stripes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two-layered homogeneous brush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excess free energy with respect to the raised-stripe morphology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 and varying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526" y="4682138"/>
                <a:ext cx="9626249" cy="1477328"/>
              </a:xfrm>
              <a:prstGeom prst="rect">
                <a:avLst/>
              </a:prstGeom>
              <a:blipFill>
                <a:blip r:embed="rId3"/>
                <a:stretch>
                  <a:fillRect l="-570" t="-1653" r="-253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6">
            <a:extLst>
              <a:ext uri="{FF2B5EF4-FFF2-40B4-BE49-F238E27FC236}">
                <a16:creationId xmlns:a16="http://schemas.microsoft.com/office/drawing/2014/main" id="{4CF01689-54B4-BA2C-2313-D244211DC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3" t="17925" r="26152"/>
          <a:stretch>
            <a:fillRect/>
          </a:stretch>
        </p:blipFill>
        <p:spPr bwMode="auto">
          <a:xfrm>
            <a:off x="5328632" y="1774535"/>
            <a:ext cx="1525564" cy="262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386" y="1604923"/>
            <a:ext cx="1927334" cy="25275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595CF9-E445-BDEB-FB1D-C0B5570A1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3349" y="1577436"/>
            <a:ext cx="1342063" cy="2737504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DFF75C-C367-EF31-482D-07E076CBD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455" y="1774535"/>
            <a:ext cx="4195191" cy="256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867326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3110289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4953139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7006348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DD0BA-DA43-12CA-9A95-1FF0D6D84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7CBB2CFB-526B-4D5C-AD1B-99961FC92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166813"/>
            <a:ext cx="77914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34568D-A393-2082-1DFE-CD6164C93670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runs on phase diagram,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3CF8D2-4A99-CD45-371B-51A23C2DD4F0}"/>
              </a:ext>
            </a:extLst>
          </p:cNvPr>
          <p:cNvSpPr/>
          <p:nvPr/>
        </p:nvSpPr>
        <p:spPr>
          <a:xfrm>
            <a:off x="3224497" y="941294"/>
            <a:ext cx="372405" cy="2752165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06/24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27F417-AEB8-5814-1166-2B0D5099107D}"/>
              </a:ext>
            </a:extLst>
          </p:cNvPr>
          <p:cNvSpPr/>
          <p:nvPr/>
        </p:nvSpPr>
        <p:spPr>
          <a:xfrm>
            <a:off x="3783106" y="1697481"/>
            <a:ext cx="802937" cy="457200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06/24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286FE6-7420-7111-57B7-3B94AAFE890D}"/>
              </a:ext>
            </a:extLst>
          </p:cNvPr>
          <p:cNvSpPr/>
          <p:nvPr/>
        </p:nvSpPr>
        <p:spPr>
          <a:xfrm>
            <a:off x="4140917" y="2809105"/>
            <a:ext cx="480207" cy="457200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06/24</a:t>
            </a:r>
          </a:p>
        </p:txBody>
      </p:sp>
    </p:spTree>
    <p:extLst>
      <p:ext uri="{BB962C8B-B14F-4D97-AF65-F5344CB8AC3E}">
        <p14:creationId xmlns:p14="http://schemas.microsoft.com/office/powerpoint/2010/main" val="3153369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12212</TotalTime>
  <Words>634</Words>
  <Application>Microsoft Office PowerPoint</Application>
  <PresentationFormat>Widescreen</PresentationFormat>
  <Paragraphs>49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46</cp:revision>
  <dcterms:created xsi:type="dcterms:W3CDTF">2025-05-05T22:16:54Z</dcterms:created>
  <dcterms:modified xsi:type="dcterms:W3CDTF">2025-06-25T00:44:14Z</dcterms:modified>
</cp:coreProperties>
</file>