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90.png"/><Relationship Id="rId4" Type="http://schemas.openxmlformats.org/officeDocument/2006/relationships/image" Target="../media/image36.jpeg"/><Relationship Id="rId9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213287" y="4984506"/>
                <a:ext cx="61223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287" y="4984506"/>
                <a:ext cx="6122321" cy="1200329"/>
              </a:xfrm>
              <a:prstGeom prst="rect">
                <a:avLst/>
              </a:prstGeom>
              <a:blipFill>
                <a:blip r:embed="rId3"/>
                <a:stretch>
                  <a:fillRect l="-797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DCEEC-4151-B315-AA0C-ACAB0B0DA8D8}"/>
              </a:ext>
            </a:extLst>
          </p:cNvPr>
          <p:cNvSpPr txBox="1"/>
          <p:nvPr/>
        </p:nvSpPr>
        <p:spPr>
          <a:xfrm>
            <a:off x="2779059" y="148382"/>
            <a:ext cx="663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unfinished, symbols not filled in are still being relaxed, some blank regions still need to be completed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81142-B0E9-D5F0-9ACA-80AB54E36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9" y="963513"/>
            <a:ext cx="6633882" cy="38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F016D-7B79-211C-9B03-1CFE643B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78" y="1762550"/>
            <a:ext cx="2000159" cy="1730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and varying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F6A08-A4CC-24FC-4AAE-9B5D1B984473}"/>
              </a:ext>
            </a:extLst>
          </p:cNvPr>
          <p:cNvSpPr txBox="1"/>
          <p:nvPr/>
        </p:nvSpPr>
        <p:spPr>
          <a:xfrm>
            <a:off x="2345733" y="325222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784495" y="268384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484" y="1428276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/>
          <a:stretch>
            <a:fillRect/>
          </a:stretch>
        </p:blipFill>
        <p:spPr>
          <a:xfrm>
            <a:off x="7010952" y="1463456"/>
            <a:ext cx="1700337" cy="113277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93" y="2712375"/>
            <a:ext cx="1736820" cy="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F1C44BE-2995-BFE6-65E7-5673DFF6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932" y="1470529"/>
            <a:ext cx="2084131" cy="11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4110" y="1380871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391" y="1479201"/>
            <a:ext cx="1795006" cy="1233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38391" y="10224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391" y="1022454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0450" y="99479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450" y="994793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28320" y="9845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320" y="98454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083626" y="95318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626" y="953184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062564" y="940811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64" y="940811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49718" y="76122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894071" y="76122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04810" y="756788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6786121" y="74075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8736811" y="74554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0140" y="4111381"/>
                <a:ext cx="10137791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40" y="4111381"/>
                <a:ext cx="10137791" cy="1498744"/>
              </a:xfrm>
              <a:prstGeom prst="rect">
                <a:avLst/>
              </a:prstGeom>
              <a:blipFill>
                <a:blip r:embed="rId13"/>
                <a:stretch>
                  <a:fillRect l="-481" t="-1626" r="-722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8C445B5-C028-3521-E65C-4FEE248B1C59}"/>
              </a:ext>
            </a:extLst>
          </p:cNvPr>
          <p:cNvSpPr txBox="1"/>
          <p:nvPr/>
        </p:nvSpPr>
        <p:spPr>
          <a:xfrm>
            <a:off x="9553064" y="2683845"/>
            <a:ext cx="92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Plot </a:t>
            </a:r>
            <a:r>
              <a:rPr lang="en-US" dirty="0" err="1">
                <a:solidFill>
                  <a:srgbClr val="FF0000"/>
                </a:solidFill>
              </a:rPr>
              <a:t>xz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13" y="1174377"/>
            <a:ext cx="4719742" cy="29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3227295" y="4455477"/>
                <a:ext cx="639183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raised-stripe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5" y="4455477"/>
                <a:ext cx="6391834" cy="1200329"/>
              </a:xfrm>
              <a:prstGeom prst="rect">
                <a:avLst/>
              </a:prstGeom>
              <a:blipFill>
                <a:blip r:embed="rId3"/>
                <a:stretch>
                  <a:fillRect l="-763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219D43E-AE08-0C56-A85E-22A6CBB5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4703" y="3398880"/>
            <a:ext cx="1724268" cy="96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B4F575-7B10-6A39-EF33-F3F58384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22" y="1299125"/>
            <a:ext cx="1466490" cy="15785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3EB434-2A5E-E330-A8D6-D360542EC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961" y="1123436"/>
            <a:ext cx="913665" cy="1961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984" y="1206712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 at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blipFill>
                <a:blip r:embed="rId6"/>
                <a:stretch>
                  <a:fillRect l="-547" t="-2033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52557" y="66689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09652" y="63754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61813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574801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24262" y="6077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7981062" y="274526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8288" y="1352757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4526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6FA40-1A28-5B6D-EF03-9A7843AF35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34967" y="1338088"/>
            <a:ext cx="1585749" cy="16195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2669054" y="2748248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densities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with respect to the raised-stripe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Dotted lines indicate metastable regimes.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blipFill>
                <a:blip r:embed="rId2"/>
                <a:stretch>
                  <a:fillRect l="-800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E633A2BA-BE95-258C-4742-3BBD229A3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4" y="797859"/>
            <a:ext cx="5069855" cy="31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vertically segregated PE brush morphologies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(a) Two-layered brush with laterally arranged holes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two-layered brush with laterally arranged stripes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two-layered homogeneous brush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excess free energy with respect to the raised-stripe morphology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blipFill>
                <a:blip r:embed="rId3"/>
                <a:stretch>
                  <a:fillRect l="-570" t="-1653" r="-25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328633" y="2142433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386" y="1959805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349" y="1961798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55" y="1774535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867326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11028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95313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006348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12400</TotalTime>
  <Words>661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53</cp:revision>
  <dcterms:created xsi:type="dcterms:W3CDTF">2025-05-05T22:16:54Z</dcterms:created>
  <dcterms:modified xsi:type="dcterms:W3CDTF">2025-06-25T19:36:08Z</dcterms:modified>
</cp:coreProperties>
</file>