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8A4E-5B3B-F05E-01D7-2CA3FB17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" y="4224445"/>
            <a:ext cx="2057544" cy="22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542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13</cp:revision>
  <dcterms:created xsi:type="dcterms:W3CDTF">2025-05-05T22:16:54Z</dcterms:created>
  <dcterms:modified xsi:type="dcterms:W3CDTF">2025-05-16T00:31:29Z</dcterms:modified>
</cp:coreProperties>
</file>