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4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EB35770-F6C3-828F-2F10-F38761DA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433" y="951442"/>
            <a:ext cx="6159500" cy="35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41686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872D78-C2B9-A3D5-CADA-71E6B07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73" y="1877868"/>
            <a:ext cx="327183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64C3F-7852-B39D-8BFB-F7A1CED3D10B}"/>
              </a:ext>
            </a:extLst>
          </p:cNvPr>
          <p:cNvSpPr txBox="1"/>
          <p:nvPr/>
        </p:nvSpPr>
        <p:spPr>
          <a:xfrm>
            <a:off x="7733705" y="36518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557AF9-06B3-4482-D285-D7D2C67C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23" y="1485776"/>
            <a:ext cx="4795983" cy="24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16602</TotalTime>
  <Words>719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89</cp:revision>
  <dcterms:created xsi:type="dcterms:W3CDTF">2025-05-05T22:16:54Z</dcterms:created>
  <dcterms:modified xsi:type="dcterms:W3CDTF">2025-07-05T21:17:49Z</dcterms:modified>
</cp:coreProperties>
</file>