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3" r:id="rId2"/>
    <p:sldId id="376" r:id="rId3"/>
    <p:sldId id="371" r:id="rId4"/>
    <p:sldId id="372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D76F1F2-1770-04F8-DE7F-DA7A6D79C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980" y="1779074"/>
            <a:ext cx="6101043" cy="354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55CEB-A31A-7350-913D-19EA58C646E7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,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r>
              <a:rPr lang="en-US" dirty="0">
                <a:sym typeface="Wingdings" panose="05000000000000000000" pitchFamily="2" charset="2"/>
              </a:rPr>
              <a:t>. Sigma = 0.0025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D5F1-19CA-5B04-F336-F215E50A1EDD}"/>
              </a:ext>
            </a:extLst>
          </p:cNvPr>
          <p:cNvSpPr txBox="1"/>
          <p:nvPr/>
        </p:nvSpPr>
        <p:spPr>
          <a:xfrm>
            <a:off x="316799" y="473756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FE05-687F-1C82-4260-B4BA1C37E1E4}"/>
              </a:ext>
            </a:extLst>
          </p:cNvPr>
          <p:cNvSpPr txBox="1"/>
          <p:nvPr/>
        </p:nvSpPr>
        <p:spPr>
          <a:xfrm>
            <a:off x="219681" y="2323212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increase box size for multiple mic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FC564-B501-43A7-D318-519EE0E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5" y="3036719"/>
            <a:ext cx="2316235" cy="1642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06EDB-D83C-C70F-9106-5146C310E7C4}"/>
              </a:ext>
            </a:extLst>
          </p:cNvPr>
          <p:cNvSpPr txBox="1"/>
          <p:nvPr/>
        </p:nvSpPr>
        <p:spPr>
          <a:xfrm>
            <a:off x="2931766" y="485466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EAA-7C3B-95CF-2D9E-25C9666E9C62}"/>
              </a:ext>
            </a:extLst>
          </p:cNvPr>
          <p:cNvSpPr txBox="1"/>
          <p:nvPr/>
        </p:nvSpPr>
        <p:spPr>
          <a:xfrm>
            <a:off x="2931765" y="218999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fusing 1</a:t>
            </a:r>
            <a:r>
              <a:rPr lang="en-US" baseline="30000" dirty="0"/>
              <a:t>st</a:t>
            </a:r>
            <a:r>
              <a:rPr lang="en-US" dirty="0"/>
              <a:t> order?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877E6-F3E6-317E-CCBB-91E31AD5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41" y="2836321"/>
            <a:ext cx="1570778" cy="1965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C8DBC-5111-0185-9C54-0703556E8583}"/>
              </a:ext>
            </a:extLst>
          </p:cNvPr>
          <p:cNvSpPr txBox="1"/>
          <p:nvPr/>
        </p:nvSpPr>
        <p:spPr>
          <a:xfrm>
            <a:off x="5696886" y="4950991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EACAEA-B2F8-E173-916C-DFAB37CB3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228" y="2540049"/>
            <a:ext cx="1593780" cy="24776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FE5D67-EB3A-3931-51D2-E9BF1C140BE4}"/>
              </a:ext>
            </a:extLst>
          </p:cNvPr>
          <p:cNvSpPr txBox="1"/>
          <p:nvPr/>
        </p:nvSpPr>
        <p:spPr>
          <a:xfrm>
            <a:off x="5672294" y="189371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actually fused?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430D20-8B0F-8DFC-AF0E-8FFCCCCEB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611" y="2799377"/>
            <a:ext cx="3185060" cy="19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0.10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7EB42-7390-E8E1-EBB2-B975933294DF}"/>
              </a:ext>
            </a:extLst>
          </p:cNvPr>
          <p:cNvSpPr txBox="1"/>
          <p:nvPr/>
        </p:nvSpPr>
        <p:spPr>
          <a:xfrm>
            <a:off x="64614" y="3808725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4614" y="1568503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increase box size for multiple mic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70BB-5C48-DCFA-E0E8-E02B326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2292065"/>
            <a:ext cx="1921050" cy="1362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CE327E-65B7-C4F4-0820-3FA079E08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938" y="2099480"/>
            <a:ext cx="1379210" cy="1467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4829F-3570-ACAB-D7F7-46E0F273ECFA}"/>
              </a:ext>
            </a:extLst>
          </p:cNvPr>
          <p:cNvSpPr txBox="1"/>
          <p:nvPr/>
        </p:nvSpPr>
        <p:spPr>
          <a:xfrm>
            <a:off x="2878894" y="376401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str </a:t>
            </a:r>
            <a:br>
              <a:rPr lang="en-US" dirty="0"/>
            </a:br>
            <a:r>
              <a:rPr lang="en-US" dirty="0"/>
              <a:t>@ (0.10, 0.00375??)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592" y="2292065"/>
            <a:ext cx="1344719" cy="1136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48827-1226-499C-0CFB-018E9D738F9B}"/>
              </a:ext>
            </a:extLst>
          </p:cNvPr>
          <p:cNvSpPr txBox="1"/>
          <p:nvPr/>
        </p:nvSpPr>
        <p:spPr>
          <a:xfrm>
            <a:off x="5252258" y="3654264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 </a:t>
            </a:r>
            <a:br>
              <a:rPr lang="en-US" dirty="0"/>
            </a:br>
            <a:r>
              <a:rPr lang="en-US" dirty="0"/>
              <a:t>@ (0.10, 0.005)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A14A7A-0E69-8EA2-0D2B-13F60BE1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395" y="2458323"/>
            <a:ext cx="4481348" cy="28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3EE4A1B-F72A-8547-7419-00B7B6480BE9}"/>
              </a:ext>
            </a:extLst>
          </p:cNvPr>
          <p:cNvSpPr txBox="1"/>
          <p:nvPr/>
        </p:nvSpPr>
        <p:spPr>
          <a:xfrm>
            <a:off x="2718113" y="163391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3511" y="4564811"/>
            <a:ext cx="1341483" cy="110448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42" y="5690634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9977A7-B881-6FEB-C881-54B2CF7BF8CB}"/>
              </a:ext>
            </a:extLst>
          </p:cNvPr>
          <p:cNvSpPr txBox="1"/>
          <p:nvPr/>
        </p:nvSpPr>
        <p:spPr>
          <a:xfrm>
            <a:off x="1122471" y="632558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Fus</a:t>
            </a:r>
            <a:br>
              <a:rPr lang="en-US" dirty="0"/>
            </a:br>
            <a:r>
              <a:rPr lang="en-US" dirty="0"/>
              <a:t>@ (0.10, 0.0075)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26" y="4781039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91E229-4CE9-B04F-0A62-34B86C6F1D9F}"/>
              </a:ext>
            </a:extLst>
          </p:cNvPr>
          <p:cNvSpPr txBox="1"/>
          <p:nvPr/>
        </p:nvSpPr>
        <p:spPr>
          <a:xfrm>
            <a:off x="4119838" y="6003988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 </a:t>
            </a:r>
            <a:br>
              <a:rPr lang="en-US" dirty="0"/>
            </a:br>
            <a:r>
              <a:rPr lang="en-US" dirty="0"/>
              <a:t>@ (0.10, 0.010) 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03A4E-A217-CDE0-AB00-890419752756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0.25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12E76F-48C0-B20D-9331-E08DCED1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46" y="2281333"/>
            <a:ext cx="1580291" cy="2456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EAC1CE-5121-159E-81D5-D3706C42884B}"/>
              </a:ext>
            </a:extLst>
          </p:cNvPr>
          <p:cNvSpPr txBox="1"/>
          <p:nvPr/>
        </p:nvSpPr>
        <p:spPr>
          <a:xfrm>
            <a:off x="-246714" y="473803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-246714" y="180172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808" y="2556846"/>
            <a:ext cx="1787543" cy="1924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F8B14-568D-484C-1888-393AB0A417F8}"/>
              </a:ext>
            </a:extLst>
          </p:cNvPr>
          <p:cNvSpPr txBox="1"/>
          <p:nvPr/>
        </p:nvSpPr>
        <p:spPr>
          <a:xfrm>
            <a:off x="1771018" y="473730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r>
              <a:rPr lang="en-US" dirty="0"/>
              <a:t>-str</a:t>
            </a:r>
            <a:br>
              <a:rPr lang="en-US" dirty="0"/>
            </a:br>
            <a:r>
              <a:rPr lang="en-US" dirty="0"/>
              <a:t>@ (0.25, 0.020)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AA75-EAAF-B692-5A2C-CDF7A8572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261" y="2437830"/>
            <a:ext cx="1910543" cy="2299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D58C-DC57-5733-D9A4-081832E17A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549" y="2498127"/>
            <a:ext cx="2142565" cy="2178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ED4604-CF04-735F-AD87-A11BC53654F7}"/>
              </a:ext>
            </a:extLst>
          </p:cNvPr>
          <p:cNvSpPr txBox="1"/>
          <p:nvPr/>
        </p:nvSpPr>
        <p:spPr>
          <a:xfrm>
            <a:off x="3951675" y="190660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9ACEA-4179-1C7F-1F5E-6542E574C21F}"/>
              </a:ext>
            </a:extLst>
          </p:cNvPr>
          <p:cNvSpPr txBox="1"/>
          <p:nvPr/>
        </p:nvSpPr>
        <p:spPr>
          <a:xfrm>
            <a:off x="6623157" y="189779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TODO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3462F-3F31-7473-5236-737D7E955407}"/>
              </a:ext>
            </a:extLst>
          </p:cNvPr>
          <p:cNvSpPr txBox="1"/>
          <p:nvPr/>
        </p:nvSpPr>
        <p:spPr>
          <a:xfrm>
            <a:off x="3873969" y="473730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Rai-str</a:t>
            </a:r>
            <a:br>
              <a:rPr lang="en-US" dirty="0"/>
            </a:br>
            <a:r>
              <a:rPr lang="en-US" dirty="0"/>
              <a:t>@ (0.25, 0.035??)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6639090" y="4737304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Hom?</a:t>
            </a:r>
            <a:br>
              <a:rPr lang="en-US" dirty="0"/>
            </a:br>
            <a:r>
              <a:rPr lang="en-US" dirty="0"/>
              <a:t>@ (0.25, 0.050???)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398" y="2240973"/>
            <a:ext cx="1935849" cy="1980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22D3E-4B55-25B7-198D-152F7D929868}"/>
              </a:ext>
            </a:extLst>
          </p:cNvPr>
          <p:cNvSpPr txBox="1"/>
          <p:nvPr/>
        </p:nvSpPr>
        <p:spPr>
          <a:xfrm>
            <a:off x="493059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CAF2C-7C43-CD08-04D6-B9D3E93B8AF7}"/>
              </a:ext>
            </a:extLst>
          </p:cNvPr>
          <p:cNvSpPr txBox="1"/>
          <p:nvPr/>
        </p:nvSpPr>
        <p:spPr>
          <a:xfrm>
            <a:off x="2818002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12DCD-F991-5102-53B1-257276018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142" y="2348753"/>
            <a:ext cx="1865327" cy="1738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D1DF4-96F0-152C-1642-05351B2AE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12" y="2107939"/>
            <a:ext cx="1408310" cy="2489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76D927-F3DD-FB66-BF99-5D8D97C8C303}"/>
              </a:ext>
            </a:extLst>
          </p:cNvPr>
          <p:cNvSpPr txBox="1"/>
          <p:nvPr/>
        </p:nvSpPr>
        <p:spPr>
          <a:xfrm>
            <a:off x="5498449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7359</TotalTime>
  <Words>211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27</cp:revision>
  <dcterms:created xsi:type="dcterms:W3CDTF">2025-05-05T22:16:54Z</dcterms:created>
  <dcterms:modified xsi:type="dcterms:W3CDTF">2025-06-19T18:31:46Z</dcterms:modified>
</cp:coreProperties>
</file>