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3" r:id="rId2"/>
    <p:sldId id="376" r:id="rId3"/>
    <p:sldId id="371" r:id="rId4"/>
    <p:sldId id="372" r:id="rId5"/>
    <p:sldId id="3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DD0BA-DA43-12CA-9A95-1FF0D6D84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34568D-A393-2082-1DFE-CD6164C93670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phase diagram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6825C-26E9-DC2B-A0C0-9C50730C0881}"/>
              </a:ext>
            </a:extLst>
          </p:cNvPr>
          <p:cNvSpPr txBox="1"/>
          <p:nvPr/>
        </p:nvSpPr>
        <p:spPr>
          <a:xfrm>
            <a:off x="4213638" y="6241293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67E9755-72BF-161C-F296-8D97D7118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004" y="1616289"/>
            <a:ext cx="6585137" cy="382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B54C08-B823-677E-D724-22519034B483}"/>
              </a:ext>
            </a:extLst>
          </p:cNvPr>
          <p:cNvSpPr/>
          <p:nvPr/>
        </p:nvSpPr>
        <p:spPr>
          <a:xfrm>
            <a:off x="5596198" y="2214282"/>
            <a:ext cx="598414" cy="251012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06/19</a:t>
            </a:r>
          </a:p>
        </p:txBody>
      </p:sp>
    </p:spTree>
    <p:extLst>
      <p:ext uri="{BB962C8B-B14F-4D97-AF65-F5344CB8AC3E}">
        <p14:creationId xmlns:p14="http://schemas.microsoft.com/office/powerpoint/2010/main" val="315336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955CEB-A31A-7350-913D-19EA58C646E7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Mic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Cyl</a:t>
            </a:r>
            <a:r>
              <a:rPr lang="en-US" dirty="0">
                <a:sym typeface="Wingdings" panose="05000000000000000000" pitchFamily="2" charset="2"/>
              </a:rPr>
              <a:t>, with </a:t>
            </a:r>
            <a:r>
              <a:rPr lang="en-US" dirty="0" err="1">
                <a:sym typeface="Wingdings" panose="05000000000000000000" pitchFamily="2" charset="2"/>
              </a:rPr>
              <a:t>freeE</a:t>
            </a:r>
            <a:r>
              <a:rPr lang="en-US" dirty="0">
                <a:sym typeface="Wingdings" panose="05000000000000000000" pitchFamily="2" charset="2"/>
              </a:rPr>
              <a:t>. Sigma = 0.0025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F6D5F1-19CA-5B04-F336-F215E50A1EDD}"/>
              </a:ext>
            </a:extLst>
          </p:cNvPr>
          <p:cNvSpPr txBox="1"/>
          <p:nvPr/>
        </p:nvSpPr>
        <p:spPr>
          <a:xfrm>
            <a:off x="316799" y="4737560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Iso mic </a:t>
            </a:r>
            <a:br>
              <a:rPr lang="en-US" dirty="0"/>
            </a:br>
            <a:r>
              <a:rPr lang="en-US" dirty="0"/>
              <a:t>@ (0.10, 0.0025)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AFE05-687F-1C82-4260-B4BA1C37E1E4}"/>
              </a:ext>
            </a:extLst>
          </p:cNvPr>
          <p:cNvSpPr txBox="1"/>
          <p:nvPr/>
        </p:nvSpPr>
        <p:spPr>
          <a:xfrm>
            <a:off x="219681" y="2323212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 – increase box size for multiple mic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5FC564-B501-43A7-D318-519EE0E85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25" y="3036719"/>
            <a:ext cx="2316235" cy="16424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E06EDB-D83C-C70F-9106-5146C310E7C4}"/>
              </a:ext>
            </a:extLst>
          </p:cNvPr>
          <p:cNvSpPr txBox="1"/>
          <p:nvPr/>
        </p:nvSpPr>
        <p:spPr>
          <a:xfrm>
            <a:off x="2931766" y="4854668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Fused mic </a:t>
            </a:r>
            <a:br>
              <a:rPr lang="en-US" dirty="0"/>
            </a:br>
            <a:r>
              <a:rPr lang="en-US" dirty="0"/>
              <a:t>@ (0.15, 0.0025)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134EAA-7C3B-95CF-2D9E-25C9666E9C62}"/>
              </a:ext>
            </a:extLst>
          </p:cNvPr>
          <p:cNvSpPr txBox="1"/>
          <p:nvPr/>
        </p:nvSpPr>
        <p:spPr>
          <a:xfrm>
            <a:off x="2931765" y="2189990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 – fusing 1</a:t>
            </a:r>
            <a:r>
              <a:rPr lang="en-US" baseline="30000" dirty="0"/>
              <a:t>st</a:t>
            </a:r>
            <a:r>
              <a:rPr lang="en-US" dirty="0"/>
              <a:t> order?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0877E6-F3E6-317E-CCBB-91E31AD52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941" y="2836321"/>
            <a:ext cx="1570778" cy="19650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5C8DBC-5111-0185-9C54-0703556E8583}"/>
              </a:ext>
            </a:extLst>
          </p:cNvPr>
          <p:cNvSpPr txBox="1"/>
          <p:nvPr/>
        </p:nvSpPr>
        <p:spPr>
          <a:xfrm>
            <a:off x="5696886" y="4950991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Cyl</a:t>
            </a:r>
            <a:br>
              <a:rPr lang="en-US" dirty="0"/>
            </a:br>
            <a:r>
              <a:rPr lang="en-US" dirty="0"/>
              <a:t>@ (0.25, 0.0025)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2EACAEA-B2F8-E173-916C-DFAB37CB3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228" y="2540049"/>
            <a:ext cx="1593780" cy="24776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5FE5D67-EB3A-3931-51D2-E9BF1C140BE4}"/>
              </a:ext>
            </a:extLst>
          </p:cNvPr>
          <p:cNvSpPr txBox="1"/>
          <p:nvPr/>
        </p:nvSpPr>
        <p:spPr>
          <a:xfrm>
            <a:off x="5672294" y="1893718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 – actually fused?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430D20-8B0F-8DFC-AF0E-8FFCCCCEB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611" y="2799377"/>
            <a:ext cx="3185060" cy="197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099AE2-D8A5-FF7D-1148-7559534F0DA5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mic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hom</a:t>
            </a:r>
            <a:r>
              <a:rPr lang="en-US" dirty="0">
                <a:sym typeface="Wingdings" panose="05000000000000000000" pitchFamily="2" charset="2"/>
              </a:rPr>
              <a:t>. Alpha = 0.10 with </a:t>
            </a:r>
            <a:r>
              <a:rPr lang="en-US" dirty="0" err="1">
                <a:sym typeface="Wingdings" panose="05000000000000000000" pitchFamily="2" charset="2"/>
              </a:rPr>
              <a:t>freeE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57EB42-7390-E8E1-EBB2-B975933294DF}"/>
              </a:ext>
            </a:extLst>
          </p:cNvPr>
          <p:cNvSpPr txBox="1"/>
          <p:nvPr/>
        </p:nvSpPr>
        <p:spPr>
          <a:xfrm>
            <a:off x="64614" y="3808725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Iso mic </a:t>
            </a:r>
            <a:br>
              <a:rPr lang="en-US" dirty="0"/>
            </a:br>
            <a:r>
              <a:rPr lang="en-US" dirty="0"/>
              <a:t>@ (0.10, 0.0025)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1D6EC-6903-8FB6-4F95-BA66815AC28F}"/>
              </a:ext>
            </a:extLst>
          </p:cNvPr>
          <p:cNvSpPr txBox="1"/>
          <p:nvPr/>
        </p:nvSpPr>
        <p:spPr>
          <a:xfrm>
            <a:off x="64614" y="1568503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 – increase box size for multiple mic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6E70BB-5C48-DCFA-E0E8-E02B3269C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03" y="2292065"/>
            <a:ext cx="1921050" cy="1362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CE327E-65B7-C4F4-0820-3FA079E08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938" y="2099480"/>
            <a:ext cx="1379210" cy="14671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84829F-3570-ACAB-D7F7-46E0F273ECFA}"/>
              </a:ext>
            </a:extLst>
          </p:cNvPr>
          <p:cNvSpPr txBox="1"/>
          <p:nvPr/>
        </p:nvSpPr>
        <p:spPr>
          <a:xfrm>
            <a:off x="2878894" y="3764019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Iso str </a:t>
            </a:r>
            <a:br>
              <a:rPr lang="en-US" dirty="0"/>
            </a:br>
            <a:r>
              <a:rPr lang="en-US" dirty="0"/>
              <a:t>@ (0.10, 0.00375??)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592" y="2292065"/>
            <a:ext cx="1344719" cy="11369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848827-1226-499C-0CFB-018E9D738F9B}"/>
              </a:ext>
            </a:extLst>
          </p:cNvPr>
          <p:cNvSpPr txBox="1"/>
          <p:nvPr/>
        </p:nvSpPr>
        <p:spPr>
          <a:xfrm>
            <a:off x="5252258" y="3654264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Hol </a:t>
            </a:r>
            <a:br>
              <a:rPr lang="en-US" dirty="0"/>
            </a:br>
            <a:r>
              <a:rPr lang="en-US" dirty="0"/>
              <a:t>@ (0.10, 0.005)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A14A7A-0E69-8EA2-0D2B-13F60BE10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395" y="2458323"/>
            <a:ext cx="4481348" cy="280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3EE4A1B-F72A-8547-7419-00B7B6480BE9}"/>
              </a:ext>
            </a:extLst>
          </p:cNvPr>
          <p:cNvSpPr txBox="1"/>
          <p:nvPr/>
        </p:nvSpPr>
        <p:spPr>
          <a:xfrm>
            <a:off x="2718113" y="1633918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TODO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82F1C2C-4022-3D5A-E35B-36288618F0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511" y="4564811"/>
            <a:ext cx="1341483" cy="1104488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BE8873CF-4798-75E9-EFEE-0E662BE9F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842" y="5690634"/>
            <a:ext cx="1736820" cy="71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69977A7-B881-6FEB-C881-54B2CF7BF8CB}"/>
              </a:ext>
            </a:extLst>
          </p:cNvPr>
          <p:cNvSpPr txBox="1"/>
          <p:nvPr/>
        </p:nvSpPr>
        <p:spPr>
          <a:xfrm>
            <a:off x="1122471" y="6325580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Fus</a:t>
            </a:r>
            <a:br>
              <a:rPr lang="en-US" dirty="0"/>
            </a:br>
            <a:r>
              <a:rPr lang="en-US" dirty="0"/>
              <a:t>@ (0.10, 0.0075) 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1F1C44BE-2995-BFE6-65E7-5673DFF68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926" y="4781039"/>
            <a:ext cx="1980532" cy="106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091E229-4CE9-B04F-0A62-34B86C6F1D9F}"/>
              </a:ext>
            </a:extLst>
          </p:cNvPr>
          <p:cNvSpPr txBox="1"/>
          <p:nvPr/>
        </p:nvSpPr>
        <p:spPr>
          <a:xfrm>
            <a:off x="4119838" y="6003988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 </a:t>
            </a:r>
            <a:br>
              <a:rPr lang="en-US" dirty="0"/>
            </a:br>
            <a:r>
              <a:rPr lang="en-US" dirty="0"/>
              <a:t>@ (0.10, 0.010) </a:t>
            </a:r>
          </a:p>
        </p:txBody>
      </p:sp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C03A4E-A217-CDE0-AB00-890419752756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4: </a:t>
            </a:r>
            <a:r>
              <a:rPr lang="en-US" dirty="0" err="1"/>
              <a:t>cyl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hom</a:t>
            </a:r>
            <a:r>
              <a:rPr lang="en-US" dirty="0">
                <a:sym typeface="Wingdings" panose="05000000000000000000" pitchFamily="2" charset="2"/>
              </a:rPr>
              <a:t>. Alpha = 0.25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12E76F-48C0-B20D-9331-E08DCED1A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46" y="2281333"/>
            <a:ext cx="1580291" cy="2456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EAC1CE-5121-159E-81D5-D3706C42884B}"/>
              </a:ext>
            </a:extLst>
          </p:cNvPr>
          <p:cNvSpPr txBox="1"/>
          <p:nvPr/>
        </p:nvSpPr>
        <p:spPr>
          <a:xfrm>
            <a:off x="-246714" y="4738030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Cyl</a:t>
            </a:r>
            <a:br>
              <a:rPr lang="en-US" dirty="0"/>
            </a:br>
            <a:r>
              <a:rPr lang="en-US" dirty="0"/>
              <a:t>@ (0.25, 0.0025)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-246714" y="1801726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B4F575-7B10-6A39-EF33-F3F58384C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808" y="2556846"/>
            <a:ext cx="1787543" cy="19240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3F8B14-568D-484C-1888-393AB0A417F8}"/>
              </a:ext>
            </a:extLst>
          </p:cNvPr>
          <p:cNvSpPr txBox="1"/>
          <p:nvPr/>
        </p:nvSpPr>
        <p:spPr>
          <a:xfrm>
            <a:off x="1771018" y="4737304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Cyl</a:t>
            </a:r>
            <a:r>
              <a:rPr lang="en-US" dirty="0"/>
              <a:t>-str</a:t>
            </a:r>
            <a:br>
              <a:rPr lang="en-US" dirty="0"/>
            </a:br>
            <a:r>
              <a:rPr lang="en-US" dirty="0"/>
              <a:t>@ (0.25, 0.020)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ECAA75-EAAF-B692-5A2C-CDF7A8572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261" y="2437830"/>
            <a:ext cx="1910543" cy="2299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5BD58C-DC57-5733-D9A4-081832E17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0549" y="2498127"/>
            <a:ext cx="2142565" cy="21788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ED4604-CF04-735F-AD87-A11BC53654F7}"/>
              </a:ext>
            </a:extLst>
          </p:cNvPr>
          <p:cNvSpPr txBox="1"/>
          <p:nvPr/>
        </p:nvSpPr>
        <p:spPr>
          <a:xfrm>
            <a:off x="3951675" y="190660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TODO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19ACEA-4179-1C7F-1F5E-6542E574C21F}"/>
              </a:ext>
            </a:extLst>
          </p:cNvPr>
          <p:cNvSpPr txBox="1"/>
          <p:nvPr/>
        </p:nvSpPr>
        <p:spPr>
          <a:xfrm>
            <a:off x="6623157" y="189779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TODO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13462F-3F31-7473-5236-737D7E955407}"/>
              </a:ext>
            </a:extLst>
          </p:cNvPr>
          <p:cNvSpPr txBox="1"/>
          <p:nvPr/>
        </p:nvSpPr>
        <p:spPr>
          <a:xfrm>
            <a:off x="3873969" y="4737304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Rai-str</a:t>
            </a:r>
            <a:br>
              <a:rPr lang="en-US" dirty="0"/>
            </a:br>
            <a:r>
              <a:rPr lang="en-US" dirty="0"/>
              <a:t>@ (0.25, 0.035??)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C2D45-D4FC-6F86-5E6D-3DD3EED30B8D}"/>
              </a:ext>
            </a:extLst>
          </p:cNvPr>
          <p:cNvSpPr txBox="1"/>
          <p:nvPr/>
        </p:nvSpPr>
        <p:spPr>
          <a:xfrm>
            <a:off x="6639090" y="4737304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Hom?</a:t>
            </a:r>
            <a:br>
              <a:rPr lang="en-US" dirty="0"/>
            </a:br>
            <a:r>
              <a:rPr lang="en-US" dirty="0"/>
              <a:t>@ (0.25, 0.050???)</a:t>
            </a:r>
          </a:p>
        </p:txBody>
      </p:sp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8687C-F34C-BB24-5AAB-02C126D641C1}"/>
              </a:ext>
            </a:extLst>
          </p:cNvPr>
          <p:cNvSpPr txBox="1"/>
          <p:nvPr/>
        </p:nvSpPr>
        <p:spPr>
          <a:xfrm>
            <a:off x="978786" y="302473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Metastable multilayered morphologies with </a:t>
            </a:r>
            <a:r>
              <a:rPr lang="en-US" dirty="0" err="1"/>
              <a:t>freeE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24CB12-4A59-5B3F-E7C3-8383C5A29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398" y="2240973"/>
            <a:ext cx="1935849" cy="19805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022D3E-4B55-25B7-198D-152F7D929868}"/>
              </a:ext>
            </a:extLst>
          </p:cNvPr>
          <p:cNvSpPr txBox="1"/>
          <p:nvPr/>
        </p:nvSpPr>
        <p:spPr>
          <a:xfrm>
            <a:off x="493059" y="4593802"/>
            <a:ext cx="196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dirty="0"/>
              <a:t>@ (0.30, 0.020)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2CAF2C-7C43-CD08-04D6-B9D3E93B8AF7}"/>
              </a:ext>
            </a:extLst>
          </p:cNvPr>
          <p:cNvSpPr txBox="1"/>
          <p:nvPr/>
        </p:nvSpPr>
        <p:spPr>
          <a:xfrm>
            <a:off x="2818002" y="4593802"/>
            <a:ext cx="196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dirty="0"/>
              <a:t>@ (0.30, 0.020)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712DCD-F991-5102-53B1-257276018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142" y="2348753"/>
            <a:ext cx="1865327" cy="17380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1D1DF4-96F0-152C-1642-05351B2AE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12" y="2107939"/>
            <a:ext cx="1408310" cy="24898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76D927-F3DD-FB66-BF99-5D8D97C8C303}"/>
              </a:ext>
            </a:extLst>
          </p:cNvPr>
          <p:cNvSpPr txBox="1"/>
          <p:nvPr/>
        </p:nvSpPr>
        <p:spPr>
          <a:xfrm>
            <a:off x="5498449" y="4593802"/>
            <a:ext cx="196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dirty="0"/>
              <a:t>@ (0.30, 0.020)</a:t>
            </a:r>
          </a:p>
        </p:txBody>
      </p:sp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7445</TotalTime>
  <Words>212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28</cp:revision>
  <dcterms:created xsi:type="dcterms:W3CDTF">2025-05-05T22:16:54Z</dcterms:created>
  <dcterms:modified xsi:type="dcterms:W3CDTF">2025-06-19T19:57:49Z</dcterms:modified>
</cp:coreProperties>
</file>