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3" r:id="rId2"/>
    <p:sldId id="376" r:id="rId3"/>
    <p:sldId id="371" r:id="rId4"/>
    <p:sldId id="372" r:id="rId5"/>
    <p:sldId id="3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CBB2CFB-526B-4D5C-AD1B-99961FC92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166813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6825C-26E9-DC2B-A0C0-9C50730C0881}"/>
              </a:ext>
            </a:extLst>
          </p:cNvPr>
          <p:cNvSpPr txBox="1"/>
          <p:nvPr/>
        </p:nvSpPr>
        <p:spPr>
          <a:xfrm>
            <a:off x="4213638" y="624129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CF8D2-4A99-CD45-371B-51A23C2DD4F0}"/>
              </a:ext>
            </a:extLst>
          </p:cNvPr>
          <p:cNvSpPr/>
          <p:nvPr/>
        </p:nvSpPr>
        <p:spPr>
          <a:xfrm>
            <a:off x="3224497" y="941294"/>
            <a:ext cx="372405" cy="2752165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7F417-AEB8-5814-1166-2B0D5099107D}"/>
              </a:ext>
            </a:extLst>
          </p:cNvPr>
          <p:cNvSpPr/>
          <p:nvPr/>
        </p:nvSpPr>
        <p:spPr>
          <a:xfrm>
            <a:off x="3783106" y="1697481"/>
            <a:ext cx="802937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286FE6-7420-7111-57B7-3B94AAFE890D}"/>
              </a:ext>
            </a:extLst>
          </p:cNvPr>
          <p:cNvSpPr/>
          <p:nvPr/>
        </p:nvSpPr>
        <p:spPr>
          <a:xfrm>
            <a:off x="4140917" y="2809105"/>
            <a:ext cx="480207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06/23</a:t>
            </a:r>
          </a:p>
        </p:txBody>
      </p:sp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55CEB-A31A-7350-913D-19EA58C646E7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r>
              <a:rPr lang="en-US" dirty="0">
                <a:sym typeface="Wingdings" panose="05000000000000000000" pitchFamily="2" charset="2"/>
              </a:rPr>
              <a:t>, with </a:t>
            </a:r>
            <a:r>
              <a:rPr lang="en-US" dirty="0" err="1">
                <a:sym typeface="Wingdings" panose="05000000000000000000" pitchFamily="2" charset="2"/>
              </a:rPr>
              <a:t>freeE</a:t>
            </a:r>
            <a:r>
              <a:rPr lang="en-US" dirty="0">
                <a:sym typeface="Wingdings" panose="05000000000000000000" pitchFamily="2" charset="2"/>
              </a:rPr>
              <a:t>. Sigma = 0.0025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6D5F1-19CA-5B04-F336-F215E50A1EDD}"/>
              </a:ext>
            </a:extLst>
          </p:cNvPr>
          <p:cNvSpPr txBox="1"/>
          <p:nvPr/>
        </p:nvSpPr>
        <p:spPr>
          <a:xfrm>
            <a:off x="1213270" y="4847777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FE05-687F-1C82-4260-B4BA1C37E1E4}"/>
              </a:ext>
            </a:extLst>
          </p:cNvPr>
          <p:cNvSpPr txBox="1"/>
          <p:nvPr/>
        </p:nvSpPr>
        <p:spPr>
          <a:xfrm>
            <a:off x="1116152" y="219771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5C8DBC-5111-0185-9C54-0703556E8583}"/>
              </a:ext>
            </a:extLst>
          </p:cNvPr>
          <p:cNvSpPr txBox="1"/>
          <p:nvPr/>
        </p:nvSpPr>
        <p:spPr>
          <a:xfrm>
            <a:off x="4511217" y="4854668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E5D67-EB3A-3931-51D2-E9BF1C140BE4}"/>
              </a:ext>
            </a:extLst>
          </p:cNvPr>
          <p:cNvSpPr txBox="1"/>
          <p:nvPr/>
        </p:nvSpPr>
        <p:spPr>
          <a:xfrm>
            <a:off x="4511218" y="2294976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349" y="2633290"/>
            <a:ext cx="3549428" cy="222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6CAF1-5290-8511-FD0A-AEDFB19D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270" y="3011613"/>
            <a:ext cx="2496001" cy="1714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F016D-7B79-211C-9B03-1CFE643BC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841" y="2842967"/>
            <a:ext cx="2176518" cy="188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99AE2-D8A5-FF7D-1148-7559534F0DA5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</a:t>
            </a:r>
            <a:r>
              <a:rPr lang="en-US" dirty="0">
                <a:sym typeface="Wingdings" panose="05000000000000000000" pitchFamily="2" charset="2"/>
              </a:rPr>
              <a:t>. Alpha = 0.10 with </a:t>
            </a:r>
            <a:r>
              <a:rPr lang="en-US" dirty="0" err="1">
                <a:sym typeface="Wingdings" panose="05000000000000000000" pitchFamily="2" charset="2"/>
              </a:rPr>
              <a:t>freeE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7EB42-7390-E8E1-EBB2-B975933294DF}"/>
              </a:ext>
            </a:extLst>
          </p:cNvPr>
          <p:cNvSpPr txBox="1"/>
          <p:nvPr/>
        </p:nvSpPr>
        <p:spPr>
          <a:xfrm>
            <a:off x="64614" y="3808725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1D6EC-6903-8FB6-4F95-BA66815AC28F}"/>
              </a:ext>
            </a:extLst>
          </p:cNvPr>
          <p:cNvSpPr txBox="1"/>
          <p:nvPr/>
        </p:nvSpPr>
        <p:spPr>
          <a:xfrm>
            <a:off x="64614" y="156850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84829F-3570-ACAB-D7F7-46E0F273ECFA}"/>
              </a:ext>
            </a:extLst>
          </p:cNvPr>
          <p:cNvSpPr txBox="1"/>
          <p:nvPr/>
        </p:nvSpPr>
        <p:spPr>
          <a:xfrm>
            <a:off x="2878894" y="3764019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str </a:t>
            </a:r>
            <a:br>
              <a:rPr lang="en-US" dirty="0"/>
            </a:br>
            <a:r>
              <a:rPr lang="en-US" dirty="0"/>
              <a:t>@ (0.10, 0.00375)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802" y="2366586"/>
            <a:ext cx="1652825" cy="13974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848827-1226-499C-0CFB-018E9D738F9B}"/>
              </a:ext>
            </a:extLst>
          </p:cNvPr>
          <p:cNvSpPr txBox="1"/>
          <p:nvPr/>
        </p:nvSpPr>
        <p:spPr>
          <a:xfrm>
            <a:off x="5252258" y="3654264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Hol </a:t>
            </a:r>
            <a:br>
              <a:rPr lang="en-US" dirty="0"/>
            </a:br>
            <a:r>
              <a:rPr lang="en-US" dirty="0"/>
              <a:t>@ (0.10, 0.005)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530" y="4515880"/>
            <a:ext cx="1341483" cy="1104488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43" y="5535553"/>
            <a:ext cx="1736820" cy="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9977A7-B881-6FEB-C881-54B2CF7BF8CB}"/>
              </a:ext>
            </a:extLst>
          </p:cNvPr>
          <p:cNvSpPr txBox="1"/>
          <p:nvPr/>
        </p:nvSpPr>
        <p:spPr>
          <a:xfrm>
            <a:off x="1122472" y="6170499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Fus</a:t>
            </a:r>
            <a:br>
              <a:rPr lang="en-US" dirty="0"/>
            </a:br>
            <a:r>
              <a:rPr lang="en-US" dirty="0"/>
              <a:t>@ (0.10, 0.0075) 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1F1C44BE-2995-BFE6-65E7-5673DFF6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26" y="4781039"/>
            <a:ext cx="1980532" cy="10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91E229-4CE9-B04F-0A62-34B86C6F1D9F}"/>
              </a:ext>
            </a:extLst>
          </p:cNvPr>
          <p:cNvSpPr txBox="1"/>
          <p:nvPr/>
        </p:nvSpPr>
        <p:spPr>
          <a:xfrm>
            <a:off x="4119838" y="6003988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 </a:t>
            </a:r>
            <a:br>
              <a:rPr lang="en-US" dirty="0"/>
            </a:br>
            <a:r>
              <a:rPr lang="en-US" dirty="0"/>
              <a:t>@ (0.10, 0.010)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9401" y="2063685"/>
            <a:ext cx="1795005" cy="1588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342" y="2216158"/>
            <a:ext cx="2009001" cy="138018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ED97127-0B2B-3E88-0DAE-E59EE092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166" y="2999396"/>
            <a:ext cx="3876450" cy="242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03A4E-A217-CDE0-AB00-890419752756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</a:t>
            </a:r>
            <a:r>
              <a:rPr lang="en-US" dirty="0" err="1"/>
              <a:t>cyl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</a:t>
            </a:r>
            <a:r>
              <a:rPr lang="en-US" dirty="0">
                <a:sym typeface="Wingdings" panose="05000000000000000000" pitchFamily="2" charset="2"/>
              </a:rPr>
              <a:t>. Alpha = 0.25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AC1CE-5121-159E-81D5-D3706C42884B}"/>
              </a:ext>
            </a:extLst>
          </p:cNvPr>
          <p:cNvSpPr txBox="1"/>
          <p:nvPr/>
        </p:nvSpPr>
        <p:spPr>
          <a:xfrm>
            <a:off x="-170537" y="3380640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-119960" y="140653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4F575-7B10-6A39-EF33-F3F58384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47" y="1651355"/>
            <a:ext cx="1466490" cy="1578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F8B14-568D-484C-1888-393AB0A417F8}"/>
              </a:ext>
            </a:extLst>
          </p:cNvPr>
          <p:cNvSpPr txBox="1"/>
          <p:nvPr/>
        </p:nvSpPr>
        <p:spPr>
          <a:xfrm>
            <a:off x="3873065" y="3429000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r>
              <a:rPr lang="en-US" dirty="0"/>
              <a:t>-str</a:t>
            </a:r>
            <a:br>
              <a:rPr lang="en-US" dirty="0"/>
            </a:br>
            <a:r>
              <a:rPr lang="en-US" dirty="0"/>
              <a:t>@ (0.25, 0.020)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13462F-3F31-7473-5236-737D7E955407}"/>
              </a:ext>
            </a:extLst>
          </p:cNvPr>
          <p:cNvSpPr txBox="1"/>
          <p:nvPr/>
        </p:nvSpPr>
        <p:spPr>
          <a:xfrm>
            <a:off x="618013" y="6095253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Rai-str</a:t>
            </a:r>
            <a:br>
              <a:rPr lang="en-US" dirty="0"/>
            </a:br>
            <a:r>
              <a:rPr lang="en-US" dirty="0"/>
              <a:t>@ (0.25, 0.040)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3408140" y="6161860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Hom?</a:t>
            </a:r>
            <a:br>
              <a:rPr lang="en-US" dirty="0"/>
            </a:br>
            <a:r>
              <a:rPr lang="en-US" dirty="0"/>
              <a:t>@ (0.25, 0.045)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61F255-5A7A-CFF7-FE4F-86104C3D9E62}"/>
              </a:ext>
            </a:extLst>
          </p:cNvPr>
          <p:cNvSpPr txBox="1"/>
          <p:nvPr/>
        </p:nvSpPr>
        <p:spPr>
          <a:xfrm>
            <a:off x="1828580" y="1414686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D12C33-E629-4141-BB7D-1C6F632D955D}"/>
              </a:ext>
            </a:extLst>
          </p:cNvPr>
          <p:cNvSpPr txBox="1"/>
          <p:nvPr/>
        </p:nvSpPr>
        <p:spPr>
          <a:xfrm>
            <a:off x="1843633" y="3416035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Cyl-pn</a:t>
            </a:r>
            <a:br>
              <a:rPr lang="en-US" dirty="0"/>
            </a:br>
            <a:r>
              <a:rPr lang="en-US" dirty="0"/>
              <a:t>@ (0.25, 0.010??)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4C962C5-79E7-52D7-6153-0188BFE46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691" y="1813679"/>
            <a:ext cx="1548511" cy="15358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240B752-277E-1C20-1F04-334E04140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81" y="1813679"/>
            <a:ext cx="1446461" cy="15890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6E04DA8-F68F-9BAE-5D37-F5F803DB8539}"/>
                  </a:ext>
                </a:extLst>
              </p:cNvPr>
              <p:cNvSpPr txBox="1"/>
              <p:nvPr/>
            </p:nvSpPr>
            <p:spPr>
              <a:xfrm>
                <a:off x="8015451" y="2016634"/>
                <a:ext cx="1783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6E04DA8-F68F-9BAE-5D37-F5F803DB8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451" y="2016634"/>
                <a:ext cx="17839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E633A2BA-BE95-258C-4742-3BBD229A3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372" y="2515899"/>
            <a:ext cx="4565915" cy="279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3EB434-2A5E-E330-A8D6-D360542EC8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2770" y="4198537"/>
            <a:ext cx="939230" cy="2016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4715" y="4142202"/>
            <a:ext cx="1576861" cy="20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8687C-F34C-BB24-5AAB-02C126D641C1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Metastable multilayered morphologies with </a:t>
            </a:r>
            <a:r>
              <a:rPr lang="en-US" dirty="0" err="1"/>
              <a:t>freeE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337586" y="4802007"/>
                <a:ext cx="905085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Metastable vertically segregated PE brush morphologies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(a) Two-layered brush with laterally arranged holes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two-layered brush with laterally arranged stripes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two-layered homogeneous brush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free energy diagram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 for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586" y="4802007"/>
                <a:ext cx="9050859" cy="1477328"/>
              </a:xfrm>
              <a:prstGeom prst="rect">
                <a:avLst/>
              </a:prstGeom>
              <a:blipFill>
                <a:blip r:embed="rId3"/>
                <a:stretch>
                  <a:fillRect l="-539" t="-2066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292773" y="1909006"/>
            <a:ext cx="1525564" cy="262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527" y="1739394"/>
            <a:ext cx="1927334" cy="2527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490" y="1711907"/>
            <a:ext cx="1342063" cy="2737504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596" y="1909006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831467" y="1386798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074430" y="1386798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917280" y="1386798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6970489" y="1386798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12160</TotalTime>
  <Words>264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41</cp:revision>
  <dcterms:created xsi:type="dcterms:W3CDTF">2025-05-05T22:16:54Z</dcterms:created>
  <dcterms:modified xsi:type="dcterms:W3CDTF">2025-06-24T23:51:55Z</dcterms:modified>
</cp:coreProperties>
</file>