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3" Type="http://schemas.openxmlformats.org/officeDocument/2006/relationships/image" Target="../media/image440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10.png"/><Relationship Id="rId4" Type="http://schemas.openxmlformats.org/officeDocument/2006/relationships/image" Target="../media/image47.pn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397528C-B1F2-F73C-A1E9-B6E692B8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69" y="959224"/>
            <a:ext cx="5894968" cy="34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98A8-CFB6-5AFD-1194-B26EB7E18F4A}"/>
              </a:ext>
            </a:extLst>
          </p:cNvPr>
          <p:cNvSpPr txBox="1"/>
          <p:nvPr/>
        </p:nvSpPr>
        <p:spPr>
          <a:xfrm>
            <a:off x="2584110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D8BA-11C7-8DB5-BB66-8B8059084DAD}"/>
              </a:ext>
            </a:extLst>
          </p:cNvPr>
          <p:cNvSpPr txBox="1"/>
          <p:nvPr/>
        </p:nvSpPr>
        <p:spPr>
          <a:xfrm>
            <a:off x="884814" y="5239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D25F9AE-E66B-DFAB-C596-69E1F35A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95" y="1685381"/>
            <a:ext cx="3991960" cy="24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451E2-11B0-F959-6AE1-51A491BA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85" y="1685381"/>
            <a:ext cx="3888124" cy="24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2761220" y="998063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4644B42-C75A-4287-C323-C95F3809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23" y="1838088"/>
            <a:ext cx="4030315" cy="243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3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F43D0FE-6BFB-8D2F-3D36-C9BA9C45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48" y="1838088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519173" y="12301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9959643" y="393745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10047921" y="0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0296" y="1548984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5369" y="1559858"/>
            <a:ext cx="1659417" cy="223439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AB5613-F357-C3F0-606D-6DCECB47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58" y="1522387"/>
            <a:ext cx="4021427" cy="2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364C3F-7852-B39D-8BFB-F7A1CED3D10B}"/>
              </a:ext>
            </a:extLst>
          </p:cNvPr>
          <p:cNvSpPr txBox="1"/>
          <p:nvPr/>
        </p:nvSpPr>
        <p:spPr>
          <a:xfrm>
            <a:off x="8258638" y="950714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16315</TotalTime>
  <Words>719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86</cp:revision>
  <dcterms:created xsi:type="dcterms:W3CDTF">2025-05-05T22:16:54Z</dcterms:created>
  <dcterms:modified xsi:type="dcterms:W3CDTF">2025-07-03T19:56:25Z</dcterms:modified>
</cp:coreProperties>
</file>