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4541"/>
  </p:normalViewPr>
  <p:slideViewPr>
    <p:cSldViewPr snapToGrid="0" snapToObjects="1">
      <p:cViewPr>
        <p:scale>
          <a:sx n="132" d="100"/>
          <a:sy n="132" d="100"/>
        </p:scale>
        <p:origin x="22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1354-CDDD-434D-9B8E-97AF7DEA6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77EB937-8E29-F340-85FF-2BA1C656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30461-951B-5C45-8446-0B2CA890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B45DF-2635-1C48-8194-673DCA1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939271-E9A2-1E4E-B3F5-A519987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869F1-2019-EF43-BD37-DB694ED3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CB52AF-949A-ED41-BAFD-8EB16C4E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3163A-9403-1743-8954-25D4C86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408FB-373D-DA41-8BC0-B0CCBA5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23C35-B27A-984C-8ED5-FFB9247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76CCD6-7097-9D4A-AABF-67AC8DE6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33414-2CE6-4649-88D5-1E652BF8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FDE12-5E8B-C74C-A27C-F0928AF3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70BA4-D835-774A-A90D-AE30D78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0D2DC-EAFD-834B-84FA-57166CD0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2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A03A2-0CB4-3641-8CC8-B9747684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EE833-C82C-BF4C-A0AD-927BB36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ADB7F-7A51-034D-BC6A-BAAAE93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5D2EE-BA95-0241-A2D9-E58D4CD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2D008-0079-6549-A5CB-9FA7118A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4D73-A4B0-714E-BCE6-B1BF0C2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37EC5-DB9A-2643-AE73-4D93374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62BF8-619E-094C-BB99-58A8F00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DAA68-E91A-A942-9B45-4E07EE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303F1-F859-5E40-8709-C540B878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13474-CB9A-0C49-83DD-4BE0B40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70A02-2F89-8142-A5EE-B69DF8BEC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5A35EE-34CE-E94E-9BD8-2879AF09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24ED0-CC0D-1741-AEBA-A0DD850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54E769-71A7-CD4A-B9F1-9A633F5E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6365F-87F6-8248-BEB2-9B14719A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E4AB3-3C3F-284C-9092-08DFF9C9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6D5F85-0CB6-9C47-B6A1-F597057B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F05AFE-3093-EE4D-A5FB-BB02B5AC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2422B7-5D08-A94F-9420-5F038C83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D5E01D-99E9-CE4E-B42C-C7E3A3EE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34AA1B-9BF1-3142-B657-F5F735D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F077B-DE87-D044-8630-39247F0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BE4DEA-C2C4-2A4F-84D9-2170C1E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7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E8208-CB42-BE4D-A266-F165FA7C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1E761F-3672-BC41-80BA-3899EC6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37A6F-3FA4-7F40-B0F6-8B483C0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5CFA4-B27A-AA4C-8A4A-586B5F0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E58928-3E2F-9E49-90EC-2781095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A7B6E8-0CE7-3946-9FE9-605B7E2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309A-DFB3-6245-962D-55FE8AA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0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21DD1-4773-ED44-AABB-94F5080F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55099-7727-694E-BA48-DEE89EA0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5C43D-F3A8-8647-A780-82F32867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E895B-A7F9-C24D-93DD-A84A7D3B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25E33-D7BC-4F48-8047-DD80FA30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24B5A8-5838-AD48-9EE8-694CBB62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3B8A5-B391-0F4C-B052-D88015D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CD9AA1-A18F-8E4D-B886-B68226F0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7E365-0EB3-DB4F-9BD0-4B5942F8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22462F-F14E-9F4F-ABAF-ED5F58B0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C56C2-3C7D-FA40-A9CB-34569B7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3507F-9001-AC48-883F-023E1E09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2A3FB0-0571-E949-AD99-705D17A1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B6F40-0620-DC43-B196-A9E2D3D96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5A66E-2ED6-1A40-8656-730E18741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BC39-9F55-A846-8441-7F2AEC0C3AF0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42A-336D-C84A-9C01-2ED0C8E8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145CB-5A13-C942-B9C6-4666F62D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CB6-70A8-974B-81DC-7C86D96F3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22F917A-D857-C44D-B5D5-67D2ED4A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4F5463-FA1F-184E-9B27-BE858BA53685}"/>
              </a:ext>
            </a:extLst>
          </p:cNvPr>
          <p:cNvSpPr/>
          <p:nvPr/>
        </p:nvSpPr>
        <p:spPr>
          <a:xfrm>
            <a:off x="449704" y="29980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0116F71-3A0F-D147-9375-44F374794C2E}"/>
              </a:ext>
            </a:extLst>
          </p:cNvPr>
          <p:cNvSpPr/>
          <p:nvPr/>
        </p:nvSpPr>
        <p:spPr>
          <a:xfrm>
            <a:off x="449704" y="125917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C4E2332-3821-7A4C-AD56-F46DC6B3F761}"/>
              </a:ext>
            </a:extLst>
          </p:cNvPr>
          <p:cNvSpPr/>
          <p:nvPr/>
        </p:nvSpPr>
        <p:spPr>
          <a:xfrm>
            <a:off x="449704" y="221854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D6CE5AC-07C8-E940-BD54-5B86D346D292}"/>
              </a:ext>
            </a:extLst>
          </p:cNvPr>
          <p:cNvSpPr/>
          <p:nvPr/>
        </p:nvSpPr>
        <p:spPr>
          <a:xfrm>
            <a:off x="419723" y="3177917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C4B074-8DC5-A34D-88B7-640B006A0B29}"/>
              </a:ext>
            </a:extLst>
          </p:cNvPr>
          <p:cNvSpPr/>
          <p:nvPr/>
        </p:nvSpPr>
        <p:spPr>
          <a:xfrm>
            <a:off x="449704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B556D64E-8524-654D-94C5-2E07A7449A46}"/>
              </a:ext>
            </a:extLst>
          </p:cNvPr>
          <p:cNvSpPr/>
          <p:nvPr/>
        </p:nvSpPr>
        <p:spPr>
          <a:xfrm>
            <a:off x="419723" y="506668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A6D523-FF3B-0043-A735-DF3D5676E32F}"/>
              </a:ext>
            </a:extLst>
          </p:cNvPr>
          <p:cNvSpPr/>
          <p:nvPr/>
        </p:nvSpPr>
        <p:spPr>
          <a:xfrm>
            <a:off x="419723" y="599607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139AC81-57F7-1D4A-992D-D9AB337210B6}"/>
              </a:ext>
            </a:extLst>
          </p:cNvPr>
          <p:cNvSpPr/>
          <p:nvPr/>
        </p:nvSpPr>
        <p:spPr>
          <a:xfrm>
            <a:off x="2266013" y="29980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42D06B5-37DB-9D45-8673-BE8EEC4C7741}"/>
              </a:ext>
            </a:extLst>
          </p:cNvPr>
          <p:cNvSpPr/>
          <p:nvPr/>
        </p:nvSpPr>
        <p:spPr>
          <a:xfrm>
            <a:off x="2266013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CCF599B-1E9D-1146-87DC-4649F8A38849}"/>
              </a:ext>
            </a:extLst>
          </p:cNvPr>
          <p:cNvSpPr/>
          <p:nvPr/>
        </p:nvSpPr>
        <p:spPr>
          <a:xfrm>
            <a:off x="2266013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19231366-2194-754D-ACD5-A0A21CAD380F}"/>
              </a:ext>
            </a:extLst>
          </p:cNvPr>
          <p:cNvSpPr/>
          <p:nvPr/>
        </p:nvSpPr>
        <p:spPr>
          <a:xfrm>
            <a:off x="2266013" y="317791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0F77DF9-854D-0645-B324-4C37201A8FF1}"/>
              </a:ext>
            </a:extLst>
          </p:cNvPr>
          <p:cNvSpPr/>
          <p:nvPr/>
        </p:nvSpPr>
        <p:spPr>
          <a:xfrm>
            <a:off x="2266013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F93FC4-EA87-B549-B71A-DBDAA9C21E66}"/>
              </a:ext>
            </a:extLst>
          </p:cNvPr>
          <p:cNvSpPr/>
          <p:nvPr/>
        </p:nvSpPr>
        <p:spPr>
          <a:xfrm>
            <a:off x="2283502" y="5066680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C54246D-3EB0-4F41-9A13-45E4F352A7A1}"/>
              </a:ext>
            </a:extLst>
          </p:cNvPr>
          <p:cNvSpPr/>
          <p:nvPr/>
        </p:nvSpPr>
        <p:spPr>
          <a:xfrm>
            <a:off x="2283502" y="599607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D68F243-67BE-F049-8621-B4E7DAC9F559}"/>
              </a:ext>
            </a:extLst>
          </p:cNvPr>
          <p:cNvSpPr/>
          <p:nvPr/>
        </p:nvSpPr>
        <p:spPr>
          <a:xfrm>
            <a:off x="4082322" y="29980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-1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C77876DD-D865-D746-A635-80CD86FC3F51}"/>
              </a:ext>
            </a:extLst>
          </p:cNvPr>
          <p:cNvSpPr/>
          <p:nvPr/>
        </p:nvSpPr>
        <p:spPr>
          <a:xfrm>
            <a:off x="4082322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EF931D77-4442-924A-A753-BA9A6BDA9478}"/>
              </a:ext>
            </a:extLst>
          </p:cNvPr>
          <p:cNvSpPr/>
          <p:nvPr/>
        </p:nvSpPr>
        <p:spPr>
          <a:xfrm>
            <a:off x="4082322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29F4A502-25E4-1F4D-B184-AB02861AC0C5}"/>
              </a:ext>
            </a:extLst>
          </p:cNvPr>
          <p:cNvSpPr/>
          <p:nvPr/>
        </p:nvSpPr>
        <p:spPr>
          <a:xfrm>
            <a:off x="4112303" y="319290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93B9FEE0-6B6E-1C4F-BF11-82742F267FBA}"/>
              </a:ext>
            </a:extLst>
          </p:cNvPr>
          <p:cNvSpPr/>
          <p:nvPr/>
        </p:nvSpPr>
        <p:spPr>
          <a:xfrm>
            <a:off x="4112303" y="412979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1732807-2693-6C42-9841-476C5196654C}"/>
              </a:ext>
            </a:extLst>
          </p:cNvPr>
          <p:cNvSpPr/>
          <p:nvPr/>
        </p:nvSpPr>
        <p:spPr>
          <a:xfrm>
            <a:off x="4112303" y="5066678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490D41-BB10-BA40-A405-44CDA0BC2E7B}"/>
              </a:ext>
            </a:extLst>
          </p:cNvPr>
          <p:cNvSpPr/>
          <p:nvPr/>
        </p:nvSpPr>
        <p:spPr>
          <a:xfrm>
            <a:off x="4082322" y="599607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583A7C-EB39-3F4B-B2EF-F6440F7F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5" y="367259"/>
            <a:ext cx="850900" cy="4572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2D66458-0AAC-6F4F-86A1-FAECA59080C1}"/>
              </a:ext>
            </a:extLst>
          </p:cNvPr>
          <p:cNvGrpSpPr/>
          <p:nvPr/>
        </p:nvGrpSpPr>
        <p:grpSpPr>
          <a:xfrm>
            <a:off x="1918741" y="367259"/>
            <a:ext cx="849600" cy="457200"/>
            <a:chOff x="1918741" y="367259"/>
            <a:chExt cx="849600" cy="457200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ADA564B-6221-9044-9F0C-39F98B287850}"/>
                </a:ext>
              </a:extLst>
            </p:cNvPr>
            <p:cNvCxnSpPr>
              <a:stCxn id="9" idx="6"/>
              <a:endCxn id="10" idx="1"/>
            </p:cNvCxnSpPr>
            <p:nvPr/>
          </p:nvCxnSpPr>
          <p:spPr>
            <a:xfrm>
              <a:off x="2235574" y="595858"/>
              <a:ext cx="1468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19E0ACDD-D4B1-9542-9F64-2F0582D96388}"/>
                </a:ext>
              </a:extLst>
            </p:cNvPr>
            <p:cNvCxnSpPr>
              <a:cxnSpLocks/>
              <a:stCxn id="10" idx="3"/>
              <a:endCxn id="8" idx="3"/>
            </p:cNvCxnSpPr>
            <p:nvPr/>
          </p:nvCxnSpPr>
          <p:spPr>
            <a:xfrm>
              <a:off x="2566040" y="595858"/>
              <a:ext cx="202301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771145-7F67-064C-BC42-D7E84155F8E7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flipV="1">
              <a:off x="1918741" y="595858"/>
              <a:ext cx="14686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B82D2604-25F7-2F40-95E7-BCD2463F163E}"/>
                </a:ext>
              </a:extLst>
            </p:cNvPr>
            <p:cNvSpPr/>
            <p:nvPr/>
          </p:nvSpPr>
          <p:spPr>
            <a:xfrm>
              <a:off x="1918741" y="367259"/>
              <a:ext cx="849600" cy="4572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EB2C58A-16E2-7841-A288-704B433A583B}"/>
                </a:ext>
              </a:extLst>
            </p:cNvPr>
            <p:cNvSpPr/>
            <p:nvPr/>
          </p:nvSpPr>
          <p:spPr>
            <a:xfrm>
              <a:off x="1969315" y="457180"/>
              <a:ext cx="45719" cy="277354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右大かっこ 31">
              <a:extLst>
                <a:ext uri="{FF2B5EF4-FFF2-40B4-BE49-F238E27FC236}">
                  <a16:creationId xmlns:a16="http://schemas.microsoft.com/office/drawing/2014/main" id="{ECFA0791-B54C-8F43-9006-9A13F2EE8D2B}"/>
                </a:ext>
              </a:extLst>
            </p:cNvPr>
            <p:cNvSpPr/>
            <p:nvPr/>
          </p:nvSpPr>
          <p:spPr>
            <a:xfrm>
              <a:off x="2626227" y="457180"/>
              <a:ext cx="45719" cy="2773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E86F5014-7781-9248-9A33-B2BD7A3799BB}"/>
                </a:ext>
              </a:extLst>
            </p:cNvPr>
            <p:cNvSpPr/>
            <p:nvPr/>
          </p:nvSpPr>
          <p:spPr>
            <a:xfrm>
              <a:off x="2065607" y="504043"/>
              <a:ext cx="169967" cy="1836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BFFECFC-5765-0745-8303-A82F4C53E4D9}"/>
                </a:ext>
              </a:extLst>
            </p:cNvPr>
            <p:cNvSpPr/>
            <p:nvPr/>
          </p:nvSpPr>
          <p:spPr>
            <a:xfrm>
              <a:off x="2382440" y="504043"/>
              <a:ext cx="183600" cy="183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336E08B-B590-7741-A025-7B9520FE0576}"/>
              </a:ext>
            </a:extLst>
          </p:cNvPr>
          <p:cNvGrpSpPr/>
          <p:nvPr/>
        </p:nvGrpSpPr>
        <p:grpSpPr>
          <a:xfrm>
            <a:off x="3062599" y="367259"/>
            <a:ext cx="834438" cy="457200"/>
            <a:chOff x="3062599" y="367259"/>
            <a:chExt cx="834438" cy="457200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BFF1FB1D-FA9F-E44D-AB00-97CEAF45BA29}"/>
                </a:ext>
              </a:extLst>
            </p:cNvPr>
            <p:cNvSpPr/>
            <p:nvPr/>
          </p:nvSpPr>
          <p:spPr>
            <a:xfrm>
              <a:off x="3062599" y="367259"/>
              <a:ext cx="834438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BEA708E-CB7E-6141-8882-4B0135A8F286}"/>
                </a:ext>
              </a:extLst>
            </p:cNvPr>
            <p:cNvCxnSpPr>
              <a:stCxn id="14" idx="3"/>
              <a:endCxn id="3" idx="1"/>
            </p:cNvCxnSpPr>
            <p:nvPr/>
          </p:nvCxnSpPr>
          <p:spPr>
            <a:xfrm>
              <a:off x="3721940" y="595857"/>
              <a:ext cx="72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9829C8D-33BF-0E49-B711-D26CDCB19580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3577754" y="595857"/>
              <a:ext cx="72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1CDE3FD-98BF-1048-AB4B-CD2817912017}"/>
                </a:ext>
              </a:extLst>
            </p:cNvPr>
            <p:cNvCxnSpPr>
              <a:cxnSpLocks/>
              <a:stCxn id="16" idx="5"/>
              <a:endCxn id="4" idx="1"/>
            </p:cNvCxnSpPr>
            <p:nvPr/>
          </p:nvCxnSpPr>
          <p:spPr>
            <a:xfrm>
              <a:off x="3420167" y="516245"/>
              <a:ext cx="96131" cy="53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342CC34-E28D-4E40-B246-3840F4045414}"/>
                </a:ext>
              </a:extLst>
            </p:cNvPr>
            <p:cNvCxnSpPr>
              <a:cxnSpLocks/>
              <a:stCxn id="17" idx="7"/>
              <a:endCxn id="4" idx="3"/>
            </p:cNvCxnSpPr>
            <p:nvPr/>
          </p:nvCxnSpPr>
          <p:spPr>
            <a:xfrm flipV="1">
              <a:off x="3420167" y="621755"/>
              <a:ext cx="96131" cy="71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左中かっこ 33">
              <a:extLst>
                <a:ext uri="{FF2B5EF4-FFF2-40B4-BE49-F238E27FC236}">
                  <a16:creationId xmlns:a16="http://schemas.microsoft.com/office/drawing/2014/main" id="{F077A548-C91A-3E48-971D-43F289D26F92}"/>
                </a:ext>
              </a:extLst>
            </p:cNvPr>
            <p:cNvSpPr/>
            <p:nvPr/>
          </p:nvSpPr>
          <p:spPr>
            <a:xfrm>
              <a:off x="3271433" y="411706"/>
              <a:ext cx="104473" cy="3683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93FA836-8BA0-DA4C-B0B2-CDC7EAEE537A}"/>
                </a:ext>
              </a:extLst>
            </p:cNvPr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3155172" y="490347"/>
              <a:ext cx="61456" cy="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FCD23E7-3514-DD49-9AEE-CF6FCEF3679F}"/>
                </a:ext>
              </a:extLst>
            </p:cNvPr>
            <p:cNvCxnSpPr>
              <a:cxnSpLocks/>
              <a:stCxn id="43" idx="6"/>
              <a:endCxn id="42" idx="1"/>
            </p:cNvCxnSpPr>
            <p:nvPr/>
          </p:nvCxnSpPr>
          <p:spPr>
            <a:xfrm flipV="1">
              <a:off x="3156410" y="718945"/>
              <a:ext cx="60218" cy="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9E7179B-700B-3E45-8449-20292D598554}"/>
                </a:ext>
              </a:extLst>
            </p:cNvPr>
            <p:cNvSpPr/>
            <p:nvPr/>
          </p:nvSpPr>
          <p:spPr>
            <a:xfrm>
              <a:off x="3794126" y="559231"/>
              <a:ext cx="72000" cy="7325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AA78C6-814F-AA45-99B9-2BA02D189C55}"/>
                </a:ext>
              </a:extLst>
            </p:cNvPr>
            <p:cNvSpPr/>
            <p:nvPr/>
          </p:nvSpPr>
          <p:spPr>
            <a:xfrm>
              <a:off x="3649940" y="559231"/>
              <a:ext cx="72000" cy="7325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D0CF141-3192-A849-A7C0-AEF1ED6197C3}"/>
                </a:ext>
              </a:extLst>
            </p:cNvPr>
            <p:cNvSpPr/>
            <p:nvPr/>
          </p:nvSpPr>
          <p:spPr>
            <a:xfrm>
              <a:off x="3505754" y="559231"/>
              <a:ext cx="72000" cy="732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BCA329DB-139E-F149-933F-BB0DFF2A2BCB}"/>
                </a:ext>
              </a:extLst>
            </p:cNvPr>
            <p:cNvSpPr/>
            <p:nvPr/>
          </p:nvSpPr>
          <p:spPr>
            <a:xfrm>
              <a:off x="3358711" y="453721"/>
              <a:ext cx="72000" cy="732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8B1AF5A3-F8FC-D04C-8375-2897C82ACF41}"/>
                </a:ext>
              </a:extLst>
            </p:cNvPr>
            <p:cNvSpPr/>
            <p:nvPr/>
          </p:nvSpPr>
          <p:spPr>
            <a:xfrm>
              <a:off x="3358711" y="682319"/>
              <a:ext cx="72000" cy="732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1C060AC0-963A-4347-BB05-E6937B3AE363}"/>
                </a:ext>
              </a:extLst>
            </p:cNvPr>
            <p:cNvSpPr/>
            <p:nvPr/>
          </p:nvSpPr>
          <p:spPr>
            <a:xfrm>
              <a:off x="3216628" y="453721"/>
              <a:ext cx="72000" cy="732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E215D789-EEAF-3540-9E6B-D5A9304419BA}"/>
                </a:ext>
              </a:extLst>
            </p:cNvPr>
            <p:cNvSpPr/>
            <p:nvPr/>
          </p:nvSpPr>
          <p:spPr>
            <a:xfrm>
              <a:off x="3083172" y="454503"/>
              <a:ext cx="72000" cy="7325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CCC289A-DE8D-CE4E-89C0-A56AC1DD97DB}"/>
                </a:ext>
              </a:extLst>
            </p:cNvPr>
            <p:cNvSpPr/>
            <p:nvPr/>
          </p:nvSpPr>
          <p:spPr>
            <a:xfrm>
              <a:off x="3216628" y="682319"/>
              <a:ext cx="72000" cy="7325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B3625F89-1B4A-0744-9CCE-955292F0FA75}"/>
                </a:ext>
              </a:extLst>
            </p:cNvPr>
            <p:cNvSpPr/>
            <p:nvPr/>
          </p:nvSpPr>
          <p:spPr>
            <a:xfrm>
              <a:off x="3084410" y="682836"/>
              <a:ext cx="72000" cy="732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74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21</Words>
  <Application>Microsoft Macintosh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井本蓮二</dc:creator>
  <cp:lastModifiedBy>井本蓮二</cp:lastModifiedBy>
  <cp:revision>8</cp:revision>
  <dcterms:created xsi:type="dcterms:W3CDTF">2018-05-01T05:57:33Z</dcterms:created>
  <dcterms:modified xsi:type="dcterms:W3CDTF">2018-05-24T04:47:06Z</dcterms:modified>
</cp:coreProperties>
</file>