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61" r:id="rId5"/>
    <p:sldId id="262" r:id="rId6"/>
    <p:sldId id="264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270F-67C4-486E-BF72-A64E54E2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855" y="489097"/>
            <a:ext cx="9820290" cy="792126"/>
          </a:xfrm>
        </p:spPr>
        <p:txBody>
          <a:bodyPr>
            <a:normAutofit/>
          </a:bodyPr>
          <a:lstStyle/>
          <a:p>
            <a:r>
              <a:rPr lang="en-US" sz="4400" dirty="0"/>
              <a:t>Servo with fingerprint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F34BE-8B83-4475-8E37-7F5F144F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1743122"/>
            <a:ext cx="8767860" cy="1388165"/>
          </a:xfrm>
        </p:spPr>
        <p:txBody>
          <a:bodyPr/>
          <a:lstStyle/>
          <a:p>
            <a:r>
              <a:rPr lang="en-US" dirty="0"/>
              <a:t>Nugroho Budi </a:t>
            </a:r>
            <a:r>
              <a:rPr lang="en-US" dirty="0" err="1"/>
              <a:t>Prasetyo</a:t>
            </a:r>
            <a:r>
              <a:rPr lang="en-US" dirty="0"/>
              <a:t> (11021922775)</a:t>
            </a:r>
          </a:p>
        </p:txBody>
      </p:sp>
    </p:spTree>
    <p:extLst>
      <p:ext uri="{BB962C8B-B14F-4D97-AF65-F5344CB8AC3E}">
        <p14:creationId xmlns:p14="http://schemas.microsoft.com/office/powerpoint/2010/main" val="19533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3445C-2F64-4DAB-A7F5-1D2F8354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471820"/>
            <a:ext cx="5257209" cy="2957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EEE0A-1669-4F5B-B232-28B1A182F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91" y="471820"/>
            <a:ext cx="3987301" cy="28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4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1825C-E156-4F32-839A-412A334F1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345" y="1602491"/>
            <a:ext cx="5243655" cy="25442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3AAC2-5A65-4FA2-900C-365313610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6708"/>
            <a:ext cx="541401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64274-699D-4F41-AC41-ED21D3C0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69" y="627075"/>
            <a:ext cx="7470113" cy="5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D44EAC-BAD2-45AE-A2DD-43DB8900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106" y="666956"/>
            <a:ext cx="7363788" cy="55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B0206-E659-48A9-B794-A3E210DDC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318" y="1028700"/>
            <a:ext cx="6783364" cy="5200650"/>
          </a:xfrm>
        </p:spPr>
      </p:pic>
    </p:spTree>
    <p:extLst>
      <p:ext uri="{BB962C8B-B14F-4D97-AF65-F5344CB8AC3E}">
        <p14:creationId xmlns:p14="http://schemas.microsoft.com/office/powerpoint/2010/main" val="48702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38DF3-69CE-4302-8316-31E859A9B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440" y="1007878"/>
            <a:ext cx="6669119" cy="4842244"/>
          </a:xfrm>
        </p:spPr>
      </p:pic>
    </p:spTree>
    <p:extLst>
      <p:ext uri="{BB962C8B-B14F-4D97-AF65-F5344CB8AC3E}">
        <p14:creationId xmlns:p14="http://schemas.microsoft.com/office/powerpoint/2010/main" val="325035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BCD2-A77F-4916-996D-A6B0BA01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 err="1"/>
              <a:t>Penjelasan</a:t>
            </a:r>
            <a:r>
              <a:rPr lang="en-US" dirty="0"/>
              <a:t> source code</a:t>
            </a:r>
          </a:p>
        </p:txBody>
      </p:sp>
    </p:spTree>
    <p:extLst>
      <p:ext uri="{BB962C8B-B14F-4D97-AF65-F5344CB8AC3E}">
        <p14:creationId xmlns:p14="http://schemas.microsoft.com/office/powerpoint/2010/main" val="177011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873C-EA35-4A45-AF13-1CE52E77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8994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93</TotalTime>
  <Words>14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Servo with fingerprint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Penjelasan source code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 with fingerprint sensor</dc:title>
  <dc:creator>n00b</dc:creator>
  <cp:lastModifiedBy>n00b</cp:lastModifiedBy>
  <cp:revision>6</cp:revision>
  <dcterms:created xsi:type="dcterms:W3CDTF">2020-02-26T12:49:15Z</dcterms:created>
  <dcterms:modified xsi:type="dcterms:W3CDTF">2020-02-26T14:22:24Z</dcterms:modified>
</cp:coreProperties>
</file>