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6880"/>
            <a:ext cx="9144000" cy="9036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Unity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Struktur Pemfolderan dan Penamaan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Tim CD akan menerima base project dari tim SD yang sudah berisikan folder-folder untuk tim CD menaruh model, prefabs dll.</a:t>
            </a:r>
            <a:endParaRPr lang="en-US"/>
          </a:p>
          <a:p>
            <a:r>
              <a:rPr lang="en-US"/>
              <a:t>Apabila ingin menambahkan folder, harap tanyakan  terlebih dahulu kepada PIC Project.</a:t>
            </a:r>
            <a:endParaRPr lang="en-US"/>
          </a:p>
          <a:p>
            <a:r>
              <a:rPr lang="en-US"/>
              <a:t>Shader akan disediakan oleh tim SD dan ditaruh di folder tertentu, dan tidak boleh dipindahkan/diduplikat dalam satu project.</a:t>
            </a:r>
            <a:endParaRPr lang="en-US"/>
          </a:p>
          <a:p>
            <a:r>
              <a:rPr lang="en-US"/>
              <a:t>Penamaan file model, material dan texture harap disamakan semua		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90005" y="989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Prefabs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Saat akan membuat prefab, drag model-model yang akan dijadikan prefab (model yang di drag tidak perlu di unpack)</a:t>
            </a:r>
            <a:endParaRPr lang="en-US"/>
          </a:p>
          <a:p>
            <a:r>
              <a:rPr lang="en-US"/>
              <a:t>Penamaan file harus sesuai dengan rencana penempatan file tersebut pada unity (Apabila file tersebut untuk scene 9-a-4-a, maka nama file tersebut usahakan sama dengan scene tersebut)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6880" cy="4351655"/>
          </a:xfrm>
        </p:spPr>
        <p:txBody>
          <a:bodyPr>
            <a:normAutofit lnSpcReduction="10000"/>
          </a:bodyPr>
          <a:p>
            <a:r>
              <a:rPr lang="en-US"/>
              <a:t>Base animation harap dikategorikan sesuai gender. Model npc male harap menggunakan Base animation untuk male, begitu juga untuk female.</a:t>
            </a:r>
            <a:endParaRPr lang="en-US"/>
          </a:p>
          <a:p>
            <a:r>
              <a:rPr lang="en-US"/>
              <a:t>Pada Base Animation, pada import setting, harap dibuat avatar dengan rig humanoid, agar model lain yang mengikuti base animation tersebut dapat menggunakan avatar dari base animation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6055" y="3011170"/>
            <a:ext cx="4817745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Ketika melakukan revisi, tidak perlu membuat prefabs baru. Update saja prefabs yang ada dengan model yang baru, lalu overrides prefabs yang telah direvisi lalu export bersama revisi model 3d.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How to Unity</vt:lpstr>
      <vt:lpstr>Struktur Pemfolderan</vt:lpstr>
      <vt:lpstr>Prefabs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Unity</dc:title>
  <dc:creator/>
  <cp:lastModifiedBy>DESKTOP-FIT</cp:lastModifiedBy>
  <cp:revision>2</cp:revision>
  <dcterms:created xsi:type="dcterms:W3CDTF">2023-02-17T09:59:00Z</dcterms:created>
  <dcterms:modified xsi:type="dcterms:W3CDTF">2023-02-20T07:08:07Z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A7A018393179464FBCD26185FA4CEC23</vt:lpwstr>
  </property>
  <property fmtid="{D5CDD505-2E9C-101B-9397-08002B2CF9AE}" pid="3" name="KSOProductBuildVer">
    <vt:lpwstr>1033-11.2.0.11486</vt:lpwstr>
  </property>
</Properties>
</file>