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and Development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Masalah-masalah yang terjadi di VR Pusjemen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Pink shader</a:t>
            </a:r>
            <a:endParaRPr lang="en-US"/>
          </a:p>
          <a:p>
            <a:pPr marL="457200" lvl="2"/>
            <a:r>
              <a:rPr lang="en-US">
                <a:sym typeface="+mn-ea"/>
              </a:rPr>
              <a:t>Shader tidak ada di project</a:t>
            </a:r>
            <a:endParaRPr lang="en-US">
              <a:sym typeface="+mn-ea"/>
            </a:endParaRPr>
          </a:p>
          <a:p>
            <a:pPr marL="457200" lvl="2"/>
            <a:r>
              <a:rPr lang="en-US"/>
              <a:t>Shader ada 2 &amp; beda tempat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91005"/>
            <a:ext cx="5181600" cy="2491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02915"/>
            <a:ext cx="3638550" cy="3438525"/>
          </a:xfrm>
          <a:prstGeom prst="rect">
            <a:avLst/>
          </a:prstGeom>
        </p:spPr>
      </p:pic>
      <p:pic>
        <p:nvPicPr>
          <p:cNvPr id="6" name="Picture 5" descr="JOJI-202010191516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90" y="1000125"/>
            <a:ext cx="1236345" cy="690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lvl="1"/>
            <a:r>
              <a:rPr lang="en-US" sz="2800">
                <a:sym typeface="+mn-ea"/>
              </a:rPr>
              <a:t>Missing Material</a:t>
            </a:r>
            <a:endParaRPr lang="en-US" sz="2800"/>
          </a:p>
          <a:p>
            <a:pPr marL="457200" lvl="2"/>
            <a:r>
              <a:rPr lang="en-US" sz="2800">
                <a:sym typeface="+mn-ea"/>
              </a:rPr>
              <a:t>Klik fbx&gt;Material&gt;On Demand Remap&gt;Naming : From model’s material&gt;Search and remap</a:t>
            </a:r>
            <a:endParaRPr lang="en-US" sz="2800"/>
          </a:p>
          <a:p>
            <a:pPr marL="0" lvl="1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1700" y="1174750"/>
            <a:ext cx="32753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sz="2800">
                <a:sym typeface="+mn-ea"/>
              </a:rPr>
              <a:t>Struktur Folder berantakan</a:t>
            </a:r>
            <a:endParaRPr lang="en-US" sz="2800"/>
          </a:p>
          <a:p>
            <a:pPr marL="457200" lvl="2"/>
            <a:r>
              <a:rPr lang="en-US" sz="2800">
                <a:sym typeface="+mn-ea"/>
              </a:rPr>
              <a:t>Tentuin dimana kita bakal naruh file</a:t>
            </a:r>
            <a:endParaRPr lang="en-US" sz="2800"/>
          </a:p>
          <a:p>
            <a:pPr marL="457200" lvl="2"/>
            <a:r>
              <a:rPr lang="en-US" sz="2800">
                <a:sym typeface="+mn-ea"/>
              </a:rPr>
              <a:t>Tanya/kabarin ke core klo mau nambah folder</a:t>
            </a:r>
            <a:endParaRPr lang="en-US" sz="2800"/>
          </a:p>
          <a:p>
            <a:pPr marL="0" lvl="1"/>
            <a:r>
              <a:rPr lang="en-US" sz="2800">
                <a:sym typeface="+mn-ea"/>
              </a:rPr>
              <a:t>Revisi</a:t>
            </a:r>
            <a:endParaRPr lang="en-US" sz="2800"/>
          </a:p>
          <a:p>
            <a:pPr marL="457200" lvl="2"/>
            <a:r>
              <a:rPr lang="en-US" sz="2800">
                <a:sym typeface="+mn-ea"/>
              </a:rPr>
              <a:t>Catat dan kabarin ke core kalau ada revisi dari tim CD</a:t>
            </a:r>
            <a:endParaRPr lang="en-US" sz="2800"/>
          </a:p>
          <a:p>
            <a:pPr marL="0" lvl="1"/>
            <a:r>
              <a:rPr lang="en-US" sz="2800">
                <a:sym typeface="+mn-ea"/>
              </a:rPr>
              <a:t>Missing fbx (character, envi dll)</a:t>
            </a:r>
            <a:endParaRPr lang="en-US" sz="2800"/>
          </a:p>
          <a:p>
            <a:pPr marL="457200" lvl="2"/>
            <a:r>
              <a:rPr lang="en-US" sz="2800">
                <a:sym typeface="+mn-ea"/>
              </a:rPr>
              <a:t>Minta ke CD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Presentation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</vt:lpstr>
      <vt:lpstr>1_Gear Drives</vt:lpstr>
      <vt:lpstr>Research and Development Report</vt:lpstr>
      <vt:lpstr>Masalah-masalah yang terjadi di VR Pusjemen 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Development Report</dc:title>
  <dc:creator/>
  <cp:lastModifiedBy>Prasetyo Hendrawan</cp:lastModifiedBy>
  <cp:revision>5</cp:revision>
  <dcterms:created xsi:type="dcterms:W3CDTF">2023-02-17T09:42:00Z</dcterms:created>
  <dcterms:modified xsi:type="dcterms:W3CDTF">2023-02-23T05:55:43Z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DAC28F747C804666ABA1B338A3CB4C53</vt:lpwstr>
  </property>
  <property fmtid="{D5CDD505-2E9C-101B-9397-08002B2CF9AE}" pid="3" name="KSOProductBuildVer">
    <vt:lpwstr>1033-11.2.0.11486</vt:lpwstr>
  </property>
</Properties>
</file>