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2988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6" orient="horz" pos="1980" userDrawn="1">
          <p15:clr>
            <a:srgbClr val="A4A3A4"/>
          </p15:clr>
        </p15:guide>
        <p15:guide id="7" orient="horz" pos="7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3" userDrawn="1">
          <p15:clr>
            <a:srgbClr val="A4A3A4"/>
          </p15:clr>
        </p15:guide>
        <p15:guide id="2" pos="2935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nkatu, Guhan" initials="GV" lastIdx="0" clrIdx="0"/>
  <p:cmAuthor id="1" name="Mark Schweitzer" initials="ME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B56"/>
    <a:srgbClr val="2875A8"/>
    <a:srgbClr val="960909"/>
    <a:srgbClr val="E31A1C"/>
    <a:srgbClr val="3A9D6C"/>
    <a:srgbClr val="103C62"/>
    <a:srgbClr val="919191"/>
    <a:srgbClr val="E67A17"/>
    <a:srgbClr val="333333"/>
    <a:srgbClr val="3A6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6444" autoAdjust="0"/>
  </p:normalViewPr>
  <p:slideViewPr>
    <p:cSldViewPr snapToGrid="0">
      <p:cViewPr varScale="1">
        <p:scale>
          <a:sx n="133" d="100"/>
          <a:sy n="133" d="100"/>
        </p:scale>
        <p:origin x="1308" y="96"/>
      </p:cViewPr>
      <p:guideLst>
        <p:guide orient="horz" pos="1620"/>
        <p:guide orient="horz" pos="2988"/>
        <p:guide pos="2880"/>
        <p:guide orient="horz" pos="1980"/>
        <p:guide orient="horz" pos="7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838" y="96"/>
      </p:cViewPr>
      <p:guideLst>
        <p:guide orient="horz" pos="2203"/>
        <p:guide pos="2935"/>
        <p:guide orient="horz" pos="2928"/>
        <p:guide pos="2208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r">
              <a:defRPr sz="1200"/>
            </a:lvl1pPr>
          </a:lstStyle>
          <a:p>
            <a:fld id="{0AC131F3-F2BF-4DD4-9B7C-7588D5EA85DB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r">
              <a:defRPr sz="1200"/>
            </a:lvl1pPr>
          </a:lstStyle>
          <a:p>
            <a:fld id="{2C75915E-B88D-4D50-B128-F03D11073B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8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/>
          <a:lstStyle>
            <a:lvl1pPr algn="r">
              <a:defRPr sz="1200"/>
            </a:lvl1pPr>
          </a:lstStyle>
          <a:p>
            <a:fld id="{97F9D38B-927B-48AD-94F7-D4FFA616889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91" tIns="46696" rIns="93391" bIns="4669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391" tIns="46696" rIns="93391" bIns="466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391" tIns="46696" rIns="93391" bIns="46696" rtlCol="0" anchor="b"/>
          <a:lstStyle>
            <a:lvl1pPr algn="r">
              <a:defRPr sz="1200"/>
            </a:lvl1pPr>
          </a:lstStyle>
          <a:p>
            <a:fld id="{74CED2BD-E563-418A-B119-6918B740FA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9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</p:spPr>
        <p:txBody>
          <a:bodyPr/>
          <a:lstStyle>
            <a:lvl1pPr algn="l">
              <a:defRPr sz="2700" b="1">
                <a:solidFill>
                  <a:srgbClr val="3A6F8F"/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authorsdat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2" y="2908696"/>
            <a:ext cx="4473575" cy="1314450"/>
          </a:xfrm>
          <a:prstGeom prst="rect">
            <a:avLst/>
          </a:prstGeom>
        </p:spPr>
        <p:txBody>
          <a:bodyPr/>
          <a:lstStyle>
            <a:lvl1pPr marL="0" indent="0">
              <a:buFont typeface="Symbol" pitchFamily="18" charset="2"/>
              <a:buNone/>
              <a:defRPr sz="15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add authors and date</a:t>
            </a:r>
            <a:endParaRPr lang="en-US" dirty="0"/>
          </a:p>
        </p:txBody>
      </p:sp>
      <p:sp>
        <p:nvSpPr>
          <p:cNvPr id="11" name="topline"/>
          <p:cNvSpPr>
            <a:spLocks noChangeShapeType="1"/>
          </p:cNvSpPr>
          <p:nvPr userDrawn="1"/>
        </p:nvSpPr>
        <p:spPr bwMode="ltGray">
          <a:xfrm>
            <a:off x="0" y="47625"/>
            <a:ext cx="9144000" cy="0"/>
          </a:xfrm>
          <a:prstGeom prst="line">
            <a:avLst/>
          </a:prstGeom>
          <a:noFill/>
          <a:ln w="152400">
            <a:solidFill>
              <a:srgbClr val="C47A3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350" b="1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frbclogo" descr="header"/>
          <p:cNvPicPr>
            <a:picLocks noChangeAspect="1" noChangeArrowheads="1"/>
          </p:cNvPicPr>
          <p:nvPr userDrawn="1"/>
        </p:nvPicPr>
        <p:blipFill>
          <a:blip r:embed="rId3" cstate="print"/>
          <a:srcRect r="2040" b="11111"/>
          <a:stretch>
            <a:fillRect/>
          </a:stretch>
        </p:blipFill>
        <p:spPr bwMode="auto">
          <a:xfrm>
            <a:off x="0" y="103585"/>
            <a:ext cx="9144000" cy="6286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7437120" y="4743450"/>
            <a:ext cx="121920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414B56"/>
                </a:solidFill>
              </a:rPr>
              <a:t>Version:</a:t>
            </a:r>
            <a:endParaRPr lang="en-US" sz="1400" dirty="0">
              <a:solidFill>
                <a:srgbClr val="414B56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62400" y="4743450"/>
            <a:ext cx="1219200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 smtClean="0">
                <a:solidFill>
                  <a:srgbClr val="414B56"/>
                </a:solidFill>
              </a:rPr>
              <a:t>FOMC Class</a:t>
            </a:r>
            <a:endParaRPr lang="en-US" sz="1400" dirty="0">
              <a:solidFill>
                <a:srgbClr val="414B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8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1char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4790427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82931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4785325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textbox"/>
          <p:cNvSpPr>
            <a:spLocks noGrp="1"/>
          </p:cNvSpPr>
          <p:nvPr>
            <p:ph type="body" sz="quarter" idx="18"/>
          </p:nvPr>
        </p:nvSpPr>
        <p:spPr>
          <a:xfrm>
            <a:off x="76200" y="571500"/>
            <a:ext cx="4495800" cy="4000500"/>
          </a:xfrm>
          <a:prstGeom prst="rect">
            <a:avLst/>
          </a:prstGeom>
        </p:spPr>
        <p:txBody>
          <a:bodyPr/>
          <a:lstStyle>
            <a:lvl1pPr marL="214313" indent="-214313">
              <a:buSzPct val="80000"/>
              <a:buFont typeface="Arial" panose="020B0604020202020204" pitchFamily="34" charset="0"/>
              <a:buChar char="•"/>
              <a:defRPr sz="2400">
                <a:solidFill>
                  <a:srgbClr val="414B56"/>
                </a:solidFill>
                <a:latin typeface="+mj-lt"/>
              </a:defRPr>
            </a:lvl1pPr>
            <a:lvl2pPr marL="685800" indent="-342900">
              <a:buClr>
                <a:srgbClr val="414B5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rgbClr val="414B56"/>
                </a:solidFill>
                <a:latin typeface="+mj-lt"/>
              </a:defRPr>
            </a:lvl2pPr>
            <a:lvl3pPr marL="10287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414B56"/>
                </a:solidFill>
                <a:latin typeface="+mj-lt"/>
              </a:defRPr>
            </a:lvl3pPr>
            <a:lvl4pPr marL="1371600" indent="-342900">
              <a:buClr>
                <a:srgbClr val="414B56"/>
              </a:buClr>
              <a:buSzPct val="80000"/>
              <a:buFont typeface="Gill Sans MT" panose="020B0502020104020203" pitchFamily="34" charset="0"/>
              <a:buChar char="–"/>
              <a:defRPr sz="1600">
                <a:solidFill>
                  <a:srgbClr val="414B56"/>
                </a:solidFill>
                <a:latin typeface="+mj-lt"/>
              </a:defRPr>
            </a:lvl4pPr>
            <a:lvl5pPr marL="1714500" indent="-342900"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14B56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4575048" y="971550"/>
            <a:ext cx="4492752" cy="3600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4579178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2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172518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6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1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" y="4833673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90504" y="4608576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200" y="4608576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9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7552"/>
            <a:ext cx="4492752" cy="3600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2447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2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5216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1" name="textbox"/>
          <p:cNvSpPr>
            <a:spLocks noGrp="1"/>
          </p:cNvSpPr>
          <p:nvPr>
            <p:ph type="body" sz="quarter" idx="18"/>
          </p:nvPr>
        </p:nvSpPr>
        <p:spPr>
          <a:xfrm>
            <a:off x="4568952" y="571502"/>
            <a:ext cx="4495800" cy="4000500"/>
          </a:xfrm>
          <a:prstGeom prst="rect">
            <a:avLst/>
          </a:prstGeom>
        </p:spPr>
        <p:txBody>
          <a:bodyPr/>
          <a:lstStyle>
            <a:lvl1pPr marL="214313" indent="-214313">
              <a:buSzPct val="80000"/>
              <a:buFont typeface="Arial" panose="020B0604020202020204" pitchFamily="34" charset="0"/>
              <a:buChar char="•"/>
              <a:defRPr sz="2400">
                <a:solidFill>
                  <a:srgbClr val="414B56"/>
                </a:solidFill>
                <a:latin typeface="+mj-lt"/>
              </a:defRPr>
            </a:lvl1pPr>
            <a:lvl2pPr marL="685800" indent="-342900">
              <a:buClr>
                <a:srgbClr val="414B5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rgbClr val="414B56"/>
                </a:solidFill>
                <a:latin typeface="+mj-lt"/>
              </a:defRPr>
            </a:lvl2pPr>
            <a:lvl3pPr marL="10287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414B56"/>
                </a:solidFill>
                <a:latin typeface="+mj-lt"/>
              </a:defRPr>
            </a:lvl3pPr>
            <a:lvl4pPr marL="1371600" indent="-342900">
              <a:buClr>
                <a:srgbClr val="414B56"/>
              </a:buClr>
              <a:buSzPct val="80000"/>
              <a:buFont typeface="Gill Sans MT" panose="020B0502020104020203" pitchFamily="34" charset="0"/>
              <a:buChar char="–"/>
              <a:defRPr sz="1600">
                <a:solidFill>
                  <a:srgbClr val="414B56"/>
                </a:solidFill>
                <a:latin typeface="+mj-lt"/>
              </a:defRPr>
            </a:lvl4pPr>
            <a:lvl5pPr marL="1714500" indent="-342900"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14B56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7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1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5" name="chart1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9" name="chart1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5838"/>
            <a:ext cx="4495800" cy="35793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0" name="chart1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1" name="chart1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2" name="chart2excelchart"/>
          <p:cNvSpPr>
            <a:spLocks noGrp="1"/>
          </p:cNvSpPr>
          <p:nvPr>
            <p:ph type="chart" sz="quarter" idx="26" hasCustomPrompt="1"/>
          </p:nvPr>
        </p:nvSpPr>
        <p:spPr>
          <a:xfrm>
            <a:off x="4575048" y="971550"/>
            <a:ext cx="4492752" cy="3600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13" name="chart2yaxistitle"/>
          <p:cNvSpPr>
            <a:spLocks noGrp="1"/>
          </p:cNvSpPr>
          <p:nvPr>
            <p:ph type="body" sz="quarter" idx="27" hasCustomPrompt="1"/>
          </p:nvPr>
        </p:nvSpPr>
        <p:spPr>
          <a:xfrm>
            <a:off x="5172518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4" name="chart2charttitle"/>
          <p:cNvSpPr>
            <a:spLocks noGrp="1"/>
          </p:cNvSpPr>
          <p:nvPr>
            <p:ph type="body" sz="quarter" idx="28" hasCustomPrompt="1"/>
          </p:nvPr>
        </p:nvSpPr>
        <p:spPr>
          <a:xfrm>
            <a:off x="4579178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5" name="chart2lastobservation"/>
          <p:cNvSpPr>
            <a:spLocks noGrp="1"/>
          </p:cNvSpPr>
          <p:nvPr>
            <p:ph type="body" sz="quarter" idx="29" hasCustomPrompt="1"/>
          </p:nvPr>
        </p:nvSpPr>
        <p:spPr>
          <a:xfrm>
            <a:off x="4786311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16" name="chart2source"/>
          <p:cNvSpPr>
            <a:spLocks noGrp="1"/>
          </p:cNvSpPr>
          <p:nvPr>
            <p:ph type="body" sz="quarter" idx="30" hasCustomPrompt="1"/>
          </p:nvPr>
        </p:nvSpPr>
        <p:spPr>
          <a:xfrm>
            <a:off x="4784787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6178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</p:spTree>
    <p:extLst>
      <p:ext uri="{BB962C8B-B14F-4D97-AF65-F5344CB8AC3E}">
        <p14:creationId xmlns:p14="http://schemas.microsoft.com/office/powerpoint/2010/main" val="22653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</p:spTree>
    <p:extLst>
      <p:ext uri="{BB962C8B-B14F-4D97-AF65-F5344CB8AC3E}">
        <p14:creationId xmlns:p14="http://schemas.microsoft.com/office/powerpoint/2010/main" val="11138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41520" y="3065964"/>
            <a:ext cx="3002280" cy="69343"/>
          </a:xfrm>
          <a:prstGeom prst="rect">
            <a:avLst/>
          </a:prstGeom>
          <a:solidFill>
            <a:srgbClr val="94C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3065964"/>
            <a:ext cx="4389120" cy="69343"/>
          </a:xfrm>
          <a:prstGeom prst="rect">
            <a:avLst/>
          </a:prstGeom>
          <a:solidFill>
            <a:srgbClr val="287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1782483"/>
            <a:ext cx="7391400" cy="1228163"/>
          </a:xfrm>
          <a:prstGeom prst="rect">
            <a:avLst/>
          </a:prstGeom>
          <a:solidFill>
            <a:srgbClr val="2C5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597586" y="1782484"/>
            <a:ext cx="1394013" cy="1228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4441834"/>
            <a:ext cx="3657600" cy="4572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7592567" y="3065964"/>
            <a:ext cx="1399032" cy="6934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mcclass"/>
          <p:cNvSpPr>
            <a:spLocks noGrp="1"/>
          </p:cNvSpPr>
          <p:nvPr>
            <p:ph type="body" sz="quarter" idx="10" hasCustomPrompt="1"/>
          </p:nvPr>
        </p:nvSpPr>
        <p:spPr>
          <a:xfrm>
            <a:off x="152399" y="4651715"/>
            <a:ext cx="1822057" cy="219456"/>
          </a:xfrm>
          <a:prstGeom prst="rect">
            <a:avLst/>
          </a:prstGeom>
        </p:spPr>
        <p:txBody>
          <a:bodyPr lIns="91440" tIns="0" rIns="0" bIns="0" anchor="ctr" anchorCtr="0"/>
          <a:lstStyle>
            <a:lvl1pPr algn="l">
              <a:defRPr sz="1400" baseline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FOMC CLASS</a:t>
            </a:r>
            <a:endParaRPr lang="en-US" dirty="0"/>
          </a:p>
        </p:txBody>
      </p:sp>
      <p:sp>
        <p:nvSpPr>
          <p:cNvPr id="17" name="version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" y="4882616"/>
            <a:ext cx="1822056" cy="219456"/>
          </a:xfrm>
          <a:prstGeom prst="rect">
            <a:avLst/>
          </a:prstGeom>
        </p:spPr>
        <p:txBody>
          <a:bodyPr lIns="91440" tIns="0" rIns="0" bIns="0" anchor="ctr" anchorCtr="0"/>
          <a:lstStyle>
            <a:lvl1pPr algn="l">
              <a:defRPr sz="1400" baseline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Version:</a:t>
            </a:r>
            <a:endParaRPr lang="en-US" dirty="0"/>
          </a:p>
        </p:txBody>
      </p:sp>
      <p:sp>
        <p:nvSpPr>
          <p:cNvPr id="9" name="authorsdat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" y="3259041"/>
            <a:ext cx="3617299" cy="1314450"/>
          </a:xfrm>
          <a:prstGeom prst="rect">
            <a:avLst/>
          </a:prstGeom>
        </p:spPr>
        <p:txBody>
          <a:bodyPr/>
          <a:lstStyle>
            <a:lvl1pPr marL="0" indent="0">
              <a:buFont typeface="Symbol" pitchFamily="18" charset="2"/>
              <a:buNone/>
              <a:defRPr sz="180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Click to add authors and date</a:t>
            </a:r>
            <a:endParaRPr lang="en-US" dirty="0"/>
          </a:p>
        </p:txBody>
      </p:sp>
      <p:sp>
        <p:nvSpPr>
          <p:cNvPr id="8" name="title"/>
          <p:cNvSpPr>
            <a:spLocks noGrp="1" noChangeArrowheads="1"/>
          </p:cNvSpPr>
          <p:nvPr>
            <p:ph type="ctrTitle"/>
          </p:nvPr>
        </p:nvSpPr>
        <p:spPr>
          <a:xfrm>
            <a:off x="240792" y="1898216"/>
            <a:ext cx="7214616" cy="996696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algn="l">
              <a:defRPr sz="4400" b="0">
                <a:solidFill>
                  <a:srgbClr val="FFFFFF"/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7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9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10" name="graphimag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14350"/>
            <a:ext cx="9144000" cy="40576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100">
                <a:solidFill>
                  <a:srgbClr val="414B56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 smtClean="0"/>
              <a:t>Insert Chart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1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1166289"/>
            <a:ext cx="8988552" cy="339891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1122313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1" name="chart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76200" y="861636"/>
            <a:ext cx="2887663" cy="188357"/>
          </a:xfrm>
          <a:prstGeom prst="rect">
            <a:avLst/>
          </a:prstGeom>
        </p:spPr>
        <p:txBody>
          <a:bodyPr wrap="none" lIns="45720" tIns="0" rIns="0" bIns="0"/>
          <a:lstStyle>
            <a:lvl1pPr algn="l">
              <a:defRPr sz="140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Chart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1166289"/>
            <a:ext cx="8988552" cy="339891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1122313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1" name="chart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76200" y="861636"/>
            <a:ext cx="2887663" cy="188357"/>
          </a:xfrm>
          <a:prstGeom prst="rect">
            <a:avLst/>
          </a:prstGeom>
        </p:spPr>
        <p:txBody>
          <a:bodyPr wrap="none" lIns="45720" tIns="0" rIns="0" bIns="0"/>
          <a:lstStyle>
            <a:lvl1pPr algn="l">
              <a:defRPr sz="140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Chart subtitle</a:t>
            </a:r>
            <a:endParaRPr lang="en-US" dirty="0"/>
          </a:p>
        </p:txBody>
      </p:sp>
      <p:sp>
        <p:nvSpPr>
          <p:cNvPr id="12" name="yaxis2title"/>
          <p:cNvSpPr>
            <a:spLocks noGrp="1"/>
          </p:cNvSpPr>
          <p:nvPr>
            <p:ph type="body" sz="quarter" idx="22" hasCustomPrompt="1"/>
          </p:nvPr>
        </p:nvSpPr>
        <p:spPr>
          <a:xfrm>
            <a:off x="5293958" y="1118191"/>
            <a:ext cx="3264291" cy="2000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r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Second axis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1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5838"/>
            <a:ext cx="8988552" cy="35793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787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2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excel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76200" y="985838"/>
            <a:ext cx="8988552" cy="35793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100" baseline="0">
                <a:solidFill>
                  <a:srgbClr val="414B56"/>
                </a:solidFill>
              </a:defRPr>
            </a:lvl1pPr>
          </a:lstStyle>
          <a:p>
            <a:r>
              <a:rPr lang="en-US" dirty="0" smtClean="0"/>
              <a:t>Insert Excel Chart</a:t>
            </a:r>
            <a:endParaRPr lang="en-US" dirty="0"/>
          </a:p>
        </p:txBody>
      </p:sp>
      <p:sp>
        <p:nvSpPr>
          <p:cNvPr id="9" name="yaxistitle"/>
          <p:cNvSpPr>
            <a:spLocks noGrp="1"/>
          </p:cNvSpPr>
          <p:nvPr>
            <p:ph type="body" sz="quarter" idx="19" hasCustomPrompt="1"/>
          </p:nvPr>
        </p:nvSpPr>
        <p:spPr>
          <a:xfrm>
            <a:off x="583273" y="946919"/>
            <a:ext cx="3264291" cy="200025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Axis title</a:t>
            </a:r>
            <a:endParaRPr lang="en-US" dirty="0"/>
          </a:p>
        </p:txBody>
      </p:sp>
      <p:sp>
        <p:nvSpPr>
          <p:cNvPr id="10" name="charttitle"/>
          <p:cNvSpPr>
            <a:spLocks noGrp="1"/>
          </p:cNvSpPr>
          <p:nvPr>
            <p:ph type="body" sz="quarter" idx="20" hasCustomPrompt="1"/>
          </p:nvPr>
        </p:nvSpPr>
        <p:spPr>
          <a:xfrm>
            <a:off x="76202" y="571502"/>
            <a:ext cx="3264291" cy="245215"/>
          </a:xfrm>
          <a:prstGeom prst="rect">
            <a:avLst/>
          </a:prstGeom>
        </p:spPr>
        <p:txBody>
          <a:bodyPr lIns="4572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900">
                <a:solidFill>
                  <a:srgbClr val="3A6F8F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Chart Title</a:t>
            </a:r>
          </a:p>
        </p:txBody>
      </p:sp>
      <p:sp>
        <p:nvSpPr>
          <p:cNvPr id="11" name="yaxis2title"/>
          <p:cNvSpPr>
            <a:spLocks noGrp="1"/>
          </p:cNvSpPr>
          <p:nvPr>
            <p:ph type="body" sz="quarter" idx="22" hasCustomPrompt="1"/>
          </p:nvPr>
        </p:nvSpPr>
        <p:spPr>
          <a:xfrm>
            <a:off x="5293958" y="961414"/>
            <a:ext cx="3264291" cy="2000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r">
              <a:defRPr sz="14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Second axis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0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2064"/>
          </a:xfrm>
          <a:prstGeom prst="rect">
            <a:avLst/>
          </a:prstGeom>
          <a:solidFill>
            <a:srgbClr val="2C536B"/>
          </a:solidFill>
        </p:spPr>
        <p:txBody>
          <a:bodyPr anchor="ctr"/>
          <a:lstStyle>
            <a:lvl1pPr algn="l">
              <a:defRPr lang="en-US" sz="1650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750"/>
              </a:spcBef>
              <a:buFontTx/>
            </a:pPr>
            <a:r>
              <a:rPr lang="en-US" dirty="0" smtClean="0"/>
              <a:t>Slide title or description</a:t>
            </a:r>
            <a:endParaRPr lang="en-US" dirty="0"/>
          </a:p>
        </p:txBody>
      </p:sp>
      <p:sp>
        <p:nvSpPr>
          <p:cNvPr id="5" name="source"/>
          <p:cNvSpPr>
            <a:spLocks noGrp="1"/>
          </p:cNvSpPr>
          <p:nvPr>
            <p:ph type="body" sz="quarter" idx="16" hasCustomPrompt="1"/>
          </p:nvPr>
        </p:nvSpPr>
        <p:spPr>
          <a:xfrm>
            <a:off x="74675" y="4841160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6" name="note"/>
          <p:cNvSpPr>
            <a:spLocks noGrp="1"/>
          </p:cNvSpPr>
          <p:nvPr>
            <p:ph type="body" sz="quarter" idx="23" hasCustomPrompt="1"/>
          </p:nvPr>
        </p:nvSpPr>
        <p:spPr>
          <a:xfrm>
            <a:off x="4787456" y="4604118"/>
            <a:ext cx="4277296" cy="465642"/>
          </a:xfrm>
          <a:prstGeom prst="rect">
            <a:avLst/>
          </a:prstGeom>
          <a:noFill/>
        </p:spPr>
        <p:txBody>
          <a:bodyPr lIns="0" tIns="27432" rIns="0" bIns="0" anchor="t" anchorCtr="0"/>
          <a:lstStyle>
            <a:lvl1pPr algn="l">
              <a:defRPr sz="1100">
                <a:solidFill>
                  <a:srgbClr val="414B5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note</a:t>
            </a:r>
            <a:endParaRPr lang="en-US" dirty="0"/>
          </a:p>
        </p:txBody>
      </p:sp>
      <p:sp>
        <p:nvSpPr>
          <p:cNvPr id="7" name="lastobservation"/>
          <p:cNvSpPr>
            <a:spLocks noGrp="1"/>
          </p:cNvSpPr>
          <p:nvPr>
            <p:ph type="body" sz="quarter" idx="25" hasCustomPrompt="1"/>
          </p:nvPr>
        </p:nvSpPr>
        <p:spPr>
          <a:xfrm>
            <a:off x="76199" y="4604118"/>
            <a:ext cx="4281489" cy="2286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lang="en-US" sz="1050" dirty="0" smtClean="0">
                <a:solidFill>
                  <a:srgbClr val="414B56"/>
                </a:solidFill>
              </a:defRPr>
            </a:lvl1pPr>
          </a:lstStyle>
          <a:p>
            <a:pPr lvl="0"/>
            <a:r>
              <a:rPr lang="en-US" dirty="0" smtClean="0"/>
              <a:t>Last observation</a:t>
            </a:r>
          </a:p>
        </p:txBody>
      </p:sp>
      <p:sp>
        <p:nvSpPr>
          <p:cNvPr id="8" name="textbox"/>
          <p:cNvSpPr>
            <a:spLocks noGrp="1"/>
          </p:cNvSpPr>
          <p:nvPr>
            <p:ph type="body" sz="quarter" idx="18"/>
          </p:nvPr>
        </p:nvSpPr>
        <p:spPr>
          <a:xfrm>
            <a:off x="76200" y="576208"/>
            <a:ext cx="8991600" cy="3995792"/>
          </a:xfrm>
          <a:prstGeom prst="rect">
            <a:avLst/>
          </a:prstGeom>
        </p:spPr>
        <p:txBody>
          <a:bodyPr/>
          <a:lstStyle>
            <a:lvl1pPr marL="214313" indent="-214313">
              <a:buSzPct val="80000"/>
              <a:buFont typeface="Arial" panose="020B0604020202020204" pitchFamily="34" charset="0"/>
              <a:buChar char="•"/>
              <a:defRPr sz="2400">
                <a:solidFill>
                  <a:srgbClr val="414B56"/>
                </a:solidFill>
                <a:latin typeface="+mj-lt"/>
              </a:defRPr>
            </a:lvl1pPr>
            <a:lvl2pPr marL="685800" indent="-342900">
              <a:buClr>
                <a:srgbClr val="414B5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rgbClr val="414B56"/>
                </a:solidFill>
                <a:latin typeface="+mj-lt"/>
              </a:defRPr>
            </a:lvl2pPr>
            <a:lvl3pPr marL="10287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414B56"/>
                </a:solidFill>
                <a:latin typeface="+mj-lt"/>
              </a:defRPr>
            </a:lvl3pPr>
            <a:lvl4pPr marL="1371600" indent="-342900">
              <a:buClr>
                <a:srgbClr val="414B56"/>
              </a:buClr>
              <a:buSzPct val="80000"/>
              <a:buFont typeface="Gill Sans MT" panose="020B0502020104020203" pitchFamily="34" charset="0"/>
              <a:buChar char="–"/>
              <a:defRPr sz="1600">
                <a:solidFill>
                  <a:srgbClr val="414B56"/>
                </a:solidFill>
                <a:latin typeface="+mj-lt"/>
              </a:defRPr>
            </a:lvl4pPr>
            <a:lvl5pPr marL="1714500" indent="-342900">
              <a:buSzPct val="80000"/>
              <a:buFont typeface="Arial" panose="020B0604020202020204" pitchFamily="34" charset="0"/>
              <a:buChar char="•"/>
              <a:defRPr sz="1400">
                <a:solidFill>
                  <a:srgbClr val="414B56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1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baseline"/>
          <p:cNvCxnSpPr/>
          <p:nvPr userDrawn="1"/>
        </p:nvCxnSpPr>
        <p:spPr>
          <a:xfrm>
            <a:off x="0" y="5126355"/>
            <a:ext cx="9144000" cy="0"/>
          </a:xfrm>
          <a:prstGeom prst="line">
            <a:avLst/>
          </a:prstGeom>
          <a:ln w="57150">
            <a:solidFill>
              <a:srgbClr val="2C53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number"/>
          <p:cNvSpPr>
            <a:spLocks noGrp="1"/>
          </p:cNvSpPr>
          <p:nvPr>
            <p:ph type="sldNum" sz="quarter" idx="4"/>
          </p:nvPr>
        </p:nvSpPr>
        <p:spPr>
          <a:xfrm>
            <a:off x="4414657" y="4718130"/>
            <a:ext cx="314687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rgbClr val="414B56"/>
                </a:solidFill>
              </a:defRPr>
            </a:lvl1pPr>
          </a:lstStyle>
          <a:p>
            <a:fld id="{16DB3CF8-59E7-44C6-88F7-CC6EEF5857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2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8" r:id="rId2"/>
    <p:sldLayoutId id="2147483729" r:id="rId3"/>
    <p:sldLayoutId id="2147483733" r:id="rId4"/>
    <p:sldLayoutId id="2147483731" r:id="rId5"/>
    <p:sldLayoutId id="2147483736" r:id="rId6"/>
    <p:sldLayoutId id="2147483730" r:id="rId7"/>
    <p:sldLayoutId id="2147483737" r:id="rId8"/>
    <p:sldLayoutId id="2147483740" r:id="rId9"/>
    <p:sldLayoutId id="2147483741" r:id="rId10"/>
    <p:sldLayoutId id="2147483743" r:id="rId11"/>
    <p:sldLayoutId id="2147483742" r:id="rId12"/>
    <p:sldLayoutId id="2147483739" r:id="rId13"/>
    <p:sldLayoutId id="214748373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975" kern="1200" baseline="0">
          <a:solidFill>
            <a:srgbClr val="3A6F8F"/>
          </a:solidFill>
          <a:latin typeface="Gill Sans MT" panose="020B0502020104020203" pitchFamily="34" charset="0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Tx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2" userDrawn="1">
          <p15:clr>
            <a:srgbClr val="5ACBF0"/>
          </p15:clr>
        </p15:guide>
        <p15:guide id="2" pos="2880" userDrawn="1">
          <p15:clr>
            <a:srgbClr val="F26B43"/>
          </p15:clr>
        </p15:guide>
        <p15:guide id="4" orient="horz" pos="2988" userDrawn="1">
          <p15:clr>
            <a:srgbClr val="FBAE40"/>
          </p15:clr>
        </p15:guide>
        <p15:guide id="5" orient="horz" pos="324" userDrawn="1">
          <p15:clr>
            <a:srgbClr val="F26B43"/>
          </p15:clr>
        </p15:guide>
        <p15:guide id="6" orient="horz" pos="2880" userDrawn="1">
          <p15:clr>
            <a:srgbClr val="547EBF"/>
          </p15:clr>
        </p15:guide>
        <p15:guide id="8" pos="48" userDrawn="1">
          <p15:clr>
            <a:srgbClr val="9FCC3B"/>
          </p15:clr>
        </p15:guide>
        <p15:guide id="9" pos="5712" userDrawn="1">
          <p15:clr>
            <a:srgbClr val="9FCC3B"/>
          </p15:clr>
        </p15:guide>
        <p15:guide id="10" orient="horz" pos="360" userDrawn="1">
          <p15:clr>
            <a:srgbClr val="547EBF"/>
          </p15:clr>
        </p15:guide>
        <p15:guide id="11" orient="horz" pos="732" userDrawn="1">
          <p15:clr>
            <a:srgbClr val="547EBF"/>
          </p15:clr>
        </p15:guide>
        <p15:guide id="12" orient="horz" pos="540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Internal FR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Version: 1/19/2018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FOMC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31042"/>
      </p:ext>
    </p:extLst>
  </p:cSld>
  <p:clrMapOvr>
    <a:masterClrMapping/>
  </p:clrMapOvr>
</p:sld>
</file>

<file path=ppt/theme/theme1.xml><?xml version="1.0" encoding="utf-8"?>
<a:theme xmlns:a="http://schemas.openxmlformats.org/drawingml/2006/main" name="briefingmaster">
  <a:themeElements>
    <a:clrScheme name="Fed Colors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75A8"/>
      </a:accent1>
      <a:accent2>
        <a:srgbClr val="E67A17"/>
      </a:accent2>
      <a:accent3>
        <a:srgbClr val="414B56"/>
      </a:accent3>
      <a:accent4>
        <a:srgbClr val="599871"/>
      </a:accent4>
      <a:accent5>
        <a:srgbClr val="7FB6CA"/>
      </a:accent5>
      <a:accent6>
        <a:srgbClr val="12B3D1"/>
      </a:accent6>
      <a:hlink>
        <a:srgbClr val="0563C1"/>
      </a:hlink>
      <a:folHlink>
        <a:srgbClr val="954F72"/>
      </a:folHlink>
    </a:clrScheme>
    <a:fontScheme name="Chart Title and Subtitle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115301</TotalTime>
  <Words>8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Garamond</vt:lpstr>
      <vt:lpstr>Gill Sans MT</vt:lpstr>
      <vt:lpstr>Symbol</vt:lpstr>
      <vt:lpstr>Wingdings</vt:lpstr>
      <vt:lpstr>briefingmaster</vt:lpstr>
      <vt:lpstr>FOMC Template</vt:lpstr>
    </vt:vector>
  </TitlesOfParts>
  <Company>Federal Reserve System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Chris.Vecchio@clev.frb.org</dc:creator>
  <cp:lastModifiedBy>Young, Tristan</cp:lastModifiedBy>
  <cp:revision>4080</cp:revision>
  <cp:lastPrinted>2015-04-21T22:05:36Z</cp:lastPrinted>
  <dcterms:created xsi:type="dcterms:W3CDTF">2011-08-04T15:41:22Z</dcterms:created>
  <dcterms:modified xsi:type="dcterms:W3CDTF">2018-02-23T15:05:08Z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d4d02eef-c7ca-4530-858f-fb0bc4a0f192</vt:lpwstr>
  </property>
</Properties>
</file>