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8" r:id="rId1"/>
  </p:sldMasterIdLst>
  <p:notesMasterIdLst>
    <p:notesMasterId r:id="rId3"/>
  </p:notesMasterIdLst>
  <p:handoutMasterIdLst>
    <p:handoutMasterId r:id="rId4"/>
  </p:handoutMasterIdLst>
  <p:sldIdLst>
    <p:sldId id="264" r:id="rId2"/>
    <p:sldId id="265" r:id="rId10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orient="horz" pos="2988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6" orient="horz" pos="1980" userDrawn="1">
          <p15:clr>
            <a:srgbClr val="A4A3A4"/>
          </p15:clr>
        </p15:guide>
        <p15:guide id="7" orient="horz" pos="7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3" userDrawn="1">
          <p15:clr>
            <a:srgbClr val="A4A3A4"/>
          </p15:clr>
        </p15:guide>
        <p15:guide id="2" pos="2935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enkatu, Guhan" initials="GV" lastIdx="0" clrIdx="0"/>
  <p:cmAuthor id="1" name="Mark Schweitzer" initials="MES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B56"/>
    <a:srgbClr val="2875A8"/>
    <a:srgbClr val="960909"/>
    <a:srgbClr val="E31A1C"/>
    <a:srgbClr val="3A9D6C"/>
    <a:srgbClr val="103C62"/>
    <a:srgbClr val="919191"/>
    <a:srgbClr val="E67A17"/>
    <a:srgbClr val="333333"/>
    <a:srgbClr val="3A6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86444" autoAdjust="0"/>
  </p:normalViewPr>
  <p:slideViewPr>
    <p:cSldViewPr snapToGrid="0">
      <p:cViewPr varScale="1">
        <p:scale>
          <a:sx n="133" d="100"/>
          <a:sy n="133" d="100"/>
        </p:scale>
        <p:origin x="1308" y="96"/>
      </p:cViewPr>
      <p:guideLst>
        <p:guide orient="horz" pos="1620"/>
        <p:guide orient="horz" pos="2988"/>
        <p:guide pos="2880"/>
        <p:guide orient="horz" pos="1980"/>
        <p:guide orient="horz" pos="7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838" y="96"/>
      </p:cViewPr>
      <p:guideLst>
        <p:guide orient="horz" pos="2203"/>
        <p:guide pos="2935"/>
        <p:guide orient="horz" pos="2928"/>
        <p:guide pos="2208"/>
      </p:guideLst>
    </p:cSldViewPr>
  </p:notesViewPr>
  <p:gridSpacing cx="38100" cy="381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Sheet1!$B$1</c:f>
              <c:strCache>
                <c:ptCount val="1"/>
                <c:pt idx="0">
                  <c:v>recessm</c:v>
                </c:pt>
              </c:strCache>
            </c:strRef>
          </c:tx>
          <c:spPr>
            <a:solidFill>
              <a:schemeClr val="bg1">
                <a:lumMod val="65000"/>
                <a:alpha val="80000"/>
              </a:schemeClr>
            </a:solidFill>
          </c:spPr>
          <c:cat>
            <c:numRef>
              <c:f>Sheet1!$A$2:$A$278</c:f>
              <c:numCache>
                <c:formatCode>yyyy\-mm\-dd</c:formatCode>
                <c:ptCount val="277"/>
                <c:pt idx="0">
                  <c:v>34700.0</c:v>
                </c:pt>
                <c:pt idx="1">
                  <c:v>34731.0</c:v>
                </c:pt>
                <c:pt idx="2">
                  <c:v>34759.0</c:v>
                </c:pt>
                <c:pt idx="3">
                  <c:v>34790.0</c:v>
                </c:pt>
                <c:pt idx="4">
                  <c:v>34820.0</c:v>
                </c:pt>
                <c:pt idx="5">
                  <c:v>34851.0</c:v>
                </c:pt>
                <c:pt idx="6">
                  <c:v>34881.0</c:v>
                </c:pt>
                <c:pt idx="7">
                  <c:v>34912.0</c:v>
                </c:pt>
                <c:pt idx="8">
                  <c:v>34943.0</c:v>
                </c:pt>
                <c:pt idx="9">
                  <c:v>34973.0</c:v>
                </c:pt>
                <c:pt idx="10">
                  <c:v>35004.0</c:v>
                </c:pt>
                <c:pt idx="11">
                  <c:v>35034.0</c:v>
                </c:pt>
                <c:pt idx="12">
                  <c:v>35065.0</c:v>
                </c:pt>
                <c:pt idx="13">
                  <c:v>35096.0</c:v>
                </c:pt>
                <c:pt idx="14">
                  <c:v>35125.0</c:v>
                </c:pt>
                <c:pt idx="15">
                  <c:v>35156.0</c:v>
                </c:pt>
                <c:pt idx="16">
                  <c:v>35186.0</c:v>
                </c:pt>
                <c:pt idx="17">
                  <c:v>35217.0</c:v>
                </c:pt>
                <c:pt idx="18">
                  <c:v>35247.0</c:v>
                </c:pt>
                <c:pt idx="19">
                  <c:v>35278.0</c:v>
                </c:pt>
                <c:pt idx="20">
                  <c:v>35309.0</c:v>
                </c:pt>
                <c:pt idx="21">
                  <c:v>35339.0</c:v>
                </c:pt>
                <c:pt idx="22">
                  <c:v>35370.0</c:v>
                </c:pt>
                <c:pt idx="23">
                  <c:v>35400.0</c:v>
                </c:pt>
                <c:pt idx="24">
                  <c:v>35431.0</c:v>
                </c:pt>
                <c:pt idx="25">
                  <c:v>35462.0</c:v>
                </c:pt>
                <c:pt idx="26">
                  <c:v>35490.0</c:v>
                </c:pt>
                <c:pt idx="27">
                  <c:v>35521.0</c:v>
                </c:pt>
                <c:pt idx="28">
                  <c:v>35551.0</c:v>
                </c:pt>
                <c:pt idx="29">
                  <c:v>35582.0</c:v>
                </c:pt>
                <c:pt idx="30">
                  <c:v>35612.0</c:v>
                </c:pt>
                <c:pt idx="31">
                  <c:v>35643.0</c:v>
                </c:pt>
                <c:pt idx="32">
                  <c:v>35674.0</c:v>
                </c:pt>
                <c:pt idx="33">
                  <c:v>35704.0</c:v>
                </c:pt>
                <c:pt idx="34">
                  <c:v>35735.0</c:v>
                </c:pt>
                <c:pt idx="35">
                  <c:v>35765.0</c:v>
                </c:pt>
                <c:pt idx="36">
                  <c:v>35796.0</c:v>
                </c:pt>
                <c:pt idx="37">
                  <c:v>35827.0</c:v>
                </c:pt>
                <c:pt idx="38">
                  <c:v>35855.0</c:v>
                </c:pt>
                <c:pt idx="39">
                  <c:v>35886.0</c:v>
                </c:pt>
                <c:pt idx="40">
                  <c:v>35916.0</c:v>
                </c:pt>
                <c:pt idx="41">
                  <c:v>35947.0</c:v>
                </c:pt>
                <c:pt idx="42">
                  <c:v>35977.0</c:v>
                </c:pt>
                <c:pt idx="43">
                  <c:v>36008.0</c:v>
                </c:pt>
                <c:pt idx="44">
                  <c:v>36039.0</c:v>
                </c:pt>
                <c:pt idx="45">
                  <c:v>36069.0</c:v>
                </c:pt>
                <c:pt idx="46">
                  <c:v>36100.0</c:v>
                </c:pt>
                <c:pt idx="47">
                  <c:v>36130.0</c:v>
                </c:pt>
                <c:pt idx="48">
                  <c:v>36161.0</c:v>
                </c:pt>
                <c:pt idx="49">
                  <c:v>36192.0</c:v>
                </c:pt>
                <c:pt idx="50">
                  <c:v>36220.0</c:v>
                </c:pt>
                <c:pt idx="51">
                  <c:v>36251.0</c:v>
                </c:pt>
                <c:pt idx="52">
                  <c:v>36281.0</c:v>
                </c:pt>
                <c:pt idx="53">
                  <c:v>36312.0</c:v>
                </c:pt>
                <c:pt idx="54">
                  <c:v>36342.0</c:v>
                </c:pt>
                <c:pt idx="55">
                  <c:v>36373.0</c:v>
                </c:pt>
                <c:pt idx="56">
                  <c:v>36404.0</c:v>
                </c:pt>
                <c:pt idx="57">
                  <c:v>36434.0</c:v>
                </c:pt>
                <c:pt idx="58">
                  <c:v>36465.0</c:v>
                </c:pt>
                <c:pt idx="59">
                  <c:v>36495.0</c:v>
                </c:pt>
                <c:pt idx="60">
                  <c:v>36526.0</c:v>
                </c:pt>
                <c:pt idx="61">
                  <c:v>36557.0</c:v>
                </c:pt>
                <c:pt idx="62">
                  <c:v>36586.0</c:v>
                </c:pt>
                <c:pt idx="63">
                  <c:v>36617.0</c:v>
                </c:pt>
                <c:pt idx="64">
                  <c:v>36647.0</c:v>
                </c:pt>
                <c:pt idx="65">
                  <c:v>36678.0</c:v>
                </c:pt>
                <c:pt idx="66">
                  <c:v>36708.0</c:v>
                </c:pt>
                <c:pt idx="67">
                  <c:v>36739.0</c:v>
                </c:pt>
                <c:pt idx="68">
                  <c:v>36770.0</c:v>
                </c:pt>
                <c:pt idx="69">
                  <c:v>36800.0</c:v>
                </c:pt>
                <c:pt idx="70">
                  <c:v>36831.0</c:v>
                </c:pt>
                <c:pt idx="71">
                  <c:v>36861.0</c:v>
                </c:pt>
                <c:pt idx="72">
                  <c:v>36892.0</c:v>
                </c:pt>
                <c:pt idx="73">
                  <c:v>36923.0</c:v>
                </c:pt>
                <c:pt idx="74">
                  <c:v>36951.0</c:v>
                </c:pt>
                <c:pt idx="75">
                  <c:v>36982.0</c:v>
                </c:pt>
                <c:pt idx="76">
                  <c:v>37012.0</c:v>
                </c:pt>
                <c:pt idx="77">
                  <c:v>37043.0</c:v>
                </c:pt>
                <c:pt idx="78">
                  <c:v>37073.0</c:v>
                </c:pt>
                <c:pt idx="79">
                  <c:v>37104.0</c:v>
                </c:pt>
                <c:pt idx="80">
                  <c:v>37135.0</c:v>
                </c:pt>
                <c:pt idx="81">
                  <c:v>37165.0</c:v>
                </c:pt>
                <c:pt idx="82">
                  <c:v>37196.0</c:v>
                </c:pt>
                <c:pt idx="83">
                  <c:v>37226.0</c:v>
                </c:pt>
                <c:pt idx="84">
                  <c:v>37257.0</c:v>
                </c:pt>
                <c:pt idx="85">
                  <c:v>37288.0</c:v>
                </c:pt>
                <c:pt idx="86">
                  <c:v>37316.0</c:v>
                </c:pt>
                <c:pt idx="87">
                  <c:v>37347.0</c:v>
                </c:pt>
                <c:pt idx="88">
                  <c:v>37377.0</c:v>
                </c:pt>
                <c:pt idx="89">
                  <c:v>37408.0</c:v>
                </c:pt>
                <c:pt idx="90">
                  <c:v>37438.0</c:v>
                </c:pt>
                <c:pt idx="91">
                  <c:v>37469.0</c:v>
                </c:pt>
                <c:pt idx="92">
                  <c:v>37500.0</c:v>
                </c:pt>
                <c:pt idx="93">
                  <c:v>37530.0</c:v>
                </c:pt>
                <c:pt idx="94">
                  <c:v>37561.0</c:v>
                </c:pt>
                <c:pt idx="95">
                  <c:v>37591.0</c:v>
                </c:pt>
                <c:pt idx="96">
                  <c:v>37622.0</c:v>
                </c:pt>
                <c:pt idx="97">
                  <c:v>37653.0</c:v>
                </c:pt>
                <c:pt idx="98">
                  <c:v>37681.0</c:v>
                </c:pt>
                <c:pt idx="99">
                  <c:v>37712.0</c:v>
                </c:pt>
                <c:pt idx="100">
                  <c:v>37742.0</c:v>
                </c:pt>
                <c:pt idx="101">
                  <c:v>37773.0</c:v>
                </c:pt>
                <c:pt idx="102">
                  <c:v>37803.0</c:v>
                </c:pt>
                <c:pt idx="103">
                  <c:v>37834.0</c:v>
                </c:pt>
                <c:pt idx="104">
                  <c:v>37865.0</c:v>
                </c:pt>
                <c:pt idx="105">
                  <c:v>37895.0</c:v>
                </c:pt>
                <c:pt idx="106">
                  <c:v>37926.0</c:v>
                </c:pt>
                <c:pt idx="107">
                  <c:v>37956.0</c:v>
                </c:pt>
                <c:pt idx="108">
                  <c:v>37987.0</c:v>
                </c:pt>
                <c:pt idx="109">
                  <c:v>38018.0</c:v>
                </c:pt>
                <c:pt idx="110">
                  <c:v>38047.0</c:v>
                </c:pt>
                <c:pt idx="111">
                  <c:v>38078.0</c:v>
                </c:pt>
                <c:pt idx="112">
                  <c:v>38108.0</c:v>
                </c:pt>
                <c:pt idx="113">
                  <c:v>38139.0</c:v>
                </c:pt>
                <c:pt idx="114">
                  <c:v>38169.0</c:v>
                </c:pt>
                <c:pt idx="115">
                  <c:v>38200.0</c:v>
                </c:pt>
                <c:pt idx="116">
                  <c:v>38231.0</c:v>
                </c:pt>
                <c:pt idx="117">
                  <c:v>38261.0</c:v>
                </c:pt>
                <c:pt idx="118">
                  <c:v>38292.0</c:v>
                </c:pt>
                <c:pt idx="119">
                  <c:v>38322.0</c:v>
                </c:pt>
                <c:pt idx="120">
                  <c:v>38353.0</c:v>
                </c:pt>
                <c:pt idx="121">
                  <c:v>38384.0</c:v>
                </c:pt>
                <c:pt idx="122">
                  <c:v>38412.0</c:v>
                </c:pt>
                <c:pt idx="123">
                  <c:v>38443.0</c:v>
                </c:pt>
                <c:pt idx="124">
                  <c:v>38473.0</c:v>
                </c:pt>
                <c:pt idx="125">
                  <c:v>38504.0</c:v>
                </c:pt>
                <c:pt idx="126">
                  <c:v>38534.0</c:v>
                </c:pt>
                <c:pt idx="127">
                  <c:v>38565.0</c:v>
                </c:pt>
                <c:pt idx="128">
                  <c:v>38596.0</c:v>
                </c:pt>
                <c:pt idx="129">
                  <c:v>38626.0</c:v>
                </c:pt>
                <c:pt idx="130">
                  <c:v>38657.0</c:v>
                </c:pt>
                <c:pt idx="131">
                  <c:v>38687.0</c:v>
                </c:pt>
                <c:pt idx="132">
                  <c:v>38718.0</c:v>
                </c:pt>
                <c:pt idx="133">
                  <c:v>38749.0</c:v>
                </c:pt>
                <c:pt idx="134">
                  <c:v>38777.0</c:v>
                </c:pt>
                <c:pt idx="135">
                  <c:v>38808.0</c:v>
                </c:pt>
                <c:pt idx="136">
                  <c:v>38838.0</c:v>
                </c:pt>
                <c:pt idx="137">
                  <c:v>38869.0</c:v>
                </c:pt>
                <c:pt idx="138">
                  <c:v>38899.0</c:v>
                </c:pt>
                <c:pt idx="139">
                  <c:v>38930.0</c:v>
                </c:pt>
                <c:pt idx="140">
                  <c:v>38961.0</c:v>
                </c:pt>
                <c:pt idx="141">
                  <c:v>38991.0</c:v>
                </c:pt>
                <c:pt idx="142">
                  <c:v>39022.0</c:v>
                </c:pt>
                <c:pt idx="143">
                  <c:v>39052.0</c:v>
                </c:pt>
                <c:pt idx="144">
                  <c:v>39083.0</c:v>
                </c:pt>
                <c:pt idx="145">
                  <c:v>39114.0</c:v>
                </c:pt>
                <c:pt idx="146">
                  <c:v>39142.0</c:v>
                </c:pt>
                <c:pt idx="147">
                  <c:v>39173.0</c:v>
                </c:pt>
                <c:pt idx="148">
                  <c:v>39203.0</c:v>
                </c:pt>
                <c:pt idx="149">
                  <c:v>39234.0</c:v>
                </c:pt>
                <c:pt idx="150">
                  <c:v>39264.0</c:v>
                </c:pt>
                <c:pt idx="151">
                  <c:v>39295.0</c:v>
                </c:pt>
                <c:pt idx="152">
                  <c:v>39326.0</c:v>
                </c:pt>
                <c:pt idx="153">
                  <c:v>39356.0</c:v>
                </c:pt>
                <c:pt idx="154">
                  <c:v>39387.0</c:v>
                </c:pt>
                <c:pt idx="155">
                  <c:v>39417.0</c:v>
                </c:pt>
                <c:pt idx="156">
                  <c:v>39448.0</c:v>
                </c:pt>
                <c:pt idx="157">
                  <c:v>39479.0</c:v>
                </c:pt>
                <c:pt idx="158">
                  <c:v>39508.0</c:v>
                </c:pt>
                <c:pt idx="159">
                  <c:v>39539.0</c:v>
                </c:pt>
                <c:pt idx="160">
                  <c:v>39569.0</c:v>
                </c:pt>
                <c:pt idx="161">
                  <c:v>39600.0</c:v>
                </c:pt>
                <c:pt idx="162">
                  <c:v>39630.0</c:v>
                </c:pt>
                <c:pt idx="163">
                  <c:v>39661.0</c:v>
                </c:pt>
                <c:pt idx="164">
                  <c:v>39692.0</c:v>
                </c:pt>
                <c:pt idx="165">
                  <c:v>39722.0</c:v>
                </c:pt>
                <c:pt idx="166">
                  <c:v>39753.0</c:v>
                </c:pt>
                <c:pt idx="167">
                  <c:v>39783.0</c:v>
                </c:pt>
                <c:pt idx="168">
                  <c:v>39814.0</c:v>
                </c:pt>
                <c:pt idx="169">
                  <c:v>39845.0</c:v>
                </c:pt>
                <c:pt idx="170">
                  <c:v>39873.0</c:v>
                </c:pt>
                <c:pt idx="171">
                  <c:v>39904.0</c:v>
                </c:pt>
                <c:pt idx="172">
                  <c:v>39934.0</c:v>
                </c:pt>
                <c:pt idx="173">
                  <c:v>39965.0</c:v>
                </c:pt>
                <c:pt idx="174">
                  <c:v>39995.0</c:v>
                </c:pt>
                <c:pt idx="175">
                  <c:v>40026.0</c:v>
                </c:pt>
                <c:pt idx="176">
                  <c:v>40057.0</c:v>
                </c:pt>
                <c:pt idx="177">
                  <c:v>40087.0</c:v>
                </c:pt>
                <c:pt idx="178">
                  <c:v>40118.0</c:v>
                </c:pt>
                <c:pt idx="179">
                  <c:v>40148.0</c:v>
                </c:pt>
                <c:pt idx="180">
                  <c:v>40179.0</c:v>
                </c:pt>
                <c:pt idx="181">
                  <c:v>40210.0</c:v>
                </c:pt>
                <c:pt idx="182">
                  <c:v>40238.0</c:v>
                </c:pt>
                <c:pt idx="183">
                  <c:v>40269.0</c:v>
                </c:pt>
                <c:pt idx="184">
                  <c:v>40299.0</c:v>
                </c:pt>
                <c:pt idx="185">
                  <c:v>40330.0</c:v>
                </c:pt>
                <c:pt idx="186">
                  <c:v>40360.0</c:v>
                </c:pt>
                <c:pt idx="187">
                  <c:v>40391.0</c:v>
                </c:pt>
                <c:pt idx="188">
                  <c:v>40422.0</c:v>
                </c:pt>
                <c:pt idx="189">
                  <c:v>40452.0</c:v>
                </c:pt>
                <c:pt idx="190">
                  <c:v>40483.0</c:v>
                </c:pt>
                <c:pt idx="191">
                  <c:v>40513.0</c:v>
                </c:pt>
                <c:pt idx="192">
                  <c:v>40544.0</c:v>
                </c:pt>
                <c:pt idx="193">
                  <c:v>40575.0</c:v>
                </c:pt>
                <c:pt idx="194">
                  <c:v>40603.0</c:v>
                </c:pt>
                <c:pt idx="195">
                  <c:v>40634.0</c:v>
                </c:pt>
                <c:pt idx="196">
                  <c:v>40664.0</c:v>
                </c:pt>
                <c:pt idx="197">
                  <c:v>40695.0</c:v>
                </c:pt>
                <c:pt idx="198">
                  <c:v>40725.0</c:v>
                </c:pt>
                <c:pt idx="199">
                  <c:v>40756.0</c:v>
                </c:pt>
                <c:pt idx="200">
                  <c:v>40787.0</c:v>
                </c:pt>
                <c:pt idx="201">
                  <c:v>40817.0</c:v>
                </c:pt>
                <c:pt idx="202">
                  <c:v>40848.0</c:v>
                </c:pt>
                <c:pt idx="203">
                  <c:v>40878.0</c:v>
                </c:pt>
                <c:pt idx="204">
                  <c:v>40909.0</c:v>
                </c:pt>
                <c:pt idx="205">
                  <c:v>40940.0</c:v>
                </c:pt>
                <c:pt idx="206">
                  <c:v>40969.0</c:v>
                </c:pt>
                <c:pt idx="207">
                  <c:v>41000.0</c:v>
                </c:pt>
                <c:pt idx="208">
                  <c:v>41030.0</c:v>
                </c:pt>
                <c:pt idx="209">
                  <c:v>41061.0</c:v>
                </c:pt>
                <c:pt idx="210">
                  <c:v>41091.0</c:v>
                </c:pt>
                <c:pt idx="211">
                  <c:v>41122.0</c:v>
                </c:pt>
                <c:pt idx="212">
                  <c:v>41153.0</c:v>
                </c:pt>
                <c:pt idx="213">
                  <c:v>41183.0</c:v>
                </c:pt>
                <c:pt idx="214">
                  <c:v>41214.0</c:v>
                </c:pt>
                <c:pt idx="215">
                  <c:v>41244.0</c:v>
                </c:pt>
                <c:pt idx="216">
                  <c:v>41275.0</c:v>
                </c:pt>
                <c:pt idx="217">
                  <c:v>41306.0</c:v>
                </c:pt>
                <c:pt idx="218">
                  <c:v>41334.0</c:v>
                </c:pt>
                <c:pt idx="219">
                  <c:v>41365.0</c:v>
                </c:pt>
                <c:pt idx="220">
                  <c:v>41395.0</c:v>
                </c:pt>
                <c:pt idx="221">
                  <c:v>41426.0</c:v>
                </c:pt>
                <c:pt idx="222">
                  <c:v>41456.0</c:v>
                </c:pt>
                <c:pt idx="223">
                  <c:v>41487.0</c:v>
                </c:pt>
                <c:pt idx="224">
                  <c:v>41518.0</c:v>
                </c:pt>
                <c:pt idx="225">
                  <c:v>41548.0</c:v>
                </c:pt>
                <c:pt idx="226">
                  <c:v>41579.0</c:v>
                </c:pt>
                <c:pt idx="227">
                  <c:v>41609.0</c:v>
                </c:pt>
                <c:pt idx="228">
                  <c:v>41640.0</c:v>
                </c:pt>
                <c:pt idx="229">
                  <c:v>41671.0</c:v>
                </c:pt>
                <c:pt idx="230">
                  <c:v>41699.0</c:v>
                </c:pt>
                <c:pt idx="231">
                  <c:v>41730.0</c:v>
                </c:pt>
                <c:pt idx="232">
                  <c:v>41760.0</c:v>
                </c:pt>
                <c:pt idx="233">
                  <c:v>41791.0</c:v>
                </c:pt>
                <c:pt idx="234">
                  <c:v>41821.0</c:v>
                </c:pt>
                <c:pt idx="235">
                  <c:v>41852.0</c:v>
                </c:pt>
                <c:pt idx="236">
                  <c:v>41883.0</c:v>
                </c:pt>
                <c:pt idx="237">
                  <c:v>41913.0</c:v>
                </c:pt>
                <c:pt idx="238">
                  <c:v>41944.0</c:v>
                </c:pt>
                <c:pt idx="239">
                  <c:v>41974.0</c:v>
                </c:pt>
                <c:pt idx="240">
                  <c:v>42005.0</c:v>
                </c:pt>
                <c:pt idx="241">
                  <c:v>42036.0</c:v>
                </c:pt>
                <c:pt idx="242">
                  <c:v>42064.0</c:v>
                </c:pt>
                <c:pt idx="243">
                  <c:v>42095.0</c:v>
                </c:pt>
                <c:pt idx="244">
                  <c:v>42125.0</c:v>
                </c:pt>
                <c:pt idx="245">
                  <c:v>42156.0</c:v>
                </c:pt>
                <c:pt idx="246">
                  <c:v>42186.0</c:v>
                </c:pt>
                <c:pt idx="247">
                  <c:v>42217.0</c:v>
                </c:pt>
                <c:pt idx="248">
                  <c:v>42248.0</c:v>
                </c:pt>
                <c:pt idx="249">
                  <c:v>42278.0</c:v>
                </c:pt>
                <c:pt idx="250">
                  <c:v>42309.0</c:v>
                </c:pt>
                <c:pt idx="251">
                  <c:v>42339.0</c:v>
                </c:pt>
                <c:pt idx="252">
                  <c:v>42370.0</c:v>
                </c:pt>
                <c:pt idx="253">
                  <c:v>42401.0</c:v>
                </c:pt>
                <c:pt idx="254">
                  <c:v>42430.0</c:v>
                </c:pt>
                <c:pt idx="255">
                  <c:v>42461.0</c:v>
                </c:pt>
                <c:pt idx="256">
                  <c:v>42491.0</c:v>
                </c:pt>
                <c:pt idx="257">
                  <c:v>42522.0</c:v>
                </c:pt>
                <c:pt idx="258">
                  <c:v>42552.0</c:v>
                </c:pt>
                <c:pt idx="259">
                  <c:v>42583.0</c:v>
                </c:pt>
                <c:pt idx="260">
                  <c:v>42614.0</c:v>
                </c:pt>
                <c:pt idx="261">
                  <c:v>42644.0</c:v>
                </c:pt>
                <c:pt idx="262">
                  <c:v>42675.0</c:v>
                </c:pt>
                <c:pt idx="263">
                  <c:v>42705.0</c:v>
                </c:pt>
                <c:pt idx="264">
                  <c:v>42736.0</c:v>
                </c:pt>
                <c:pt idx="265">
                  <c:v>42767.0</c:v>
                </c:pt>
                <c:pt idx="266">
                  <c:v>42795.0</c:v>
                </c:pt>
                <c:pt idx="267">
                  <c:v>42826.0</c:v>
                </c:pt>
                <c:pt idx="268">
                  <c:v>42856.0</c:v>
                </c:pt>
                <c:pt idx="269">
                  <c:v>42887.0</c:v>
                </c:pt>
                <c:pt idx="270">
                  <c:v>42917.0</c:v>
                </c:pt>
                <c:pt idx="271">
                  <c:v>42948.0</c:v>
                </c:pt>
                <c:pt idx="272">
                  <c:v>42979.0</c:v>
                </c:pt>
                <c:pt idx="273">
                  <c:v>43009.0</c:v>
                </c:pt>
                <c:pt idx="274">
                  <c:v>43040.0</c:v>
                </c:pt>
                <c:pt idx="275">
                  <c:v>43070.0</c:v>
                </c:pt>
                <c:pt idx="276">
                  <c:v>43101.0</c:v>
                </c:pt>
              </c:numCache>
            </c:numRef>
          </c:cat>
          <c:val>
            <c:numRef>
              <c:f>Sheet1!$B$2:$B$278</c:f>
              <c:numCache>
                <c:formatCode>General</c:formatCode>
                <c:ptCount val="277"/>
                <c:pt idx="0">
                  <c:v>-1.0</c:v>
                </c:pt>
                <c:pt idx="1">
                  <c:v>-1.0</c:v>
                </c:pt>
                <c:pt idx="2">
                  <c:v>-1.0</c:v>
                </c:pt>
                <c:pt idx="3">
                  <c:v>-1.0</c:v>
                </c:pt>
                <c:pt idx="4">
                  <c:v>-1.0</c:v>
                </c:pt>
                <c:pt idx="5">
                  <c:v>-1.0</c:v>
                </c:pt>
                <c:pt idx="6">
                  <c:v>-1.0</c:v>
                </c:pt>
                <c:pt idx="7">
                  <c:v>-1.0</c:v>
                </c:pt>
                <c:pt idx="8">
                  <c:v>-1.0</c:v>
                </c:pt>
                <c:pt idx="9">
                  <c:v>-1.0</c:v>
                </c:pt>
                <c:pt idx="10">
                  <c:v>-1.0</c:v>
                </c:pt>
                <c:pt idx="11">
                  <c:v>-1.0</c:v>
                </c:pt>
                <c:pt idx="12">
                  <c:v>-1.0</c:v>
                </c:pt>
                <c:pt idx="13">
                  <c:v>-1.0</c:v>
                </c:pt>
                <c:pt idx="14">
                  <c:v>-1.0</c:v>
                </c:pt>
                <c:pt idx="15">
                  <c:v>-1.0</c:v>
                </c:pt>
                <c:pt idx="16">
                  <c:v>-1.0</c:v>
                </c:pt>
                <c:pt idx="17">
                  <c:v>-1.0</c:v>
                </c:pt>
                <c:pt idx="18">
                  <c:v>-1.0</c:v>
                </c:pt>
                <c:pt idx="19">
                  <c:v>-1.0</c:v>
                </c:pt>
                <c:pt idx="20">
                  <c:v>-1.0</c:v>
                </c:pt>
                <c:pt idx="21">
                  <c:v>-1.0</c:v>
                </c:pt>
                <c:pt idx="22">
                  <c:v>-1.0</c:v>
                </c:pt>
                <c:pt idx="23">
                  <c:v>-1.0</c:v>
                </c:pt>
                <c:pt idx="24">
                  <c:v>-1.0</c:v>
                </c:pt>
                <c:pt idx="25">
                  <c:v>-1.0</c:v>
                </c:pt>
                <c:pt idx="26">
                  <c:v>-1.0</c:v>
                </c:pt>
                <c:pt idx="27">
                  <c:v>-1.0</c:v>
                </c:pt>
                <c:pt idx="28">
                  <c:v>-1.0</c:v>
                </c:pt>
                <c:pt idx="29">
                  <c:v>-1.0</c:v>
                </c:pt>
                <c:pt idx="30">
                  <c:v>-1.0</c:v>
                </c:pt>
                <c:pt idx="31">
                  <c:v>-1.0</c:v>
                </c:pt>
                <c:pt idx="32">
                  <c:v>-1.0</c:v>
                </c:pt>
                <c:pt idx="33">
                  <c:v>-1.0</c:v>
                </c:pt>
                <c:pt idx="34">
                  <c:v>-1.0</c:v>
                </c:pt>
                <c:pt idx="35">
                  <c:v>-1.0</c:v>
                </c:pt>
                <c:pt idx="36">
                  <c:v>-1.0</c:v>
                </c:pt>
                <c:pt idx="37">
                  <c:v>-1.0</c:v>
                </c:pt>
                <c:pt idx="38">
                  <c:v>-1.0</c:v>
                </c:pt>
                <c:pt idx="39">
                  <c:v>-1.0</c:v>
                </c:pt>
                <c:pt idx="40">
                  <c:v>-1.0</c:v>
                </c:pt>
                <c:pt idx="41">
                  <c:v>-1.0</c:v>
                </c:pt>
                <c:pt idx="42">
                  <c:v>-1.0</c:v>
                </c:pt>
                <c:pt idx="43">
                  <c:v>-1.0</c:v>
                </c:pt>
                <c:pt idx="44">
                  <c:v>-1.0</c:v>
                </c:pt>
                <c:pt idx="45">
                  <c:v>-1.0</c:v>
                </c:pt>
                <c:pt idx="46">
                  <c:v>-1.0</c:v>
                </c:pt>
                <c:pt idx="47">
                  <c:v>-1.0</c:v>
                </c:pt>
                <c:pt idx="48">
                  <c:v>-1.0</c:v>
                </c:pt>
                <c:pt idx="49">
                  <c:v>-1.0</c:v>
                </c:pt>
                <c:pt idx="50">
                  <c:v>-1.0</c:v>
                </c:pt>
                <c:pt idx="51">
                  <c:v>-1.0</c:v>
                </c:pt>
                <c:pt idx="52">
                  <c:v>-1.0</c:v>
                </c:pt>
                <c:pt idx="53">
                  <c:v>-1.0</c:v>
                </c:pt>
                <c:pt idx="54">
                  <c:v>-1.0</c:v>
                </c:pt>
                <c:pt idx="55">
                  <c:v>-1.0</c:v>
                </c:pt>
                <c:pt idx="56">
                  <c:v>-1.0</c:v>
                </c:pt>
                <c:pt idx="57">
                  <c:v>-1.0</c:v>
                </c:pt>
                <c:pt idx="58">
                  <c:v>-1.0</c:v>
                </c:pt>
                <c:pt idx="59">
                  <c:v>-1.0</c:v>
                </c:pt>
                <c:pt idx="60">
                  <c:v>-1.0</c:v>
                </c:pt>
                <c:pt idx="61">
                  <c:v>-1.0</c:v>
                </c:pt>
                <c:pt idx="62">
                  <c:v>-1.0</c:v>
                </c:pt>
                <c:pt idx="63">
                  <c:v>-1.0</c:v>
                </c:pt>
                <c:pt idx="64">
                  <c:v>-1.0</c:v>
                </c:pt>
                <c:pt idx="65">
                  <c:v>-1.0</c:v>
                </c:pt>
                <c:pt idx="66">
                  <c:v>-1.0</c:v>
                </c:pt>
                <c:pt idx="67">
                  <c:v>-1.0</c:v>
                </c:pt>
                <c:pt idx="68">
                  <c:v>-1.0</c:v>
                </c:pt>
                <c:pt idx="69">
                  <c:v>-1.0</c:v>
                </c:pt>
                <c:pt idx="70">
                  <c:v>-1.0</c:v>
                </c:pt>
                <c:pt idx="71">
                  <c:v>-1.0</c:v>
                </c:pt>
                <c:pt idx="72">
                  <c:v>-1.0</c:v>
                </c:pt>
                <c:pt idx="73">
                  <c:v>-1.0</c:v>
                </c:pt>
                <c:pt idx="74">
                  <c:v>1.0</c:v>
                </c:pt>
                <c:pt idx="75">
                  <c:v>1.0</c:v>
                </c:pt>
                <c:pt idx="76">
                  <c:v>1.0</c:v>
                </c:pt>
                <c:pt idx="77">
                  <c:v>1.0</c:v>
                </c:pt>
                <c:pt idx="78">
                  <c:v>1.0</c:v>
                </c:pt>
                <c:pt idx="79">
                  <c:v>1.0</c:v>
                </c:pt>
                <c:pt idx="80">
                  <c:v>1.0</c:v>
                </c:pt>
                <c:pt idx="81">
                  <c:v>1.0</c:v>
                </c:pt>
                <c:pt idx="82">
                  <c:v>1.0</c:v>
                </c:pt>
                <c:pt idx="83">
                  <c:v>-1.0</c:v>
                </c:pt>
                <c:pt idx="84">
                  <c:v>-1.0</c:v>
                </c:pt>
                <c:pt idx="85">
                  <c:v>-1.0</c:v>
                </c:pt>
                <c:pt idx="86">
                  <c:v>-1.0</c:v>
                </c:pt>
                <c:pt idx="87">
                  <c:v>-1.0</c:v>
                </c:pt>
                <c:pt idx="88">
                  <c:v>-1.0</c:v>
                </c:pt>
                <c:pt idx="89">
                  <c:v>-1.0</c:v>
                </c:pt>
                <c:pt idx="90">
                  <c:v>-1.0</c:v>
                </c:pt>
                <c:pt idx="91">
                  <c:v>-1.0</c:v>
                </c:pt>
                <c:pt idx="92">
                  <c:v>-1.0</c:v>
                </c:pt>
                <c:pt idx="93">
                  <c:v>-1.0</c:v>
                </c:pt>
                <c:pt idx="94">
                  <c:v>-1.0</c:v>
                </c:pt>
                <c:pt idx="95">
                  <c:v>-1.0</c:v>
                </c:pt>
                <c:pt idx="96">
                  <c:v>-1.0</c:v>
                </c:pt>
                <c:pt idx="97">
                  <c:v>-1.0</c:v>
                </c:pt>
                <c:pt idx="98">
                  <c:v>-1.0</c:v>
                </c:pt>
                <c:pt idx="99">
                  <c:v>-1.0</c:v>
                </c:pt>
                <c:pt idx="100">
                  <c:v>-1.0</c:v>
                </c:pt>
                <c:pt idx="101">
                  <c:v>-1.0</c:v>
                </c:pt>
                <c:pt idx="102">
                  <c:v>-1.0</c:v>
                </c:pt>
                <c:pt idx="103">
                  <c:v>-1.0</c:v>
                </c:pt>
                <c:pt idx="104">
                  <c:v>-1.0</c:v>
                </c:pt>
                <c:pt idx="105">
                  <c:v>-1.0</c:v>
                </c:pt>
                <c:pt idx="106">
                  <c:v>-1.0</c:v>
                </c:pt>
                <c:pt idx="107">
                  <c:v>-1.0</c:v>
                </c:pt>
                <c:pt idx="108">
                  <c:v>-1.0</c:v>
                </c:pt>
                <c:pt idx="109">
                  <c:v>-1.0</c:v>
                </c:pt>
                <c:pt idx="110">
                  <c:v>-1.0</c:v>
                </c:pt>
                <c:pt idx="111">
                  <c:v>-1.0</c:v>
                </c:pt>
                <c:pt idx="112">
                  <c:v>-1.0</c:v>
                </c:pt>
                <c:pt idx="113">
                  <c:v>-1.0</c:v>
                </c:pt>
                <c:pt idx="114">
                  <c:v>-1.0</c:v>
                </c:pt>
                <c:pt idx="115">
                  <c:v>-1.0</c:v>
                </c:pt>
                <c:pt idx="116">
                  <c:v>-1.0</c:v>
                </c:pt>
                <c:pt idx="117">
                  <c:v>-1.0</c:v>
                </c:pt>
                <c:pt idx="118">
                  <c:v>-1.0</c:v>
                </c:pt>
                <c:pt idx="119">
                  <c:v>-1.0</c:v>
                </c:pt>
                <c:pt idx="120">
                  <c:v>-1.0</c:v>
                </c:pt>
                <c:pt idx="121">
                  <c:v>-1.0</c:v>
                </c:pt>
                <c:pt idx="122">
                  <c:v>-1.0</c:v>
                </c:pt>
                <c:pt idx="123">
                  <c:v>-1.0</c:v>
                </c:pt>
                <c:pt idx="124">
                  <c:v>-1.0</c:v>
                </c:pt>
                <c:pt idx="125">
                  <c:v>-1.0</c:v>
                </c:pt>
                <c:pt idx="126">
                  <c:v>-1.0</c:v>
                </c:pt>
                <c:pt idx="127">
                  <c:v>-1.0</c:v>
                </c:pt>
                <c:pt idx="128">
                  <c:v>-1.0</c:v>
                </c:pt>
                <c:pt idx="129">
                  <c:v>-1.0</c:v>
                </c:pt>
                <c:pt idx="130">
                  <c:v>-1.0</c:v>
                </c:pt>
                <c:pt idx="131">
                  <c:v>-1.0</c:v>
                </c:pt>
                <c:pt idx="132">
                  <c:v>-1.0</c:v>
                </c:pt>
                <c:pt idx="133">
                  <c:v>-1.0</c:v>
                </c:pt>
                <c:pt idx="134">
                  <c:v>-1.0</c:v>
                </c:pt>
                <c:pt idx="135">
                  <c:v>-1.0</c:v>
                </c:pt>
                <c:pt idx="136">
                  <c:v>-1.0</c:v>
                </c:pt>
                <c:pt idx="137">
                  <c:v>-1.0</c:v>
                </c:pt>
                <c:pt idx="138">
                  <c:v>-1.0</c:v>
                </c:pt>
                <c:pt idx="139">
                  <c:v>-1.0</c:v>
                </c:pt>
                <c:pt idx="140">
                  <c:v>-1.0</c:v>
                </c:pt>
                <c:pt idx="141">
                  <c:v>-1.0</c:v>
                </c:pt>
                <c:pt idx="142">
                  <c:v>-1.0</c:v>
                </c:pt>
                <c:pt idx="143">
                  <c:v>-1.0</c:v>
                </c:pt>
                <c:pt idx="144">
                  <c:v>-1.0</c:v>
                </c:pt>
                <c:pt idx="145">
                  <c:v>-1.0</c:v>
                </c:pt>
                <c:pt idx="146">
                  <c:v>-1.0</c:v>
                </c:pt>
                <c:pt idx="147">
                  <c:v>-1.0</c:v>
                </c:pt>
                <c:pt idx="148">
                  <c:v>-1.0</c:v>
                </c:pt>
                <c:pt idx="149">
                  <c:v>-1.0</c:v>
                </c:pt>
                <c:pt idx="150">
                  <c:v>-1.0</c:v>
                </c:pt>
                <c:pt idx="151">
                  <c:v>-1.0</c:v>
                </c:pt>
                <c:pt idx="152">
                  <c:v>-1.0</c:v>
                </c:pt>
                <c:pt idx="153">
                  <c:v>-1.0</c:v>
                </c:pt>
                <c:pt idx="154">
                  <c:v>-1.0</c:v>
                </c:pt>
                <c:pt idx="155">
                  <c:v>1.0</c:v>
                </c:pt>
                <c:pt idx="156">
                  <c:v>1.0</c:v>
                </c:pt>
                <c:pt idx="157">
                  <c:v>1.0</c:v>
                </c:pt>
                <c:pt idx="158">
                  <c:v>1.0</c:v>
                </c:pt>
                <c:pt idx="159">
                  <c:v>1.0</c:v>
                </c:pt>
                <c:pt idx="160">
                  <c:v>1.0</c:v>
                </c:pt>
                <c:pt idx="161">
                  <c:v>1.0</c:v>
                </c:pt>
                <c:pt idx="162">
                  <c:v>1.0</c:v>
                </c:pt>
                <c:pt idx="163">
                  <c:v>1.0</c:v>
                </c:pt>
                <c:pt idx="164">
                  <c:v>1.0</c:v>
                </c:pt>
                <c:pt idx="165">
                  <c:v>1.0</c:v>
                </c:pt>
                <c:pt idx="166">
                  <c:v>1.0</c:v>
                </c:pt>
                <c:pt idx="167">
                  <c:v>1.0</c:v>
                </c:pt>
                <c:pt idx="168">
                  <c:v>1.0</c:v>
                </c:pt>
                <c:pt idx="169">
                  <c:v>1.0</c:v>
                </c:pt>
                <c:pt idx="170">
                  <c:v>1.0</c:v>
                </c:pt>
                <c:pt idx="171">
                  <c:v>1.0</c:v>
                </c:pt>
                <c:pt idx="172">
                  <c:v>1.0</c:v>
                </c:pt>
                <c:pt idx="173">
                  <c:v>1.0</c:v>
                </c:pt>
                <c:pt idx="174">
                  <c:v>-1.0</c:v>
                </c:pt>
                <c:pt idx="175">
                  <c:v>-1.0</c:v>
                </c:pt>
                <c:pt idx="176">
                  <c:v>-1.0</c:v>
                </c:pt>
                <c:pt idx="177">
                  <c:v>-1.0</c:v>
                </c:pt>
                <c:pt idx="178">
                  <c:v>-1.0</c:v>
                </c:pt>
                <c:pt idx="179">
                  <c:v>-1.0</c:v>
                </c:pt>
                <c:pt idx="180">
                  <c:v>-1.0</c:v>
                </c:pt>
                <c:pt idx="181">
                  <c:v>-1.0</c:v>
                </c:pt>
                <c:pt idx="182">
                  <c:v>-1.0</c:v>
                </c:pt>
                <c:pt idx="183">
                  <c:v>-1.0</c:v>
                </c:pt>
                <c:pt idx="184">
                  <c:v>-1.0</c:v>
                </c:pt>
                <c:pt idx="185">
                  <c:v>-1.0</c:v>
                </c:pt>
                <c:pt idx="186">
                  <c:v>-1.0</c:v>
                </c:pt>
                <c:pt idx="187">
                  <c:v>-1.0</c:v>
                </c:pt>
                <c:pt idx="188">
                  <c:v>-1.0</c:v>
                </c:pt>
                <c:pt idx="189">
                  <c:v>-1.0</c:v>
                </c:pt>
                <c:pt idx="190">
                  <c:v>-1.0</c:v>
                </c:pt>
                <c:pt idx="191">
                  <c:v>-1.0</c:v>
                </c:pt>
                <c:pt idx="192">
                  <c:v>-1.0</c:v>
                </c:pt>
                <c:pt idx="193">
                  <c:v>-1.0</c:v>
                </c:pt>
                <c:pt idx="194">
                  <c:v>-1.0</c:v>
                </c:pt>
                <c:pt idx="195">
                  <c:v>-1.0</c:v>
                </c:pt>
                <c:pt idx="196">
                  <c:v>-1.0</c:v>
                </c:pt>
                <c:pt idx="197">
                  <c:v>-1.0</c:v>
                </c:pt>
                <c:pt idx="198">
                  <c:v>-1.0</c:v>
                </c:pt>
                <c:pt idx="199">
                  <c:v>-1.0</c:v>
                </c:pt>
                <c:pt idx="200">
                  <c:v>-1.0</c:v>
                </c:pt>
                <c:pt idx="201">
                  <c:v>-1.0</c:v>
                </c:pt>
                <c:pt idx="202">
                  <c:v>-1.0</c:v>
                </c:pt>
                <c:pt idx="203">
                  <c:v>-1.0</c:v>
                </c:pt>
                <c:pt idx="204">
                  <c:v>-1.0</c:v>
                </c:pt>
                <c:pt idx="205">
                  <c:v>-1.0</c:v>
                </c:pt>
                <c:pt idx="206">
                  <c:v>-1.0</c:v>
                </c:pt>
                <c:pt idx="207">
                  <c:v>-1.0</c:v>
                </c:pt>
                <c:pt idx="208">
                  <c:v>-1.0</c:v>
                </c:pt>
                <c:pt idx="209">
                  <c:v>-1.0</c:v>
                </c:pt>
                <c:pt idx="210">
                  <c:v>-1.0</c:v>
                </c:pt>
                <c:pt idx="211">
                  <c:v>-1.0</c:v>
                </c:pt>
                <c:pt idx="212">
                  <c:v>-1.0</c:v>
                </c:pt>
                <c:pt idx="213">
                  <c:v>-1.0</c:v>
                </c:pt>
                <c:pt idx="214">
                  <c:v>-1.0</c:v>
                </c:pt>
                <c:pt idx="215">
                  <c:v>-1.0</c:v>
                </c:pt>
                <c:pt idx="216">
                  <c:v>-1.0</c:v>
                </c:pt>
                <c:pt idx="217">
                  <c:v>-1.0</c:v>
                </c:pt>
                <c:pt idx="218">
                  <c:v>-1.0</c:v>
                </c:pt>
                <c:pt idx="219">
                  <c:v>-1.0</c:v>
                </c:pt>
                <c:pt idx="220">
                  <c:v>-1.0</c:v>
                </c:pt>
                <c:pt idx="221">
                  <c:v>-1.0</c:v>
                </c:pt>
                <c:pt idx="222">
                  <c:v>-1.0</c:v>
                </c:pt>
                <c:pt idx="223">
                  <c:v>-1.0</c:v>
                </c:pt>
                <c:pt idx="224">
                  <c:v>-1.0</c:v>
                </c:pt>
                <c:pt idx="225">
                  <c:v>-1.0</c:v>
                </c:pt>
                <c:pt idx="226">
                  <c:v>-1.0</c:v>
                </c:pt>
                <c:pt idx="227">
                  <c:v>-1.0</c:v>
                </c:pt>
                <c:pt idx="228">
                  <c:v>-1.0</c:v>
                </c:pt>
                <c:pt idx="229">
                  <c:v>-1.0</c:v>
                </c:pt>
                <c:pt idx="230">
                  <c:v>-1.0</c:v>
                </c:pt>
                <c:pt idx="231">
                  <c:v>-1.0</c:v>
                </c:pt>
                <c:pt idx="232">
                  <c:v>-1.0</c:v>
                </c:pt>
                <c:pt idx="233">
                  <c:v>-1.0</c:v>
                </c:pt>
                <c:pt idx="234">
                  <c:v>-1.0</c:v>
                </c:pt>
                <c:pt idx="235">
                  <c:v>-1.0</c:v>
                </c:pt>
                <c:pt idx="236">
                  <c:v>-1.0</c:v>
                </c:pt>
                <c:pt idx="237">
                  <c:v>-1.0</c:v>
                </c:pt>
                <c:pt idx="238">
                  <c:v>-1.0</c:v>
                </c:pt>
                <c:pt idx="239">
                  <c:v>-1.0</c:v>
                </c:pt>
                <c:pt idx="240">
                  <c:v>-1.0</c:v>
                </c:pt>
                <c:pt idx="241">
                  <c:v>-1.0</c:v>
                </c:pt>
                <c:pt idx="242">
                  <c:v>-1.0</c:v>
                </c:pt>
                <c:pt idx="243">
                  <c:v>-1.0</c:v>
                </c:pt>
                <c:pt idx="244">
                  <c:v>-1.0</c:v>
                </c:pt>
                <c:pt idx="245">
                  <c:v>-1.0</c:v>
                </c:pt>
                <c:pt idx="246">
                  <c:v>-1.0</c:v>
                </c:pt>
                <c:pt idx="247">
                  <c:v>-1.0</c:v>
                </c:pt>
                <c:pt idx="248">
                  <c:v>-1.0</c:v>
                </c:pt>
                <c:pt idx="249">
                  <c:v>-1.0</c:v>
                </c:pt>
                <c:pt idx="250">
                  <c:v>-1.0</c:v>
                </c:pt>
                <c:pt idx="251">
                  <c:v>-1.0</c:v>
                </c:pt>
                <c:pt idx="252">
                  <c:v>-1.0</c:v>
                </c:pt>
                <c:pt idx="253">
                  <c:v>-1.0</c:v>
                </c:pt>
                <c:pt idx="254">
                  <c:v>-1.0</c:v>
                </c:pt>
                <c:pt idx="255">
                  <c:v>-1.0</c:v>
                </c:pt>
                <c:pt idx="256">
                  <c:v>-1.0</c:v>
                </c:pt>
                <c:pt idx="257">
                  <c:v>-1.0</c:v>
                </c:pt>
                <c:pt idx="258">
                  <c:v>-1.0</c:v>
                </c:pt>
                <c:pt idx="259">
                  <c:v>-1.0</c:v>
                </c:pt>
                <c:pt idx="260">
                  <c:v>-1.0</c:v>
                </c:pt>
                <c:pt idx="261">
                  <c:v>-1.0</c:v>
                </c:pt>
                <c:pt idx="262">
                  <c:v>-1.0</c:v>
                </c:pt>
                <c:pt idx="263">
                  <c:v>-1.0</c:v>
                </c:pt>
                <c:pt idx="264">
                  <c:v>-1.0</c:v>
                </c:pt>
                <c:pt idx="265">
                  <c:v>-1.0</c:v>
                </c:pt>
                <c:pt idx="266">
                  <c:v>-1.0</c:v>
                </c:pt>
                <c:pt idx="267">
                  <c:v>-1.0</c:v>
                </c:pt>
                <c:pt idx="268">
                  <c:v>-1.0</c:v>
                </c:pt>
                <c:pt idx="269">
                  <c:v>-1.0</c:v>
                </c:pt>
                <c:pt idx="270">
                  <c:v>-1.0</c:v>
                </c:pt>
                <c:pt idx="271">
                  <c:v>-1.0</c:v>
                </c:pt>
                <c:pt idx="272">
                  <c:v>-1.0</c:v>
                </c:pt>
                <c:pt idx="273">
                  <c:v>-1.0</c:v>
                </c:pt>
                <c:pt idx="274">
                  <c:v>-1.0</c:v>
                </c:pt>
                <c:pt idx="275">
                  <c:v>-1.0</c:v>
                </c:pt>
                <c:pt idx="276">
                  <c:v>-1.0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1159928"/>
        <c:axId val="-2100718248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csent</c:v>
                </c:pt>
              </c:strCache>
            </c:strRef>
          </c:tx>
          <c:marker>
            <c:symbol val="none"/>
          </c:marker>
          <c:cat>
            <c:numRef>
              <c:f>Sheet1!$A$2:$A$278</c:f>
              <c:numCache>
                <c:formatCode>yyyy\-mm\-dd</c:formatCode>
                <c:ptCount val="277"/>
                <c:pt idx="0">
                  <c:v>34700.0</c:v>
                </c:pt>
                <c:pt idx="1">
                  <c:v>34731.0</c:v>
                </c:pt>
                <c:pt idx="2">
                  <c:v>34759.0</c:v>
                </c:pt>
                <c:pt idx="3">
                  <c:v>34790.0</c:v>
                </c:pt>
                <c:pt idx="4">
                  <c:v>34820.0</c:v>
                </c:pt>
                <c:pt idx="5">
                  <c:v>34851.0</c:v>
                </c:pt>
                <c:pt idx="6">
                  <c:v>34881.0</c:v>
                </c:pt>
                <c:pt idx="7">
                  <c:v>34912.0</c:v>
                </c:pt>
                <c:pt idx="8">
                  <c:v>34943.0</c:v>
                </c:pt>
                <c:pt idx="9">
                  <c:v>34973.0</c:v>
                </c:pt>
                <c:pt idx="10">
                  <c:v>35004.0</c:v>
                </c:pt>
                <c:pt idx="11">
                  <c:v>35034.0</c:v>
                </c:pt>
                <c:pt idx="12">
                  <c:v>35065.0</c:v>
                </c:pt>
                <c:pt idx="13">
                  <c:v>35096.0</c:v>
                </c:pt>
                <c:pt idx="14">
                  <c:v>35125.0</c:v>
                </c:pt>
                <c:pt idx="15">
                  <c:v>35156.0</c:v>
                </c:pt>
                <c:pt idx="16">
                  <c:v>35186.0</c:v>
                </c:pt>
                <c:pt idx="17">
                  <c:v>35217.0</c:v>
                </c:pt>
                <c:pt idx="18">
                  <c:v>35247.0</c:v>
                </c:pt>
                <c:pt idx="19">
                  <c:v>35278.0</c:v>
                </c:pt>
                <c:pt idx="20">
                  <c:v>35309.0</c:v>
                </c:pt>
                <c:pt idx="21">
                  <c:v>35339.0</c:v>
                </c:pt>
                <c:pt idx="22">
                  <c:v>35370.0</c:v>
                </c:pt>
                <c:pt idx="23">
                  <c:v>35400.0</c:v>
                </c:pt>
                <c:pt idx="24">
                  <c:v>35431.0</c:v>
                </c:pt>
                <c:pt idx="25">
                  <c:v>35462.0</c:v>
                </c:pt>
                <c:pt idx="26">
                  <c:v>35490.0</c:v>
                </c:pt>
                <c:pt idx="27">
                  <c:v>35521.0</c:v>
                </c:pt>
                <c:pt idx="28">
                  <c:v>35551.0</c:v>
                </c:pt>
                <c:pt idx="29">
                  <c:v>35582.0</c:v>
                </c:pt>
                <c:pt idx="30">
                  <c:v>35612.0</c:v>
                </c:pt>
                <c:pt idx="31">
                  <c:v>35643.0</c:v>
                </c:pt>
                <c:pt idx="32">
                  <c:v>35674.0</c:v>
                </c:pt>
                <c:pt idx="33">
                  <c:v>35704.0</c:v>
                </c:pt>
                <c:pt idx="34">
                  <c:v>35735.0</c:v>
                </c:pt>
                <c:pt idx="35">
                  <c:v>35765.0</c:v>
                </c:pt>
                <c:pt idx="36">
                  <c:v>35796.0</c:v>
                </c:pt>
                <c:pt idx="37">
                  <c:v>35827.0</c:v>
                </c:pt>
                <c:pt idx="38">
                  <c:v>35855.0</c:v>
                </c:pt>
                <c:pt idx="39">
                  <c:v>35886.0</c:v>
                </c:pt>
                <c:pt idx="40">
                  <c:v>35916.0</c:v>
                </c:pt>
                <c:pt idx="41">
                  <c:v>35947.0</c:v>
                </c:pt>
                <c:pt idx="42">
                  <c:v>35977.0</c:v>
                </c:pt>
                <c:pt idx="43">
                  <c:v>36008.0</c:v>
                </c:pt>
                <c:pt idx="44">
                  <c:v>36039.0</c:v>
                </c:pt>
                <c:pt idx="45">
                  <c:v>36069.0</c:v>
                </c:pt>
                <c:pt idx="46">
                  <c:v>36100.0</c:v>
                </c:pt>
                <c:pt idx="47">
                  <c:v>36130.0</c:v>
                </c:pt>
                <c:pt idx="48">
                  <c:v>36161.0</c:v>
                </c:pt>
                <c:pt idx="49">
                  <c:v>36192.0</c:v>
                </c:pt>
                <c:pt idx="50">
                  <c:v>36220.0</c:v>
                </c:pt>
                <c:pt idx="51">
                  <c:v>36251.0</c:v>
                </c:pt>
                <c:pt idx="52">
                  <c:v>36281.0</c:v>
                </c:pt>
                <c:pt idx="53">
                  <c:v>36312.0</c:v>
                </c:pt>
                <c:pt idx="54">
                  <c:v>36342.0</c:v>
                </c:pt>
                <c:pt idx="55">
                  <c:v>36373.0</c:v>
                </c:pt>
                <c:pt idx="56">
                  <c:v>36404.0</c:v>
                </c:pt>
                <c:pt idx="57">
                  <c:v>36434.0</c:v>
                </c:pt>
                <c:pt idx="58">
                  <c:v>36465.0</c:v>
                </c:pt>
                <c:pt idx="59">
                  <c:v>36495.0</c:v>
                </c:pt>
                <c:pt idx="60">
                  <c:v>36526.0</c:v>
                </c:pt>
                <c:pt idx="61">
                  <c:v>36557.0</c:v>
                </c:pt>
                <c:pt idx="62">
                  <c:v>36586.0</c:v>
                </c:pt>
                <c:pt idx="63">
                  <c:v>36617.0</c:v>
                </c:pt>
                <c:pt idx="64">
                  <c:v>36647.0</c:v>
                </c:pt>
                <c:pt idx="65">
                  <c:v>36678.0</c:v>
                </c:pt>
                <c:pt idx="66">
                  <c:v>36708.0</c:v>
                </c:pt>
                <c:pt idx="67">
                  <c:v>36739.0</c:v>
                </c:pt>
                <c:pt idx="68">
                  <c:v>36770.0</c:v>
                </c:pt>
                <c:pt idx="69">
                  <c:v>36800.0</c:v>
                </c:pt>
                <c:pt idx="70">
                  <c:v>36831.0</c:v>
                </c:pt>
                <c:pt idx="71">
                  <c:v>36861.0</c:v>
                </c:pt>
                <c:pt idx="72">
                  <c:v>36892.0</c:v>
                </c:pt>
                <c:pt idx="73">
                  <c:v>36923.0</c:v>
                </c:pt>
                <c:pt idx="74">
                  <c:v>36951.0</c:v>
                </c:pt>
                <c:pt idx="75">
                  <c:v>36982.0</c:v>
                </c:pt>
                <c:pt idx="76">
                  <c:v>37012.0</c:v>
                </c:pt>
                <c:pt idx="77">
                  <c:v>37043.0</c:v>
                </c:pt>
                <c:pt idx="78">
                  <c:v>37073.0</c:v>
                </c:pt>
                <c:pt idx="79">
                  <c:v>37104.0</c:v>
                </c:pt>
                <c:pt idx="80">
                  <c:v>37135.0</c:v>
                </c:pt>
                <c:pt idx="81">
                  <c:v>37165.0</c:v>
                </c:pt>
                <c:pt idx="82">
                  <c:v>37196.0</c:v>
                </c:pt>
                <c:pt idx="83">
                  <c:v>37226.0</c:v>
                </c:pt>
                <c:pt idx="84">
                  <c:v>37257.0</c:v>
                </c:pt>
                <c:pt idx="85">
                  <c:v>37288.0</c:v>
                </c:pt>
                <c:pt idx="86">
                  <c:v>37316.0</c:v>
                </c:pt>
                <c:pt idx="87">
                  <c:v>37347.0</c:v>
                </c:pt>
                <c:pt idx="88">
                  <c:v>37377.0</c:v>
                </c:pt>
                <c:pt idx="89">
                  <c:v>37408.0</c:v>
                </c:pt>
                <c:pt idx="90">
                  <c:v>37438.0</c:v>
                </c:pt>
                <c:pt idx="91">
                  <c:v>37469.0</c:v>
                </c:pt>
                <c:pt idx="92">
                  <c:v>37500.0</c:v>
                </c:pt>
                <c:pt idx="93">
                  <c:v>37530.0</c:v>
                </c:pt>
                <c:pt idx="94">
                  <c:v>37561.0</c:v>
                </c:pt>
                <c:pt idx="95">
                  <c:v>37591.0</c:v>
                </c:pt>
                <c:pt idx="96">
                  <c:v>37622.0</c:v>
                </c:pt>
                <c:pt idx="97">
                  <c:v>37653.0</c:v>
                </c:pt>
                <c:pt idx="98">
                  <c:v>37681.0</c:v>
                </c:pt>
                <c:pt idx="99">
                  <c:v>37712.0</c:v>
                </c:pt>
                <c:pt idx="100">
                  <c:v>37742.0</c:v>
                </c:pt>
                <c:pt idx="101">
                  <c:v>37773.0</c:v>
                </c:pt>
                <c:pt idx="102">
                  <c:v>37803.0</c:v>
                </c:pt>
                <c:pt idx="103">
                  <c:v>37834.0</c:v>
                </c:pt>
                <c:pt idx="104">
                  <c:v>37865.0</c:v>
                </c:pt>
                <c:pt idx="105">
                  <c:v>37895.0</c:v>
                </c:pt>
                <c:pt idx="106">
                  <c:v>37926.0</c:v>
                </c:pt>
                <c:pt idx="107">
                  <c:v>37956.0</c:v>
                </c:pt>
                <c:pt idx="108">
                  <c:v>37987.0</c:v>
                </c:pt>
                <c:pt idx="109">
                  <c:v>38018.0</c:v>
                </c:pt>
                <c:pt idx="110">
                  <c:v>38047.0</c:v>
                </c:pt>
                <c:pt idx="111">
                  <c:v>38078.0</c:v>
                </c:pt>
                <c:pt idx="112">
                  <c:v>38108.0</c:v>
                </c:pt>
                <c:pt idx="113">
                  <c:v>38139.0</c:v>
                </c:pt>
                <c:pt idx="114">
                  <c:v>38169.0</c:v>
                </c:pt>
                <c:pt idx="115">
                  <c:v>38200.0</c:v>
                </c:pt>
                <c:pt idx="116">
                  <c:v>38231.0</c:v>
                </c:pt>
                <c:pt idx="117">
                  <c:v>38261.0</c:v>
                </c:pt>
                <c:pt idx="118">
                  <c:v>38292.0</c:v>
                </c:pt>
                <c:pt idx="119">
                  <c:v>38322.0</c:v>
                </c:pt>
                <c:pt idx="120">
                  <c:v>38353.0</c:v>
                </c:pt>
                <c:pt idx="121">
                  <c:v>38384.0</c:v>
                </c:pt>
                <c:pt idx="122">
                  <c:v>38412.0</c:v>
                </c:pt>
                <c:pt idx="123">
                  <c:v>38443.0</c:v>
                </c:pt>
                <c:pt idx="124">
                  <c:v>38473.0</c:v>
                </c:pt>
                <c:pt idx="125">
                  <c:v>38504.0</c:v>
                </c:pt>
                <c:pt idx="126">
                  <c:v>38534.0</c:v>
                </c:pt>
                <c:pt idx="127">
                  <c:v>38565.0</c:v>
                </c:pt>
                <c:pt idx="128">
                  <c:v>38596.0</c:v>
                </c:pt>
                <c:pt idx="129">
                  <c:v>38626.0</c:v>
                </c:pt>
                <c:pt idx="130">
                  <c:v>38657.0</c:v>
                </c:pt>
                <c:pt idx="131">
                  <c:v>38687.0</c:v>
                </c:pt>
                <c:pt idx="132">
                  <c:v>38718.0</c:v>
                </c:pt>
                <c:pt idx="133">
                  <c:v>38749.0</c:v>
                </c:pt>
                <c:pt idx="134">
                  <c:v>38777.0</c:v>
                </c:pt>
                <c:pt idx="135">
                  <c:v>38808.0</c:v>
                </c:pt>
                <c:pt idx="136">
                  <c:v>38838.0</c:v>
                </c:pt>
                <c:pt idx="137">
                  <c:v>38869.0</c:v>
                </c:pt>
                <c:pt idx="138">
                  <c:v>38899.0</c:v>
                </c:pt>
                <c:pt idx="139">
                  <c:v>38930.0</c:v>
                </c:pt>
                <c:pt idx="140">
                  <c:v>38961.0</c:v>
                </c:pt>
                <c:pt idx="141">
                  <c:v>38991.0</c:v>
                </c:pt>
                <c:pt idx="142">
                  <c:v>39022.0</c:v>
                </c:pt>
                <c:pt idx="143">
                  <c:v>39052.0</c:v>
                </c:pt>
                <c:pt idx="144">
                  <c:v>39083.0</c:v>
                </c:pt>
                <c:pt idx="145">
                  <c:v>39114.0</c:v>
                </c:pt>
                <c:pt idx="146">
                  <c:v>39142.0</c:v>
                </c:pt>
                <c:pt idx="147">
                  <c:v>39173.0</c:v>
                </c:pt>
                <c:pt idx="148">
                  <c:v>39203.0</c:v>
                </c:pt>
                <c:pt idx="149">
                  <c:v>39234.0</c:v>
                </c:pt>
                <c:pt idx="150">
                  <c:v>39264.0</c:v>
                </c:pt>
                <c:pt idx="151">
                  <c:v>39295.0</c:v>
                </c:pt>
                <c:pt idx="152">
                  <c:v>39326.0</c:v>
                </c:pt>
                <c:pt idx="153">
                  <c:v>39356.0</c:v>
                </c:pt>
                <c:pt idx="154">
                  <c:v>39387.0</c:v>
                </c:pt>
                <c:pt idx="155">
                  <c:v>39417.0</c:v>
                </c:pt>
                <c:pt idx="156">
                  <c:v>39448.0</c:v>
                </c:pt>
                <c:pt idx="157">
                  <c:v>39479.0</c:v>
                </c:pt>
                <c:pt idx="158">
                  <c:v>39508.0</c:v>
                </c:pt>
                <c:pt idx="159">
                  <c:v>39539.0</c:v>
                </c:pt>
                <c:pt idx="160">
                  <c:v>39569.0</c:v>
                </c:pt>
                <c:pt idx="161">
                  <c:v>39600.0</c:v>
                </c:pt>
                <c:pt idx="162">
                  <c:v>39630.0</c:v>
                </c:pt>
                <c:pt idx="163">
                  <c:v>39661.0</c:v>
                </c:pt>
                <c:pt idx="164">
                  <c:v>39692.0</c:v>
                </c:pt>
                <c:pt idx="165">
                  <c:v>39722.0</c:v>
                </c:pt>
                <c:pt idx="166">
                  <c:v>39753.0</c:v>
                </c:pt>
                <c:pt idx="167">
                  <c:v>39783.0</c:v>
                </c:pt>
                <c:pt idx="168">
                  <c:v>39814.0</c:v>
                </c:pt>
                <c:pt idx="169">
                  <c:v>39845.0</c:v>
                </c:pt>
                <c:pt idx="170">
                  <c:v>39873.0</c:v>
                </c:pt>
                <c:pt idx="171">
                  <c:v>39904.0</c:v>
                </c:pt>
                <c:pt idx="172">
                  <c:v>39934.0</c:v>
                </c:pt>
                <c:pt idx="173">
                  <c:v>39965.0</c:v>
                </c:pt>
                <c:pt idx="174">
                  <c:v>39995.0</c:v>
                </c:pt>
                <c:pt idx="175">
                  <c:v>40026.0</c:v>
                </c:pt>
                <c:pt idx="176">
                  <c:v>40057.0</c:v>
                </c:pt>
                <c:pt idx="177">
                  <c:v>40087.0</c:v>
                </c:pt>
                <c:pt idx="178">
                  <c:v>40118.0</c:v>
                </c:pt>
                <c:pt idx="179">
                  <c:v>40148.0</c:v>
                </c:pt>
                <c:pt idx="180">
                  <c:v>40179.0</c:v>
                </c:pt>
                <c:pt idx="181">
                  <c:v>40210.0</c:v>
                </c:pt>
                <c:pt idx="182">
                  <c:v>40238.0</c:v>
                </c:pt>
                <c:pt idx="183">
                  <c:v>40269.0</c:v>
                </c:pt>
                <c:pt idx="184">
                  <c:v>40299.0</c:v>
                </c:pt>
                <c:pt idx="185">
                  <c:v>40330.0</c:v>
                </c:pt>
                <c:pt idx="186">
                  <c:v>40360.0</c:v>
                </c:pt>
                <c:pt idx="187">
                  <c:v>40391.0</c:v>
                </c:pt>
                <c:pt idx="188">
                  <c:v>40422.0</c:v>
                </c:pt>
                <c:pt idx="189">
                  <c:v>40452.0</c:v>
                </c:pt>
                <c:pt idx="190">
                  <c:v>40483.0</c:v>
                </c:pt>
                <c:pt idx="191">
                  <c:v>40513.0</c:v>
                </c:pt>
                <c:pt idx="192">
                  <c:v>40544.0</c:v>
                </c:pt>
                <c:pt idx="193">
                  <c:v>40575.0</c:v>
                </c:pt>
                <c:pt idx="194">
                  <c:v>40603.0</c:v>
                </c:pt>
                <c:pt idx="195">
                  <c:v>40634.0</c:v>
                </c:pt>
                <c:pt idx="196">
                  <c:v>40664.0</c:v>
                </c:pt>
                <c:pt idx="197">
                  <c:v>40695.0</c:v>
                </c:pt>
                <c:pt idx="198">
                  <c:v>40725.0</c:v>
                </c:pt>
                <c:pt idx="199">
                  <c:v>40756.0</c:v>
                </c:pt>
                <c:pt idx="200">
                  <c:v>40787.0</c:v>
                </c:pt>
                <c:pt idx="201">
                  <c:v>40817.0</c:v>
                </c:pt>
                <c:pt idx="202">
                  <c:v>40848.0</c:v>
                </c:pt>
                <c:pt idx="203">
                  <c:v>40878.0</c:v>
                </c:pt>
                <c:pt idx="204">
                  <c:v>40909.0</c:v>
                </c:pt>
                <c:pt idx="205">
                  <c:v>40940.0</c:v>
                </c:pt>
                <c:pt idx="206">
                  <c:v>40969.0</c:v>
                </c:pt>
                <c:pt idx="207">
                  <c:v>41000.0</c:v>
                </c:pt>
                <c:pt idx="208">
                  <c:v>41030.0</c:v>
                </c:pt>
                <c:pt idx="209">
                  <c:v>41061.0</c:v>
                </c:pt>
                <c:pt idx="210">
                  <c:v>41091.0</c:v>
                </c:pt>
                <c:pt idx="211">
                  <c:v>41122.0</c:v>
                </c:pt>
                <c:pt idx="212">
                  <c:v>41153.0</c:v>
                </c:pt>
                <c:pt idx="213">
                  <c:v>41183.0</c:v>
                </c:pt>
                <c:pt idx="214">
                  <c:v>41214.0</c:v>
                </c:pt>
                <c:pt idx="215">
                  <c:v>41244.0</c:v>
                </c:pt>
                <c:pt idx="216">
                  <c:v>41275.0</c:v>
                </c:pt>
                <c:pt idx="217">
                  <c:v>41306.0</c:v>
                </c:pt>
                <c:pt idx="218">
                  <c:v>41334.0</c:v>
                </c:pt>
                <c:pt idx="219">
                  <c:v>41365.0</c:v>
                </c:pt>
                <c:pt idx="220">
                  <c:v>41395.0</c:v>
                </c:pt>
                <c:pt idx="221">
                  <c:v>41426.0</c:v>
                </c:pt>
                <c:pt idx="222">
                  <c:v>41456.0</c:v>
                </c:pt>
                <c:pt idx="223">
                  <c:v>41487.0</c:v>
                </c:pt>
                <c:pt idx="224">
                  <c:v>41518.0</c:v>
                </c:pt>
                <c:pt idx="225">
                  <c:v>41548.0</c:v>
                </c:pt>
                <c:pt idx="226">
                  <c:v>41579.0</c:v>
                </c:pt>
                <c:pt idx="227">
                  <c:v>41609.0</c:v>
                </c:pt>
                <c:pt idx="228">
                  <c:v>41640.0</c:v>
                </c:pt>
                <c:pt idx="229">
                  <c:v>41671.0</c:v>
                </c:pt>
                <c:pt idx="230">
                  <c:v>41699.0</c:v>
                </c:pt>
                <c:pt idx="231">
                  <c:v>41730.0</c:v>
                </c:pt>
                <c:pt idx="232">
                  <c:v>41760.0</c:v>
                </c:pt>
                <c:pt idx="233">
                  <c:v>41791.0</c:v>
                </c:pt>
                <c:pt idx="234">
                  <c:v>41821.0</c:v>
                </c:pt>
                <c:pt idx="235">
                  <c:v>41852.0</c:v>
                </c:pt>
                <c:pt idx="236">
                  <c:v>41883.0</c:v>
                </c:pt>
                <c:pt idx="237">
                  <c:v>41913.0</c:v>
                </c:pt>
                <c:pt idx="238">
                  <c:v>41944.0</c:v>
                </c:pt>
                <c:pt idx="239">
                  <c:v>41974.0</c:v>
                </c:pt>
                <c:pt idx="240">
                  <c:v>42005.0</c:v>
                </c:pt>
                <c:pt idx="241">
                  <c:v>42036.0</c:v>
                </c:pt>
                <c:pt idx="242">
                  <c:v>42064.0</c:v>
                </c:pt>
                <c:pt idx="243">
                  <c:v>42095.0</c:v>
                </c:pt>
                <c:pt idx="244">
                  <c:v>42125.0</c:v>
                </c:pt>
                <c:pt idx="245">
                  <c:v>42156.0</c:v>
                </c:pt>
                <c:pt idx="246">
                  <c:v>42186.0</c:v>
                </c:pt>
                <c:pt idx="247">
                  <c:v>42217.0</c:v>
                </c:pt>
                <c:pt idx="248">
                  <c:v>42248.0</c:v>
                </c:pt>
                <c:pt idx="249">
                  <c:v>42278.0</c:v>
                </c:pt>
                <c:pt idx="250">
                  <c:v>42309.0</c:v>
                </c:pt>
                <c:pt idx="251">
                  <c:v>42339.0</c:v>
                </c:pt>
                <c:pt idx="252">
                  <c:v>42370.0</c:v>
                </c:pt>
                <c:pt idx="253">
                  <c:v>42401.0</c:v>
                </c:pt>
                <c:pt idx="254">
                  <c:v>42430.0</c:v>
                </c:pt>
                <c:pt idx="255">
                  <c:v>42461.0</c:v>
                </c:pt>
                <c:pt idx="256">
                  <c:v>42491.0</c:v>
                </c:pt>
                <c:pt idx="257">
                  <c:v>42522.0</c:v>
                </c:pt>
                <c:pt idx="258">
                  <c:v>42552.0</c:v>
                </c:pt>
                <c:pt idx="259">
                  <c:v>42583.0</c:v>
                </c:pt>
                <c:pt idx="260">
                  <c:v>42614.0</c:v>
                </c:pt>
                <c:pt idx="261">
                  <c:v>42644.0</c:v>
                </c:pt>
                <c:pt idx="262">
                  <c:v>42675.0</c:v>
                </c:pt>
                <c:pt idx="263">
                  <c:v>42705.0</c:v>
                </c:pt>
                <c:pt idx="264">
                  <c:v>42736.0</c:v>
                </c:pt>
                <c:pt idx="265">
                  <c:v>42767.0</c:v>
                </c:pt>
                <c:pt idx="266">
                  <c:v>42795.0</c:v>
                </c:pt>
                <c:pt idx="267">
                  <c:v>42826.0</c:v>
                </c:pt>
                <c:pt idx="268">
                  <c:v>42856.0</c:v>
                </c:pt>
                <c:pt idx="269">
                  <c:v>42887.0</c:v>
                </c:pt>
                <c:pt idx="270">
                  <c:v>42917.0</c:v>
                </c:pt>
                <c:pt idx="271">
                  <c:v>42948.0</c:v>
                </c:pt>
                <c:pt idx="272">
                  <c:v>42979.0</c:v>
                </c:pt>
                <c:pt idx="273">
                  <c:v>43009.0</c:v>
                </c:pt>
                <c:pt idx="274">
                  <c:v>43040.0</c:v>
                </c:pt>
                <c:pt idx="275">
                  <c:v>43070.0</c:v>
                </c:pt>
                <c:pt idx="276">
                  <c:v>43101.0</c:v>
                </c:pt>
              </c:numCache>
            </c:numRef>
          </c:cat>
          <c:val>
            <c:numRef>
              <c:f>Sheet1!$B$2:$B$278</c:f>
              <c:numCache>
                <c:formatCode>General</c:formatCode>
                <c:ptCount val="277"/>
                <c:pt idx="0">
                  <c:v>97.6</c:v>
                </c:pt>
                <c:pt idx="1">
                  <c:v>95.1</c:v>
                </c:pt>
                <c:pt idx="2">
                  <c:v>90.3</c:v>
                </c:pt>
                <c:pt idx="3">
                  <c:v>92.5</c:v>
                </c:pt>
                <c:pt idx="4">
                  <c:v>89.8</c:v>
                </c:pt>
                <c:pt idx="5">
                  <c:v>92.7</c:v>
                </c:pt>
                <c:pt idx="6">
                  <c:v>94.4</c:v>
                </c:pt>
                <c:pt idx="7">
                  <c:v>96.2</c:v>
                </c:pt>
                <c:pt idx="8">
                  <c:v>88.9</c:v>
                </c:pt>
                <c:pt idx="9">
                  <c:v>90.2</c:v>
                </c:pt>
                <c:pt idx="10">
                  <c:v>88.2</c:v>
                </c:pt>
                <c:pt idx="11">
                  <c:v>91.0</c:v>
                </c:pt>
                <c:pt idx="12">
                  <c:v>89.3</c:v>
                </c:pt>
                <c:pt idx="13">
                  <c:v>88.5</c:v>
                </c:pt>
                <c:pt idx="14">
                  <c:v>93.7</c:v>
                </c:pt>
                <c:pt idx="15">
                  <c:v>92.7</c:v>
                </c:pt>
                <c:pt idx="16">
                  <c:v>89.4</c:v>
                </c:pt>
                <c:pt idx="17">
                  <c:v>92.4</c:v>
                </c:pt>
                <c:pt idx="18">
                  <c:v>94.7</c:v>
                </c:pt>
                <c:pt idx="19">
                  <c:v>95.3</c:v>
                </c:pt>
                <c:pt idx="20">
                  <c:v>94.7</c:v>
                </c:pt>
                <c:pt idx="21">
                  <c:v>96.5</c:v>
                </c:pt>
                <c:pt idx="22">
                  <c:v>99.2</c:v>
                </c:pt>
                <c:pt idx="23">
                  <c:v>96.9</c:v>
                </c:pt>
                <c:pt idx="24">
                  <c:v>97.4</c:v>
                </c:pt>
                <c:pt idx="25">
                  <c:v>99.7</c:v>
                </c:pt>
                <c:pt idx="26">
                  <c:v>100.0</c:v>
                </c:pt>
                <c:pt idx="27">
                  <c:v>101.4</c:v>
                </c:pt>
                <c:pt idx="28">
                  <c:v>103.2</c:v>
                </c:pt>
                <c:pt idx="29">
                  <c:v>104.5</c:v>
                </c:pt>
                <c:pt idx="30">
                  <c:v>107.1</c:v>
                </c:pt>
                <c:pt idx="31">
                  <c:v>104.4</c:v>
                </c:pt>
                <c:pt idx="32">
                  <c:v>106.0</c:v>
                </c:pt>
                <c:pt idx="33">
                  <c:v>105.6</c:v>
                </c:pt>
                <c:pt idx="34">
                  <c:v>107.2</c:v>
                </c:pt>
                <c:pt idx="35">
                  <c:v>102.1</c:v>
                </c:pt>
                <c:pt idx="36">
                  <c:v>106.6</c:v>
                </c:pt>
                <c:pt idx="37">
                  <c:v>110.4</c:v>
                </c:pt>
                <c:pt idx="38">
                  <c:v>106.5</c:v>
                </c:pt>
                <c:pt idx="39">
                  <c:v>108.7</c:v>
                </c:pt>
                <c:pt idx="40">
                  <c:v>106.5</c:v>
                </c:pt>
                <c:pt idx="41">
                  <c:v>105.6</c:v>
                </c:pt>
                <c:pt idx="42">
                  <c:v>105.2</c:v>
                </c:pt>
                <c:pt idx="43">
                  <c:v>104.4</c:v>
                </c:pt>
                <c:pt idx="44">
                  <c:v>100.9</c:v>
                </c:pt>
                <c:pt idx="45">
                  <c:v>97.4</c:v>
                </c:pt>
                <c:pt idx="46">
                  <c:v>102.7</c:v>
                </c:pt>
                <c:pt idx="47">
                  <c:v>100.5</c:v>
                </c:pt>
                <c:pt idx="48">
                  <c:v>103.9</c:v>
                </c:pt>
                <c:pt idx="49">
                  <c:v>108.1</c:v>
                </c:pt>
                <c:pt idx="50">
                  <c:v>105.7</c:v>
                </c:pt>
                <c:pt idx="51">
                  <c:v>104.6</c:v>
                </c:pt>
                <c:pt idx="52">
                  <c:v>106.8</c:v>
                </c:pt>
                <c:pt idx="53">
                  <c:v>107.3</c:v>
                </c:pt>
                <c:pt idx="54">
                  <c:v>106.0</c:v>
                </c:pt>
                <c:pt idx="55">
                  <c:v>104.5</c:v>
                </c:pt>
                <c:pt idx="56">
                  <c:v>107.2</c:v>
                </c:pt>
                <c:pt idx="57">
                  <c:v>103.2</c:v>
                </c:pt>
                <c:pt idx="58">
                  <c:v>107.2</c:v>
                </c:pt>
                <c:pt idx="59">
                  <c:v>105.4</c:v>
                </c:pt>
                <c:pt idx="60">
                  <c:v>112.0</c:v>
                </c:pt>
                <c:pt idx="61">
                  <c:v>111.3</c:v>
                </c:pt>
                <c:pt idx="62">
                  <c:v>107.1</c:v>
                </c:pt>
                <c:pt idx="63">
                  <c:v>109.2</c:v>
                </c:pt>
                <c:pt idx="64">
                  <c:v>110.7</c:v>
                </c:pt>
                <c:pt idx="65">
                  <c:v>106.4</c:v>
                </c:pt>
                <c:pt idx="66">
                  <c:v>108.3</c:v>
                </c:pt>
                <c:pt idx="67">
                  <c:v>107.3</c:v>
                </c:pt>
                <c:pt idx="68">
                  <c:v>106.8</c:v>
                </c:pt>
                <c:pt idx="69">
                  <c:v>105.8</c:v>
                </c:pt>
                <c:pt idx="70">
                  <c:v>107.6</c:v>
                </c:pt>
                <c:pt idx="71">
                  <c:v>98.4</c:v>
                </c:pt>
                <c:pt idx="72">
                  <c:v>94.7</c:v>
                </c:pt>
                <c:pt idx="73">
                  <c:v>90.6</c:v>
                </c:pt>
                <c:pt idx="74">
                  <c:v>91.5</c:v>
                </c:pt>
                <c:pt idx="75">
                  <c:v>88.4</c:v>
                </c:pt>
                <c:pt idx="76">
                  <c:v>92.0</c:v>
                </c:pt>
                <c:pt idx="77">
                  <c:v>92.6</c:v>
                </c:pt>
                <c:pt idx="78">
                  <c:v>92.4</c:v>
                </c:pt>
                <c:pt idx="79">
                  <c:v>91.5</c:v>
                </c:pt>
                <c:pt idx="80">
                  <c:v>81.8</c:v>
                </c:pt>
                <c:pt idx="81">
                  <c:v>82.7</c:v>
                </c:pt>
                <c:pt idx="82">
                  <c:v>83.9</c:v>
                </c:pt>
                <c:pt idx="83">
                  <c:v>88.8</c:v>
                </c:pt>
                <c:pt idx="84">
                  <c:v>93.0</c:v>
                </c:pt>
                <c:pt idx="85">
                  <c:v>90.7</c:v>
                </c:pt>
                <c:pt idx="86">
                  <c:v>95.7</c:v>
                </c:pt>
                <c:pt idx="87">
                  <c:v>93.0</c:v>
                </c:pt>
                <c:pt idx="88">
                  <c:v>96.9</c:v>
                </c:pt>
                <c:pt idx="89">
                  <c:v>92.4</c:v>
                </c:pt>
                <c:pt idx="90">
                  <c:v>88.1</c:v>
                </c:pt>
                <c:pt idx="91">
                  <c:v>87.6</c:v>
                </c:pt>
                <c:pt idx="92">
                  <c:v>86.1</c:v>
                </c:pt>
                <c:pt idx="93">
                  <c:v>80.6</c:v>
                </c:pt>
                <c:pt idx="94">
                  <c:v>84.2</c:v>
                </c:pt>
                <c:pt idx="95">
                  <c:v>86.7</c:v>
                </c:pt>
                <c:pt idx="96">
                  <c:v>82.4</c:v>
                </c:pt>
                <c:pt idx="97">
                  <c:v>79.9</c:v>
                </c:pt>
                <c:pt idx="98">
                  <c:v>77.6</c:v>
                </c:pt>
                <c:pt idx="99">
                  <c:v>86.0</c:v>
                </c:pt>
                <c:pt idx="100">
                  <c:v>92.1</c:v>
                </c:pt>
                <c:pt idx="101">
                  <c:v>89.7</c:v>
                </c:pt>
                <c:pt idx="102">
                  <c:v>90.9</c:v>
                </c:pt>
                <c:pt idx="103">
                  <c:v>89.3</c:v>
                </c:pt>
                <c:pt idx="104">
                  <c:v>87.7</c:v>
                </c:pt>
                <c:pt idx="105">
                  <c:v>89.6</c:v>
                </c:pt>
                <c:pt idx="106">
                  <c:v>93.7</c:v>
                </c:pt>
                <c:pt idx="107">
                  <c:v>92.6</c:v>
                </c:pt>
                <c:pt idx="108">
                  <c:v>103.8</c:v>
                </c:pt>
                <c:pt idx="109">
                  <c:v>94.4</c:v>
                </c:pt>
                <c:pt idx="110">
                  <c:v>95.8</c:v>
                </c:pt>
                <c:pt idx="111">
                  <c:v>94.2</c:v>
                </c:pt>
                <c:pt idx="112">
                  <c:v>90.2</c:v>
                </c:pt>
                <c:pt idx="113">
                  <c:v>95.6</c:v>
                </c:pt>
                <c:pt idx="114">
                  <c:v>96.7</c:v>
                </c:pt>
                <c:pt idx="115">
                  <c:v>95.9</c:v>
                </c:pt>
                <c:pt idx="116">
                  <c:v>94.2</c:v>
                </c:pt>
                <c:pt idx="117">
                  <c:v>91.7</c:v>
                </c:pt>
                <c:pt idx="118">
                  <c:v>92.8</c:v>
                </c:pt>
                <c:pt idx="119">
                  <c:v>97.1</c:v>
                </c:pt>
                <c:pt idx="120">
                  <c:v>95.5</c:v>
                </c:pt>
                <c:pt idx="121">
                  <c:v>94.1</c:v>
                </c:pt>
                <c:pt idx="122">
                  <c:v>92.6</c:v>
                </c:pt>
                <c:pt idx="123">
                  <c:v>87.7</c:v>
                </c:pt>
                <c:pt idx="124">
                  <c:v>86.9</c:v>
                </c:pt>
                <c:pt idx="125">
                  <c:v>96.0</c:v>
                </c:pt>
                <c:pt idx="126">
                  <c:v>96.5</c:v>
                </c:pt>
                <c:pt idx="127">
                  <c:v>89.1</c:v>
                </c:pt>
                <c:pt idx="128">
                  <c:v>76.9</c:v>
                </c:pt>
                <c:pt idx="129">
                  <c:v>74.2</c:v>
                </c:pt>
                <c:pt idx="130">
                  <c:v>81.6</c:v>
                </c:pt>
                <c:pt idx="131">
                  <c:v>91.5</c:v>
                </c:pt>
                <c:pt idx="132">
                  <c:v>91.2</c:v>
                </c:pt>
                <c:pt idx="133">
                  <c:v>86.7</c:v>
                </c:pt>
                <c:pt idx="134">
                  <c:v>88.9</c:v>
                </c:pt>
                <c:pt idx="135">
                  <c:v>87.4</c:v>
                </c:pt>
                <c:pt idx="136">
                  <c:v>79.1</c:v>
                </c:pt>
                <c:pt idx="137">
                  <c:v>84.9</c:v>
                </c:pt>
                <c:pt idx="138">
                  <c:v>84.7</c:v>
                </c:pt>
                <c:pt idx="139">
                  <c:v>82.0</c:v>
                </c:pt>
                <c:pt idx="140">
                  <c:v>85.4</c:v>
                </c:pt>
                <c:pt idx="141">
                  <c:v>93.6</c:v>
                </c:pt>
                <c:pt idx="142">
                  <c:v>92.1</c:v>
                </c:pt>
                <c:pt idx="143">
                  <c:v>91.7</c:v>
                </c:pt>
                <c:pt idx="144">
                  <c:v>96.9</c:v>
                </c:pt>
                <c:pt idx="145">
                  <c:v>91.3</c:v>
                </c:pt>
                <c:pt idx="146">
                  <c:v>88.4</c:v>
                </c:pt>
                <c:pt idx="147">
                  <c:v>87.1</c:v>
                </c:pt>
                <c:pt idx="148">
                  <c:v>88.3</c:v>
                </c:pt>
                <c:pt idx="149">
                  <c:v>85.3</c:v>
                </c:pt>
                <c:pt idx="150">
                  <c:v>90.4</c:v>
                </c:pt>
                <c:pt idx="151">
                  <c:v>83.4</c:v>
                </c:pt>
                <c:pt idx="152">
                  <c:v>83.4</c:v>
                </c:pt>
                <c:pt idx="153">
                  <c:v>80.9</c:v>
                </c:pt>
                <c:pt idx="154">
                  <c:v>76.1</c:v>
                </c:pt>
                <c:pt idx="155">
                  <c:v>75.5</c:v>
                </c:pt>
                <c:pt idx="156">
                  <c:v>78.4</c:v>
                </c:pt>
                <c:pt idx="157">
                  <c:v>70.8</c:v>
                </c:pt>
                <c:pt idx="158">
                  <c:v>69.5</c:v>
                </c:pt>
                <c:pt idx="159">
                  <c:v>62.6</c:v>
                </c:pt>
                <c:pt idx="160">
                  <c:v>59.8</c:v>
                </c:pt>
                <c:pt idx="161">
                  <c:v>56.4</c:v>
                </c:pt>
                <c:pt idx="162">
                  <c:v>61.2</c:v>
                </c:pt>
                <c:pt idx="163">
                  <c:v>63.0</c:v>
                </c:pt>
                <c:pt idx="164">
                  <c:v>70.3</c:v>
                </c:pt>
                <c:pt idx="165">
                  <c:v>57.6</c:v>
                </c:pt>
                <c:pt idx="166">
                  <c:v>55.3</c:v>
                </c:pt>
                <c:pt idx="167">
                  <c:v>60.1</c:v>
                </c:pt>
                <c:pt idx="168">
                  <c:v>61.2</c:v>
                </c:pt>
                <c:pt idx="169">
                  <c:v>56.3</c:v>
                </c:pt>
                <c:pt idx="170">
                  <c:v>57.3</c:v>
                </c:pt>
                <c:pt idx="171">
                  <c:v>65.1</c:v>
                </c:pt>
                <c:pt idx="172">
                  <c:v>68.7</c:v>
                </c:pt>
                <c:pt idx="173">
                  <c:v>70.8</c:v>
                </c:pt>
                <c:pt idx="174">
                  <c:v>66.0</c:v>
                </c:pt>
                <c:pt idx="175">
                  <c:v>65.7</c:v>
                </c:pt>
                <c:pt idx="176">
                  <c:v>73.5</c:v>
                </c:pt>
                <c:pt idx="177">
                  <c:v>70.6</c:v>
                </c:pt>
                <c:pt idx="178">
                  <c:v>67.4</c:v>
                </c:pt>
                <c:pt idx="179">
                  <c:v>72.5</c:v>
                </c:pt>
                <c:pt idx="180">
                  <c:v>74.4</c:v>
                </c:pt>
                <c:pt idx="181">
                  <c:v>73.6</c:v>
                </c:pt>
                <c:pt idx="182">
                  <c:v>73.6</c:v>
                </c:pt>
                <c:pt idx="183">
                  <c:v>72.2</c:v>
                </c:pt>
                <c:pt idx="184">
                  <c:v>73.6</c:v>
                </c:pt>
                <c:pt idx="185">
                  <c:v>76.0</c:v>
                </c:pt>
                <c:pt idx="186">
                  <c:v>67.8</c:v>
                </c:pt>
                <c:pt idx="187">
                  <c:v>68.9</c:v>
                </c:pt>
                <c:pt idx="188">
                  <c:v>68.2</c:v>
                </c:pt>
                <c:pt idx="189">
                  <c:v>67.7</c:v>
                </c:pt>
                <c:pt idx="190">
                  <c:v>71.6</c:v>
                </c:pt>
                <c:pt idx="191">
                  <c:v>74.5</c:v>
                </c:pt>
                <c:pt idx="192">
                  <c:v>74.2</c:v>
                </c:pt>
                <c:pt idx="193">
                  <c:v>77.5</c:v>
                </c:pt>
                <c:pt idx="194">
                  <c:v>67.5</c:v>
                </c:pt>
                <c:pt idx="195">
                  <c:v>69.8</c:v>
                </c:pt>
                <c:pt idx="196">
                  <c:v>74.3</c:v>
                </c:pt>
                <c:pt idx="197">
                  <c:v>71.5</c:v>
                </c:pt>
                <c:pt idx="198">
                  <c:v>63.7</c:v>
                </c:pt>
                <c:pt idx="199">
                  <c:v>55.8</c:v>
                </c:pt>
                <c:pt idx="200">
                  <c:v>59.5</c:v>
                </c:pt>
                <c:pt idx="201">
                  <c:v>60.8</c:v>
                </c:pt>
                <c:pt idx="202">
                  <c:v>63.7</c:v>
                </c:pt>
                <c:pt idx="203">
                  <c:v>69.9</c:v>
                </c:pt>
                <c:pt idx="204">
                  <c:v>75.0</c:v>
                </c:pt>
                <c:pt idx="205">
                  <c:v>75.3</c:v>
                </c:pt>
                <c:pt idx="206">
                  <c:v>76.2</c:v>
                </c:pt>
                <c:pt idx="207">
                  <c:v>76.4</c:v>
                </c:pt>
                <c:pt idx="208">
                  <c:v>79.3</c:v>
                </c:pt>
                <c:pt idx="209">
                  <c:v>73.2</c:v>
                </c:pt>
                <c:pt idx="210">
                  <c:v>72.3</c:v>
                </c:pt>
                <c:pt idx="211">
                  <c:v>74.3</c:v>
                </c:pt>
                <c:pt idx="212">
                  <c:v>78.3</c:v>
                </c:pt>
                <c:pt idx="213">
                  <c:v>82.6</c:v>
                </c:pt>
                <c:pt idx="214">
                  <c:v>82.7</c:v>
                </c:pt>
                <c:pt idx="215">
                  <c:v>72.9</c:v>
                </c:pt>
                <c:pt idx="216">
                  <c:v>73.8</c:v>
                </c:pt>
                <c:pt idx="217">
                  <c:v>77.6</c:v>
                </c:pt>
                <c:pt idx="218">
                  <c:v>78.6</c:v>
                </c:pt>
                <c:pt idx="219">
                  <c:v>76.4</c:v>
                </c:pt>
                <c:pt idx="220">
                  <c:v>84.5</c:v>
                </c:pt>
                <c:pt idx="221">
                  <c:v>84.1</c:v>
                </c:pt>
                <c:pt idx="222">
                  <c:v>85.1</c:v>
                </c:pt>
                <c:pt idx="223">
                  <c:v>82.1</c:v>
                </c:pt>
                <c:pt idx="224">
                  <c:v>77.5</c:v>
                </c:pt>
                <c:pt idx="225">
                  <c:v>73.2</c:v>
                </c:pt>
                <c:pt idx="226">
                  <c:v>75.1</c:v>
                </c:pt>
                <c:pt idx="227">
                  <c:v>82.5</c:v>
                </c:pt>
                <c:pt idx="228">
                  <c:v>81.2</c:v>
                </c:pt>
                <c:pt idx="229">
                  <c:v>81.6</c:v>
                </c:pt>
                <c:pt idx="230">
                  <c:v>80.0</c:v>
                </c:pt>
                <c:pt idx="231">
                  <c:v>84.1</c:v>
                </c:pt>
                <c:pt idx="232">
                  <c:v>81.9</c:v>
                </c:pt>
                <c:pt idx="233">
                  <c:v>82.5</c:v>
                </c:pt>
                <c:pt idx="234">
                  <c:v>81.8</c:v>
                </c:pt>
                <c:pt idx="235">
                  <c:v>82.5</c:v>
                </c:pt>
                <c:pt idx="236">
                  <c:v>84.6</c:v>
                </c:pt>
                <c:pt idx="237">
                  <c:v>86.9</c:v>
                </c:pt>
                <c:pt idx="238">
                  <c:v>88.8</c:v>
                </c:pt>
                <c:pt idx="239">
                  <c:v>93.6</c:v>
                </c:pt>
                <c:pt idx="240">
                  <c:v>98.1</c:v>
                </c:pt>
                <c:pt idx="241">
                  <c:v>95.4</c:v>
                </c:pt>
                <c:pt idx="242">
                  <c:v>93.0</c:v>
                </c:pt>
                <c:pt idx="243">
                  <c:v>95.9</c:v>
                </c:pt>
                <c:pt idx="244">
                  <c:v>90.7</c:v>
                </c:pt>
                <c:pt idx="245">
                  <c:v>96.1</c:v>
                </c:pt>
                <c:pt idx="246">
                  <c:v>93.1</c:v>
                </c:pt>
                <c:pt idx="247">
                  <c:v>91.9</c:v>
                </c:pt>
                <c:pt idx="248">
                  <c:v>87.2</c:v>
                </c:pt>
                <c:pt idx="249">
                  <c:v>90.0</c:v>
                </c:pt>
                <c:pt idx="250">
                  <c:v>91.3</c:v>
                </c:pt>
                <c:pt idx="251">
                  <c:v>92.6</c:v>
                </c:pt>
                <c:pt idx="252">
                  <c:v>92.0</c:v>
                </c:pt>
                <c:pt idx="253">
                  <c:v>91.7</c:v>
                </c:pt>
                <c:pt idx="254">
                  <c:v>91.0</c:v>
                </c:pt>
                <c:pt idx="255">
                  <c:v>89.0</c:v>
                </c:pt>
                <c:pt idx="256">
                  <c:v>94.7</c:v>
                </c:pt>
                <c:pt idx="257">
                  <c:v>93.5</c:v>
                </c:pt>
                <c:pt idx="258">
                  <c:v>90.0</c:v>
                </c:pt>
                <c:pt idx="259">
                  <c:v>89.8</c:v>
                </c:pt>
                <c:pt idx="260">
                  <c:v>91.2</c:v>
                </c:pt>
                <c:pt idx="261">
                  <c:v>87.2</c:v>
                </c:pt>
                <c:pt idx="262">
                  <c:v>93.8</c:v>
                </c:pt>
                <c:pt idx="263">
                  <c:v>98.2</c:v>
                </c:pt>
                <c:pt idx="264">
                  <c:v>98.5</c:v>
                </c:pt>
                <c:pt idx="265">
                  <c:v>96.3</c:v>
                </c:pt>
                <c:pt idx="266">
                  <c:v>96.9</c:v>
                </c:pt>
                <c:pt idx="267">
                  <c:v>97.0</c:v>
                </c:pt>
                <c:pt idx="268">
                  <c:v>97.1</c:v>
                </c:pt>
                <c:pt idx="269">
                  <c:v>95.1</c:v>
                </c:pt>
                <c:pt idx="270">
                  <c:v>93.4</c:v>
                </c:pt>
                <c:pt idx="271">
                  <c:v>96.8</c:v>
                </c:pt>
                <c:pt idx="272">
                  <c:v>95.1</c:v>
                </c:pt>
                <c:pt idx="273">
                  <c:v>100.7</c:v>
                </c:pt>
                <c:pt idx="274">
                  <c:v>98.5</c:v>
                </c:pt>
                <c:pt idx="275">
                  <c:v>95.9</c:v>
                </c:pt>
                <c:pt idx="276">
                  <c:v>95.7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ccin</c:v>
                </c:pt>
              </c:strCache>
            </c:strRef>
          </c:tx>
          <c:marker>
            <c:symbol val="none"/>
          </c:marker>
          <c:cat>
            <c:numRef>
              <c:f>Sheet1!$A$2:$A$278</c:f>
              <c:numCache>
                <c:formatCode>yyyy\-mm\-dd</c:formatCode>
                <c:ptCount val="277"/>
                <c:pt idx="0">
                  <c:v>34700.0</c:v>
                </c:pt>
                <c:pt idx="1">
                  <c:v>34731.0</c:v>
                </c:pt>
                <c:pt idx="2">
                  <c:v>34759.0</c:v>
                </c:pt>
                <c:pt idx="3">
                  <c:v>34790.0</c:v>
                </c:pt>
                <c:pt idx="4">
                  <c:v>34820.0</c:v>
                </c:pt>
                <c:pt idx="5">
                  <c:v>34851.0</c:v>
                </c:pt>
                <c:pt idx="6">
                  <c:v>34881.0</c:v>
                </c:pt>
                <c:pt idx="7">
                  <c:v>34912.0</c:v>
                </c:pt>
                <c:pt idx="8">
                  <c:v>34943.0</c:v>
                </c:pt>
                <c:pt idx="9">
                  <c:v>34973.0</c:v>
                </c:pt>
                <c:pt idx="10">
                  <c:v>35004.0</c:v>
                </c:pt>
                <c:pt idx="11">
                  <c:v>35034.0</c:v>
                </c:pt>
                <c:pt idx="12">
                  <c:v>35065.0</c:v>
                </c:pt>
                <c:pt idx="13">
                  <c:v>35096.0</c:v>
                </c:pt>
                <c:pt idx="14">
                  <c:v>35125.0</c:v>
                </c:pt>
                <c:pt idx="15">
                  <c:v>35156.0</c:v>
                </c:pt>
                <c:pt idx="16">
                  <c:v>35186.0</c:v>
                </c:pt>
                <c:pt idx="17">
                  <c:v>35217.0</c:v>
                </c:pt>
                <c:pt idx="18">
                  <c:v>35247.0</c:v>
                </c:pt>
                <c:pt idx="19">
                  <c:v>35278.0</c:v>
                </c:pt>
                <c:pt idx="20">
                  <c:v>35309.0</c:v>
                </c:pt>
                <c:pt idx="21">
                  <c:v>35339.0</c:v>
                </c:pt>
                <c:pt idx="22">
                  <c:v>35370.0</c:v>
                </c:pt>
                <c:pt idx="23">
                  <c:v>35400.0</c:v>
                </c:pt>
                <c:pt idx="24">
                  <c:v>35431.0</c:v>
                </c:pt>
                <c:pt idx="25">
                  <c:v>35462.0</c:v>
                </c:pt>
                <c:pt idx="26">
                  <c:v>35490.0</c:v>
                </c:pt>
                <c:pt idx="27">
                  <c:v>35521.0</c:v>
                </c:pt>
                <c:pt idx="28">
                  <c:v>35551.0</c:v>
                </c:pt>
                <c:pt idx="29">
                  <c:v>35582.0</c:v>
                </c:pt>
                <c:pt idx="30">
                  <c:v>35612.0</c:v>
                </c:pt>
                <c:pt idx="31">
                  <c:v>35643.0</c:v>
                </c:pt>
                <c:pt idx="32">
                  <c:v>35674.0</c:v>
                </c:pt>
                <c:pt idx="33">
                  <c:v>35704.0</c:v>
                </c:pt>
                <c:pt idx="34">
                  <c:v>35735.0</c:v>
                </c:pt>
                <c:pt idx="35">
                  <c:v>35765.0</c:v>
                </c:pt>
                <c:pt idx="36">
                  <c:v>35796.0</c:v>
                </c:pt>
                <c:pt idx="37">
                  <c:v>35827.0</c:v>
                </c:pt>
                <c:pt idx="38">
                  <c:v>35855.0</c:v>
                </c:pt>
                <c:pt idx="39">
                  <c:v>35886.0</c:v>
                </c:pt>
                <c:pt idx="40">
                  <c:v>35916.0</c:v>
                </c:pt>
                <c:pt idx="41">
                  <c:v>35947.0</c:v>
                </c:pt>
                <c:pt idx="42">
                  <c:v>35977.0</c:v>
                </c:pt>
                <c:pt idx="43">
                  <c:v>36008.0</c:v>
                </c:pt>
                <c:pt idx="44">
                  <c:v>36039.0</c:v>
                </c:pt>
                <c:pt idx="45">
                  <c:v>36069.0</c:v>
                </c:pt>
                <c:pt idx="46">
                  <c:v>36100.0</c:v>
                </c:pt>
                <c:pt idx="47">
                  <c:v>36130.0</c:v>
                </c:pt>
                <c:pt idx="48">
                  <c:v>36161.0</c:v>
                </c:pt>
                <c:pt idx="49">
                  <c:v>36192.0</c:v>
                </c:pt>
                <c:pt idx="50">
                  <c:v>36220.0</c:v>
                </c:pt>
                <c:pt idx="51">
                  <c:v>36251.0</c:v>
                </c:pt>
                <c:pt idx="52">
                  <c:v>36281.0</c:v>
                </c:pt>
                <c:pt idx="53">
                  <c:v>36312.0</c:v>
                </c:pt>
                <c:pt idx="54">
                  <c:v>36342.0</c:v>
                </c:pt>
                <c:pt idx="55">
                  <c:v>36373.0</c:v>
                </c:pt>
                <c:pt idx="56">
                  <c:v>36404.0</c:v>
                </c:pt>
                <c:pt idx="57">
                  <c:v>36434.0</c:v>
                </c:pt>
                <c:pt idx="58">
                  <c:v>36465.0</c:v>
                </c:pt>
                <c:pt idx="59">
                  <c:v>36495.0</c:v>
                </c:pt>
                <c:pt idx="60">
                  <c:v>36526.0</c:v>
                </c:pt>
                <c:pt idx="61">
                  <c:v>36557.0</c:v>
                </c:pt>
                <c:pt idx="62">
                  <c:v>36586.0</c:v>
                </c:pt>
                <c:pt idx="63">
                  <c:v>36617.0</c:v>
                </c:pt>
                <c:pt idx="64">
                  <c:v>36647.0</c:v>
                </c:pt>
                <c:pt idx="65">
                  <c:v>36678.0</c:v>
                </c:pt>
                <c:pt idx="66">
                  <c:v>36708.0</c:v>
                </c:pt>
                <c:pt idx="67">
                  <c:v>36739.0</c:v>
                </c:pt>
                <c:pt idx="68">
                  <c:v>36770.0</c:v>
                </c:pt>
                <c:pt idx="69">
                  <c:v>36800.0</c:v>
                </c:pt>
                <c:pt idx="70">
                  <c:v>36831.0</c:v>
                </c:pt>
                <c:pt idx="71">
                  <c:v>36861.0</c:v>
                </c:pt>
                <c:pt idx="72">
                  <c:v>36892.0</c:v>
                </c:pt>
                <c:pt idx="73">
                  <c:v>36923.0</c:v>
                </c:pt>
                <c:pt idx="74">
                  <c:v>36951.0</c:v>
                </c:pt>
                <c:pt idx="75">
                  <c:v>36982.0</c:v>
                </c:pt>
                <c:pt idx="76">
                  <c:v>37012.0</c:v>
                </c:pt>
                <c:pt idx="77">
                  <c:v>37043.0</c:v>
                </c:pt>
                <c:pt idx="78">
                  <c:v>37073.0</c:v>
                </c:pt>
                <c:pt idx="79">
                  <c:v>37104.0</c:v>
                </c:pt>
                <c:pt idx="80">
                  <c:v>37135.0</c:v>
                </c:pt>
                <c:pt idx="81">
                  <c:v>37165.0</c:v>
                </c:pt>
                <c:pt idx="82">
                  <c:v>37196.0</c:v>
                </c:pt>
                <c:pt idx="83">
                  <c:v>37226.0</c:v>
                </c:pt>
                <c:pt idx="84">
                  <c:v>37257.0</c:v>
                </c:pt>
                <c:pt idx="85">
                  <c:v>37288.0</c:v>
                </c:pt>
                <c:pt idx="86">
                  <c:v>37316.0</c:v>
                </c:pt>
                <c:pt idx="87">
                  <c:v>37347.0</c:v>
                </c:pt>
                <c:pt idx="88">
                  <c:v>37377.0</c:v>
                </c:pt>
                <c:pt idx="89">
                  <c:v>37408.0</c:v>
                </c:pt>
                <c:pt idx="90">
                  <c:v>37438.0</c:v>
                </c:pt>
                <c:pt idx="91">
                  <c:v>37469.0</c:v>
                </c:pt>
                <c:pt idx="92">
                  <c:v>37500.0</c:v>
                </c:pt>
                <c:pt idx="93">
                  <c:v>37530.0</c:v>
                </c:pt>
                <c:pt idx="94">
                  <c:v>37561.0</c:v>
                </c:pt>
                <c:pt idx="95">
                  <c:v>37591.0</c:v>
                </c:pt>
                <c:pt idx="96">
                  <c:v>37622.0</c:v>
                </c:pt>
                <c:pt idx="97">
                  <c:v>37653.0</c:v>
                </c:pt>
                <c:pt idx="98">
                  <c:v>37681.0</c:v>
                </c:pt>
                <c:pt idx="99">
                  <c:v>37712.0</c:v>
                </c:pt>
                <c:pt idx="100">
                  <c:v>37742.0</c:v>
                </c:pt>
                <c:pt idx="101">
                  <c:v>37773.0</c:v>
                </c:pt>
                <c:pt idx="102">
                  <c:v>37803.0</c:v>
                </c:pt>
                <c:pt idx="103">
                  <c:v>37834.0</c:v>
                </c:pt>
                <c:pt idx="104">
                  <c:v>37865.0</c:v>
                </c:pt>
                <c:pt idx="105">
                  <c:v>37895.0</c:v>
                </c:pt>
                <c:pt idx="106">
                  <c:v>37926.0</c:v>
                </c:pt>
                <c:pt idx="107">
                  <c:v>37956.0</c:v>
                </c:pt>
                <c:pt idx="108">
                  <c:v>37987.0</c:v>
                </c:pt>
                <c:pt idx="109">
                  <c:v>38018.0</c:v>
                </c:pt>
                <c:pt idx="110">
                  <c:v>38047.0</c:v>
                </c:pt>
                <c:pt idx="111">
                  <c:v>38078.0</c:v>
                </c:pt>
                <c:pt idx="112">
                  <c:v>38108.0</c:v>
                </c:pt>
                <c:pt idx="113">
                  <c:v>38139.0</c:v>
                </c:pt>
                <c:pt idx="114">
                  <c:v>38169.0</c:v>
                </c:pt>
                <c:pt idx="115">
                  <c:v>38200.0</c:v>
                </c:pt>
                <c:pt idx="116">
                  <c:v>38231.0</c:v>
                </c:pt>
                <c:pt idx="117">
                  <c:v>38261.0</c:v>
                </c:pt>
                <c:pt idx="118">
                  <c:v>38292.0</c:v>
                </c:pt>
                <c:pt idx="119">
                  <c:v>38322.0</c:v>
                </c:pt>
                <c:pt idx="120">
                  <c:v>38353.0</c:v>
                </c:pt>
                <c:pt idx="121">
                  <c:v>38384.0</c:v>
                </c:pt>
                <c:pt idx="122">
                  <c:v>38412.0</c:v>
                </c:pt>
                <c:pt idx="123">
                  <c:v>38443.0</c:v>
                </c:pt>
                <c:pt idx="124">
                  <c:v>38473.0</c:v>
                </c:pt>
                <c:pt idx="125">
                  <c:v>38504.0</c:v>
                </c:pt>
                <c:pt idx="126">
                  <c:v>38534.0</c:v>
                </c:pt>
                <c:pt idx="127">
                  <c:v>38565.0</c:v>
                </c:pt>
                <c:pt idx="128">
                  <c:v>38596.0</c:v>
                </c:pt>
                <c:pt idx="129">
                  <c:v>38626.0</c:v>
                </c:pt>
                <c:pt idx="130">
                  <c:v>38657.0</c:v>
                </c:pt>
                <c:pt idx="131">
                  <c:v>38687.0</c:v>
                </c:pt>
                <c:pt idx="132">
                  <c:v>38718.0</c:v>
                </c:pt>
                <c:pt idx="133">
                  <c:v>38749.0</c:v>
                </c:pt>
                <c:pt idx="134">
                  <c:v>38777.0</c:v>
                </c:pt>
                <c:pt idx="135">
                  <c:v>38808.0</c:v>
                </c:pt>
                <c:pt idx="136">
                  <c:v>38838.0</c:v>
                </c:pt>
                <c:pt idx="137">
                  <c:v>38869.0</c:v>
                </c:pt>
                <c:pt idx="138">
                  <c:v>38899.0</c:v>
                </c:pt>
                <c:pt idx="139">
                  <c:v>38930.0</c:v>
                </c:pt>
                <c:pt idx="140">
                  <c:v>38961.0</c:v>
                </c:pt>
                <c:pt idx="141">
                  <c:v>38991.0</c:v>
                </c:pt>
                <c:pt idx="142">
                  <c:v>39022.0</c:v>
                </c:pt>
                <c:pt idx="143">
                  <c:v>39052.0</c:v>
                </c:pt>
                <c:pt idx="144">
                  <c:v>39083.0</c:v>
                </c:pt>
                <c:pt idx="145">
                  <c:v>39114.0</c:v>
                </c:pt>
                <c:pt idx="146">
                  <c:v>39142.0</c:v>
                </c:pt>
                <c:pt idx="147">
                  <c:v>39173.0</c:v>
                </c:pt>
                <c:pt idx="148">
                  <c:v>39203.0</c:v>
                </c:pt>
                <c:pt idx="149">
                  <c:v>39234.0</c:v>
                </c:pt>
                <c:pt idx="150">
                  <c:v>39264.0</c:v>
                </c:pt>
                <c:pt idx="151">
                  <c:v>39295.0</c:v>
                </c:pt>
                <c:pt idx="152">
                  <c:v>39326.0</c:v>
                </c:pt>
                <c:pt idx="153">
                  <c:v>39356.0</c:v>
                </c:pt>
                <c:pt idx="154">
                  <c:v>39387.0</c:v>
                </c:pt>
                <c:pt idx="155">
                  <c:v>39417.0</c:v>
                </c:pt>
                <c:pt idx="156">
                  <c:v>39448.0</c:v>
                </c:pt>
                <c:pt idx="157">
                  <c:v>39479.0</c:v>
                </c:pt>
                <c:pt idx="158">
                  <c:v>39508.0</c:v>
                </c:pt>
                <c:pt idx="159">
                  <c:v>39539.0</c:v>
                </c:pt>
                <c:pt idx="160">
                  <c:v>39569.0</c:v>
                </c:pt>
                <c:pt idx="161">
                  <c:v>39600.0</c:v>
                </c:pt>
                <c:pt idx="162">
                  <c:v>39630.0</c:v>
                </c:pt>
                <c:pt idx="163">
                  <c:v>39661.0</c:v>
                </c:pt>
                <c:pt idx="164">
                  <c:v>39692.0</c:v>
                </c:pt>
                <c:pt idx="165">
                  <c:v>39722.0</c:v>
                </c:pt>
                <c:pt idx="166">
                  <c:v>39753.0</c:v>
                </c:pt>
                <c:pt idx="167">
                  <c:v>39783.0</c:v>
                </c:pt>
                <c:pt idx="168">
                  <c:v>39814.0</c:v>
                </c:pt>
                <c:pt idx="169">
                  <c:v>39845.0</c:v>
                </c:pt>
                <c:pt idx="170">
                  <c:v>39873.0</c:v>
                </c:pt>
                <c:pt idx="171">
                  <c:v>39904.0</c:v>
                </c:pt>
                <c:pt idx="172">
                  <c:v>39934.0</c:v>
                </c:pt>
                <c:pt idx="173">
                  <c:v>39965.0</c:v>
                </c:pt>
                <c:pt idx="174">
                  <c:v>39995.0</c:v>
                </c:pt>
                <c:pt idx="175">
                  <c:v>40026.0</c:v>
                </c:pt>
                <c:pt idx="176">
                  <c:v>40057.0</c:v>
                </c:pt>
                <c:pt idx="177">
                  <c:v>40087.0</c:v>
                </c:pt>
                <c:pt idx="178">
                  <c:v>40118.0</c:v>
                </c:pt>
                <c:pt idx="179">
                  <c:v>40148.0</c:v>
                </c:pt>
                <c:pt idx="180">
                  <c:v>40179.0</c:v>
                </c:pt>
                <c:pt idx="181">
                  <c:v>40210.0</c:v>
                </c:pt>
                <c:pt idx="182">
                  <c:v>40238.0</c:v>
                </c:pt>
                <c:pt idx="183">
                  <c:v>40269.0</c:v>
                </c:pt>
                <c:pt idx="184">
                  <c:v>40299.0</c:v>
                </c:pt>
                <c:pt idx="185">
                  <c:v>40330.0</c:v>
                </c:pt>
                <c:pt idx="186">
                  <c:v>40360.0</c:v>
                </c:pt>
                <c:pt idx="187">
                  <c:v>40391.0</c:v>
                </c:pt>
                <c:pt idx="188">
                  <c:v>40422.0</c:v>
                </c:pt>
                <c:pt idx="189">
                  <c:v>40452.0</c:v>
                </c:pt>
                <c:pt idx="190">
                  <c:v>40483.0</c:v>
                </c:pt>
                <c:pt idx="191">
                  <c:v>40513.0</c:v>
                </c:pt>
                <c:pt idx="192">
                  <c:v>40544.0</c:v>
                </c:pt>
                <c:pt idx="193">
                  <c:v>40575.0</c:v>
                </c:pt>
                <c:pt idx="194">
                  <c:v>40603.0</c:v>
                </c:pt>
                <c:pt idx="195">
                  <c:v>40634.0</c:v>
                </c:pt>
                <c:pt idx="196">
                  <c:v>40664.0</c:v>
                </c:pt>
                <c:pt idx="197">
                  <c:v>40695.0</c:v>
                </c:pt>
                <c:pt idx="198">
                  <c:v>40725.0</c:v>
                </c:pt>
                <c:pt idx="199">
                  <c:v>40756.0</c:v>
                </c:pt>
                <c:pt idx="200">
                  <c:v>40787.0</c:v>
                </c:pt>
                <c:pt idx="201">
                  <c:v>40817.0</c:v>
                </c:pt>
                <c:pt idx="202">
                  <c:v>40848.0</c:v>
                </c:pt>
                <c:pt idx="203">
                  <c:v>40878.0</c:v>
                </c:pt>
                <c:pt idx="204">
                  <c:v>40909.0</c:v>
                </c:pt>
                <c:pt idx="205">
                  <c:v>40940.0</c:v>
                </c:pt>
                <c:pt idx="206">
                  <c:v>40969.0</c:v>
                </c:pt>
                <c:pt idx="207">
                  <c:v>41000.0</c:v>
                </c:pt>
                <c:pt idx="208">
                  <c:v>41030.0</c:v>
                </c:pt>
                <c:pt idx="209">
                  <c:v>41061.0</c:v>
                </c:pt>
                <c:pt idx="210">
                  <c:v>41091.0</c:v>
                </c:pt>
                <c:pt idx="211">
                  <c:v>41122.0</c:v>
                </c:pt>
                <c:pt idx="212">
                  <c:v>41153.0</c:v>
                </c:pt>
                <c:pt idx="213">
                  <c:v>41183.0</c:v>
                </c:pt>
                <c:pt idx="214">
                  <c:v>41214.0</c:v>
                </c:pt>
                <c:pt idx="215">
                  <c:v>41244.0</c:v>
                </c:pt>
                <c:pt idx="216">
                  <c:v>41275.0</c:v>
                </c:pt>
                <c:pt idx="217">
                  <c:v>41306.0</c:v>
                </c:pt>
                <c:pt idx="218">
                  <c:v>41334.0</c:v>
                </c:pt>
                <c:pt idx="219">
                  <c:v>41365.0</c:v>
                </c:pt>
                <c:pt idx="220">
                  <c:v>41395.0</c:v>
                </c:pt>
                <c:pt idx="221">
                  <c:v>41426.0</c:v>
                </c:pt>
                <c:pt idx="222">
                  <c:v>41456.0</c:v>
                </c:pt>
                <c:pt idx="223">
                  <c:v>41487.0</c:v>
                </c:pt>
                <c:pt idx="224">
                  <c:v>41518.0</c:v>
                </c:pt>
                <c:pt idx="225">
                  <c:v>41548.0</c:v>
                </c:pt>
                <c:pt idx="226">
                  <c:v>41579.0</c:v>
                </c:pt>
                <c:pt idx="227">
                  <c:v>41609.0</c:v>
                </c:pt>
                <c:pt idx="228">
                  <c:v>41640.0</c:v>
                </c:pt>
                <c:pt idx="229">
                  <c:v>41671.0</c:v>
                </c:pt>
                <c:pt idx="230">
                  <c:v>41699.0</c:v>
                </c:pt>
                <c:pt idx="231">
                  <c:v>41730.0</c:v>
                </c:pt>
                <c:pt idx="232">
                  <c:v>41760.0</c:v>
                </c:pt>
                <c:pt idx="233">
                  <c:v>41791.0</c:v>
                </c:pt>
                <c:pt idx="234">
                  <c:v>41821.0</c:v>
                </c:pt>
                <c:pt idx="235">
                  <c:v>41852.0</c:v>
                </c:pt>
                <c:pt idx="236">
                  <c:v>41883.0</c:v>
                </c:pt>
                <c:pt idx="237">
                  <c:v>41913.0</c:v>
                </c:pt>
                <c:pt idx="238">
                  <c:v>41944.0</c:v>
                </c:pt>
                <c:pt idx="239">
                  <c:v>41974.0</c:v>
                </c:pt>
                <c:pt idx="240">
                  <c:v>42005.0</c:v>
                </c:pt>
                <c:pt idx="241">
                  <c:v>42036.0</c:v>
                </c:pt>
                <c:pt idx="242">
                  <c:v>42064.0</c:v>
                </c:pt>
                <c:pt idx="243">
                  <c:v>42095.0</c:v>
                </c:pt>
                <c:pt idx="244">
                  <c:v>42125.0</c:v>
                </c:pt>
                <c:pt idx="245">
                  <c:v>42156.0</c:v>
                </c:pt>
                <c:pt idx="246">
                  <c:v>42186.0</c:v>
                </c:pt>
                <c:pt idx="247">
                  <c:v>42217.0</c:v>
                </c:pt>
                <c:pt idx="248">
                  <c:v>42248.0</c:v>
                </c:pt>
                <c:pt idx="249">
                  <c:v>42278.0</c:v>
                </c:pt>
                <c:pt idx="250">
                  <c:v>42309.0</c:v>
                </c:pt>
                <c:pt idx="251">
                  <c:v>42339.0</c:v>
                </c:pt>
                <c:pt idx="252">
                  <c:v>42370.0</c:v>
                </c:pt>
                <c:pt idx="253">
                  <c:v>42401.0</c:v>
                </c:pt>
                <c:pt idx="254">
                  <c:v>42430.0</c:v>
                </c:pt>
                <c:pt idx="255">
                  <c:v>42461.0</c:v>
                </c:pt>
                <c:pt idx="256">
                  <c:v>42491.0</c:v>
                </c:pt>
                <c:pt idx="257">
                  <c:v>42522.0</c:v>
                </c:pt>
                <c:pt idx="258">
                  <c:v>42552.0</c:v>
                </c:pt>
                <c:pt idx="259">
                  <c:v>42583.0</c:v>
                </c:pt>
                <c:pt idx="260">
                  <c:v>42614.0</c:v>
                </c:pt>
                <c:pt idx="261">
                  <c:v>42644.0</c:v>
                </c:pt>
                <c:pt idx="262">
                  <c:v>42675.0</c:v>
                </c:pt>
                <c:pt idx="263">
                  <c:v>42705.0</c:v>
                </c:pt>
                <c:pt idx="264">
                  <c:v>42736.0</c:v>
                </c:pt>
                <c:pt idx="265">
                  <c:v>42767.0</c:v>
                </c:pt>
                <c:pt idx="266">
                  <c:v>42795.0</c:v>
                </c:pt>
                <c:pt idx="267">
                  <c:v>42826.0</c:v>
                </c:pt>
                <c:pt idx="268">
                  <c:v>42856.0</c:v>
                </c:pt>
                <c:pt idx="269">
                  <c:v>42887.0</c:v>
                </c:pt>
                <c:pt idx="270">
                  <c:v>42917.0</c:v>
                </c:pt>
                <c:pt idx="271">
                  <c:v>42948.0</c:v>
                </c:pt>
                <c:pt idx="272">
                  <c:v>42979.0</c:v>
                </c:pt>
                <c:pt idx="273">
                  <c:v>43009.0</c:v>
                </c:pt>
                <c:pt idx="274">
                  <c:v>43040.0</c:v>
                </c:pt>
                <c:pt idx="275">
                  <c:v>43070.0</c:v>
                </c:pt>
                <c:pt idx="276">
                  <c:v>43101.0</c:v>
                </c:pt>
              </c:numCache>
            </c:numRef>
          </c:cat>
          <c:val>
            <c:numRef>
              <c:f>Sheet1!$C$2:$C$278</c:f>
              <c:numCache>
                <c:formatCode>General</c:formatCode>
                <c:ptCount val="277"/>
                <c:pt idx="0">
                  <c:v>101.4</c:v>
                </c:pt>
                <c:pt idx="1">
                  <c:v>99.4</c:v>
                </c:pt>
                <c:pt idx="2">
                  <c:v>100.2</c:v>
                </c:pt>
                <c:pt idx="3">
                  <c:v>104.6</c:v>
                </c:pt>
                <c:pt idx="4">
                  <c:v>102.0</c:v>
                </c:pt>
                <c:pt idx="5">
                  <c:v>94.6</c:v>
                </c:pt>
                <c:pt idx="6">
                  <c:v>101.4</c:v>
                </c:pt>
                <c:pt idx="7">
                  <c:v>102.4</c:v>
                </c:pt>
                <c:pt idx="8">
                  <c:v>97.3</c:v>
                </c:pt>
                <c:pt idx="9">
                  <c:v>96.3</c:v>
                </c:pt>
                <c:pt idx="10">
                  <c:v>101.6</c:v>
                </c:pt>
                <c:pt idx="11">
                  <c:v>99.2</c:v>
                </c:pt>
                <c:pt idx="12">
                  <c:v>88.4</c:v>
                </c:pt>
                <c:pt idx="13">
                  <c:v>98.0</c:v>
                </c:pt>
                <c:pt idx="14">
                  <c:v>98.4</c:v>
                </c:pt>
                <c:pt idx="15">
                  <c:v>104.8</c:v>
                </c:pt>
                <c:pt idx="16">
                  <c:v>103.5</c:v>
                </c:pt>
                <c:pt idx="17">
                  <c:v>100.1</c:v>
                </c:pt>
                <c:pt idx="18">
                  <c:v>107.0</c:v>
                </c:pt>
                <c:pt idx="19">
                  <c:v>112.0</c:v>
                </c:pt>
                <c:pt idx="20">
                  <c:v>111.8</c:v>
                </c:pt>
                <c:pt idx="21">
                  <c:v>107.3</c:v>
                </c:pt>
                <c:pt idx="22">
                  <c:v>109.5</c:v>
                </c:pt>
                <c:pt idx="23">
                  <c:v>114.2</c:v>
                </c:pt>
                <c:pt idx="24">
                  <c:v>118.7</c:v>
                </c:pt>
                <c:pt idx="25">
                  <c:v>118.9</c:v>
                </c:pt>
                <c:pt idx="26">
                  <c:v>118.5</c:v>
                </c:pt>
                <c:pt idx="27">
                  <c:v>118.5</c:v>
                </c:pt>
                <c:pt idx="28">
                  <c:v>127.9</c:v>
                </c:pt>
                <c:pt idx="29">
                  <c:v>129.9</c:v>
                </c:pt>
                <c:pt idx="30">
                  <c:v>126.3</c:v>
                </c:pt>
                <c:pt idx="31">
                  <c:v>127.6</c:v>
                </c:pt>
                <c:pt idx="32">
                  <c:v>130.2</c:v>
                </c:pt>
                <c:pt idx="33">
                  <c:v>123.4</c:v>
                </c:pt>
                <c:pt idx="34">
                  <c:v>128.1</c:v>
                </c:pt>
                <c:pt idx="35">
                  <c:v>136.2</c:v>
                </c:pt>
                <c:pt idx="36">
                  <c:v>128.3</c:v>
                </c:pt>
                <c:pt idx="37">
                  <c:v>137.4</c:v>
                </c:pt>
                <c:pt idx="38">
                  <c:v>133.8</c:v>
                </c:pt>
                <c:pt idx="39">
                  <c:v>137.2</c:v>
                </c:pt>
                <c:pt idx="40">
                  <c:v>136.3</c:v>
                </c:pt>
                <c:pt idx="41">
                  <c:v>138.2</c:v>
                </c:pt>
                <c:pt idx="42">
                  <c:v>137.2</c:v>
                </c:pt>
                <c:pt idx="43">
                  <c:v>133.1</c:v>
                </c:pt>
                <c:pt idx="44">
                  <c:v>126.4</c:v>
                </c:pt>
                <c:pt idx="45">
                  <c:v>119.3</c:v>
                </c:pt>
                <c:pt idx="46">
                  <c:v>126.4</c:v>
                </c:pt>
                <c:pt idx="47">
                  <c:v>126.7</c:v>
                </c:pt>
                <c:pt idx="48">
                  <c:v>128.9</c:v>
                </c:pt>
                <c:pt idx="49">
                  <c:v>133.1</c:v>
                </c:pt>
                <c:pt idx="50">
                  <c:v>134.0</c:v>
                </c:pt>
                <c:pt idx="51">
                  <c:v>135.5</c:v>
                </c:pt>
                <c:pt idx="52">
                  <c:v>137.7</c:v>
                </c:pt>
                <c:pt idx="53">
                  <c:v>139.0</c:v>
                </c:pt>
                <c:pt idx="54">
                  <c:v>136.2</c:v>
                </c:pt>
                <c:pt idx="55">
                  <c:v>136.0</c:v>
                </c:pt>
                <c:pt idx="56">
                  <c:v>134.2</c:v>
                </c:pt>
                <c:pt idx="57">
                  <c:v>130.5</c:v>
                </c:pt>
                <c:pt idx="58">
                  <c:v>137.0</c:v>
                </c:pt>
                <c:pt idx="59">
                  <c:v>141.7</c:v>
                </c:pt>
                <c:pt idx="60">
                  <c:v>144.7</c:v>
                </c:pt>
                <c:pt idx="61">
                  <c:v>140.8</c:v>
                </c:pt>
                <c:pt idx="62">
                  <c:v>137.1</c:v>
                </c:pt>
                <c:pt idx="63">
                  <c:v>137.7</c:v>
                </c:pt>
                <c:pt idx="64">
                  <c:v>144.7</c:v>
                </c:pt>
                <c:pt idx="65">
                  <c:v>139.2</c:v>
                </c:pt>
                <c:pt idx="66">
                  <c:v>143.0</c:v>
                </c:pt>
                <c:pt idx="67">
                  <c:v>140.8</c:v>
                </c:pt>
                <c:pt idx="68">
                  <c:v>142.5</c:v>
                </c:pt>
                <c:pt idx="69">
                  <c:v>135.8</c:v>
                </c:pt>
                <c:pt idx="70">
                  <c:v>132.6</c:v>
                </c:pt>
                <c:pt idx="71">
                  <c:v>128.6</c:v>
                </c:pt>
                <c:pt idx="72">
                  <c:v>115.7</c:v>
                </c:pt>
                <c:pt idx="73">
                  <c:v>109.2</c:v>
                </c:pt>
                <c:pt idx="74">
                  <c:v>116.9</c:v>
                </c:pt>
                <c:pt idx="75">
                  <c:v>109.9</c:v>
                </c:pt>
                <c:pt idx="76">
                  <c:v>116.1</c:v>
                </c:pt>
                <c:pt idx="77">
                  <c:v>118.9</c:v>
                </c:pt>
                <c:pt idx="78">
                  <c:v>116.3</c:v>
                </c:pt>
                <c:pt idx="79">
                  <c:v>114.0</c:v>
                </c:pt>
                <c:pt idx="80">
                  <c:v>97.0</c:v>
                </c:pt>
                <c:pt idx="81">
                  <c:v>85.3</c:v>
                </c:pt>
                <c:pt idx="82">
                  <c:v>84.9</c:v>
                </c:pt>
                <c:pt idx="83">
                  <c:v>94.6</c:v>
                </c:pt>
                <c:pt idx="84">
                  <c:v>97.8</c:v>
                </c:pt>
                <c:pt idx="85">
                  <c:v>95.0</c:v>
                </c:pt>
                <c:pt idx="86">
                  <c:v>110.7</c:v>
                </c:pt>
                <c:pt idx="87">
                  <c:v>108.5</c:v>
                </c:pt>
                <c:pt idx="88">
                  <c:v>110.3</c:v>
                </c:pt>
                <c:pt idx="89">
                  <c:v>106.3</c:v>
                </c:pt>
                <c:pt idx="90">
                  <c:v>97.4</c:v>
                </c:pt>
                <c:pt idx="91">
                  <c:v>94.5</c:v>
                </c:pt>
                <c:pt idx="92">
                  <c:v>93.7</c:v>
                </c:pt>
                <c:pt idx="93">
                  <c:v>79.6</c:v>
                </c:pt>
                <c:pt idx="94">
                  <c:v>84.9</c:v>
                </c:pt>
                <c:pt idx="95">
                  <c:v>80.7</c:v>
                </c:pt>
                <c:pt idx="96">
                  <c:v>78.8</c:v>
                </c:pt>
                <c:pt idx="97">
                  <c:v>64.8</c:v>
                </c:pt>
                <c:pt idx="98">
                  <c:v>61.4</c:v>
                </c:pt>
                <c:pt idx="99">
                  <c:v>81.0</c:v>
                </c:pt>
                <c:pt idx="100">
                  <c:v>83.6</c:v>
                </c:pt>
                <c:pt idx="101">
                  <c:v>83.5</c:v>
                </c:pt>
                <c:pt idx="102">
                  <c:v>77.0</c:v>
                </c:pt>
                <c:pt idx="103">
                  <c:v>81.7</c:v>
                </c:pt>
                <c:pt idx="104">
                  <c:v>77.0</c:v>
                </c:pt>
                <c:pt idx="105">
                  <c:v>81.7</c:v>
                </c:pt>
                <c:pt idx="106">
                  <c:v>92.5</c:v>
                </c:pt>
                <c:pt idx="107">
                  <c:v>94.8</c:v>
                </c:pt>
                <c:pt idx="108">
                  <c:v>97.7</c:v>
                </c:pt>
                <c:pt idx="109">
                  <c:v>88.5</c:v>
                </c:pt>
                <c:pt idx="110">
                  <c:v>88.5</c:v>
                </c:pt>
                <c:pt idx="111">
                  <c:v>93.0</c:v>
                </c:pt>
                <c:pt idx="112">
                  <c:v>93.1</c:v>
                </c:pt>
                <c:pt idx="113">
                  <c:v>102.8</c:v>
                </c:pt>
                <c:pt idx="114">
                  <c:v>105.7</c:v>
                </c:pt>
                <c:pt idx="115">
                  <c:v>98.7</c:v>
                </c:pt>
                <c:pt idx="116">
                  <c:v>96.7</c:v>
                </c:pt>
                <c:pt idx="117">
                  <c:v>92.9</c:v>
                </c:pt>
                <c:pt idx="118">
                  <c:v>92.6</c:v>
                </c:pt>
                <c:pt idx="119">
                  <c:v>102.7</c:v>
                </c:pt>
                <c:pt idx="120">
                  <c:v>105.1</c:v>
                </c:pt>
                <c:pt idx="121">
                  <c:v>104.4</c:v>
                </c:pt>
                <c:pt idx="122">
                  <c:v>103.0</c:v>
                </c:pt>
                <c:pt idx="123">
                  <c:v>97.5</c:v>
                </c:pt>
                <c:pt idx="124">
                  <c:v>103.1</c:v>
                </c:pt>
                <c:pt idx="125">
                  <c:v>106.2</c:v>
                </c:pt>
                <c:pt idx="126">
                  <c:v>103.6</c:v>
                </c:pt>
                <c:pt idx="127">
                  <c:v>105.5</c:v>
                </c:pt>
                <c:pt idx="128">
                  <c:v>87.5</c:v>
                </c:pt>
                <c:pt idx="129">
                  <c:v>85.2</c:v>
                </c:pt>
                <c:pt idx="130">
                  <c:v>98.3</c:v>
                </c:pt>
                <c:pt idx="131">
                  <c:v>103.8</c:v>
                </c:pt>
                <c:pt idx="132">
                  <c:v>106.8</c:v>
                </c:pt>
                <c:pt idx="133">
                  <c:v>102.7</c:v>
                </c:pt>
                <c:pt idx="134">
                  <c:v>107.5</c:v>
                </c:pt>
                <c:pt idx="135">
                  <c:v>109.8</c:v>
                </c:pt>
                <c:pt idx="136">
                  <c:v>104.7</c:v>
                </c:pt>
                <c:pt idx="137">
                  <c:v>105.4</c:v>
                </c:pt>
                <c:pt idx="138">
                  <c:v>107.0</c:v>
                </c:pt>
                <c:pt idx="139">
                  <c:v>100.2</c:v>
                </c:pt>
                <c:pt idx="140">
                  <c:v>105.9</c:v>
                </c:pt>
                <c:pt idx="141">
                  <c:v>105.1</c:v>
                </c:pt>
                <c:pt idx="142">
                  <c:v>105.3</c:v>
                </c:pt>
                <c:pt idx="143">
                  <c:v>110.0</c:v>
                </c:pt>
                <c:pt idx="144">
                  <c:v>110.2</c:v>
                </c:pt>
                <c:pt idx="145">
                  <c:v>111.2</c:v>
                </c:pt>
                <c:pt idx="146">
                  <c:v>108.2</c:v>
                </c:pt>
                <c:pt idx="147">
                  <c:v>106.3</c:v>
                </c:pt>
                <c:pt idx="148">
                  <c:v>108.5</c:v>
                </c:pt>
                <c:pt idx="149">
                  <c:v>105.3</c:v>
                </c:pt>
                <c:pt idx="150">
                  <c:v>111.9</c:v>
                </c:pt>
                <c:pt idx="151">
                  <c:v>105.6</c:v>
                </c:pt>
                <c:pt idx="152">
                  <c:v>99.5</c:v>
                </c:pt>
                <c:pt idx="153">
                  <c:v>95.2</c:v>
                </c:pt>
                <c:pt idx="154">
                  <c:v>87.8</c:v>
                </c:pt>
                <c:pt idx="155">
                  <c:v>90.6</c:v>
                </c:pt>
                <c:pt idx="156">
                  <c:v>87.3</c:v>
                </c:pt>
                <c:pt idx="157">
                  <c:v>76.4</c:v>
                </c:pt>
                <c:pt idx="158">
                  <c:v>65.9</c:v>
                </c:pt>
                <c:pt idx="159">
                  <c:v>62.8</c:v>
                </c:pt>
                <c:pt idx="160">
                  <c:v>58.1</c:v>
                </c:pt>
                <c:pt idx="161">
                  <c:v>51.0</c:v>
                </c:pt>
                <c:pt idx="162">
                  <c:v>51.9</c:v>
                </c:pt>
                <c:pt idx="163">
                  <c:v>58.5</c:v>
                </c:pt>
                <c:pt idx="164">
                  <c:v>61.4</c:v>
                </c:pt>
                <c:pt idx="165">
                  <c:v>38.8</c:v>
                </c:pt>
                <c:pt idx="166">
                  <c:v>44.7</c:v>
                </c:pt>
                <c:pt idx="167">
                  <c:v>38.6</c:v>
                </c:pt>
                <c:pt idx="168">
                  <c:v>37.4</c:v>
                </c:pt>
                <c:pt idx="169">
                  <c:v>25.3</c:v>
                </c:pt>
                <c:pt idx="170">
                  <c:v>26.9</c:v>
                </c:pt>
                <c:pt idx="171">
                  <c:v>40.8</c:v>
                </c:pt>
                <c:pt idx="172">
                  <c:v>54.8</c:v>
                </c:pt>
                <c:pt idx="173">
                  <c:v>49.3</c:v>
                </c:pt>
                <c:pt idx="174">
                  <c:v>47.4</c:v>
                </c:pt>
                <c:pt idx="175">
                  <c:v>54.5</c:v>
                </c:pt>
                <c:pt idx="176">
                  <c:v>53.4</c:v>
                </c:pt>
                <c:pt idx="177">
                  <c:v>48.7</c:v>
                </c:pt>
                <c:pt idx="178">
                  <c:v>50.6</c:v>
                </c:pt>
                <c:pt idx="179">
                  <c:v>53.6</c:v>
                </c:pt>
                <c:pt idx="180">
                  <c:v>56.5</c:v>
                </c:pt>
                <c:pt idx="181">
                  <c:v>46.4</c:v>
                </c:pt>
                <c:pt idx="182">
                  <c:v>52.3</c:v>
                </c:pt>
                <c:pt idx="183">
                  <c:v>57.7</c:v>
                </c:pt>
                <c:pt idx="184">
                  <c:v>62.7</c:v>
                </c:pt>
                <c:pt idx="185">
                  <c:v>54.3</c:v>
                </c:pt>
                <c:pt idx="186">
                  <c:v>51.0</c:v>
                </c:pt>
                <c:pt idx="187">
                  <c:v>53.2</c:v>
                </c:pt>
                <c:pt idx="188">
                  <c:v>48.6</c:v>
                </c:pt>
                <c:pt idx="189">
                  <c:v>49.9</c:v>
                </c:pt>
                <c:pt idx="190">
                  <c:v>57.8</c:v>
                </c:pt>
                <c:pt idx="191">
                  <c:v>63.4</c:v>
                </c:pt>
                <c:pt idx="192">
                  <c:v>64.8</c:v>
                </c:pt>
                <c:pt idx="193">
                  <c:v>72.0</c:v>
                </c:pt>
                <c:pt idx="194">
                  <c:v>63.8</c:v>
                </c:pt>
                <c:pt idx="195">
                  <c:v>66.0</c:v>
                </c:pt>
                <c:pt idx="196">
                  <c:v>61.7</c:v>
                </c:pt>
                <c:pt idx="197">
                  <c:v>57.6</c:v>
                </c:pt>
                <c:pt idx="198">
                  <c:v>59.2</c:v>
                </c:pt>
                <c:pt idx="199">
                  <c:v>45.2</c:v>
                </c:pt>
                <c:pt idx="200">
                  <c:v>46.4</c:v>
                </c:pt>
                <c:pt idx="201">
                  <c:v>40.9</c:v>
                </c:pt>
                <c:pt idx="202">
                  <c:v>55.2</c:v>
                </c:pt>
                <c:pt idx="203">
                  <c:v>64.8</c:v>
                </c:pt>
                <c:pt idx="204">
                  <c:v>61.5</c:v>
                </c:pt>
                <c:pt idx="205">
                  <c:v>71.6</c:v>
                </c:pt>
                <c:pt idx="206">
                  <c:v>69.5</c:v>
                </c:pt>
                <c:pt idx="207">
                  <c:v>68.7</c:v>
                </c:pt>
                <c:pt idx="208">
                  <c:v>64.4</c:v>
                </c:pt>
                <c:pt idx="209">
                  <c:v>62.7</c:v>
                </c:pt>
                <c:pt idx="210">
                  <c:v>65.4</c:v>
                </c:pt>
                <c:pt idx="211">
                  <c:v>61.3</c:v>
                </c:pt>
                <c:pt idx="212">
                  <c:v>68.4</c:v>
                </c:pt>
                <c:pt idx="213">
                  <c:v>73.1</c:v>
                </c:pt>
                <c:pt idx="214">
                  <c:v>71.5</c:v>
                </c:pt>
                <c:pt idx="215">
                  <c:v>66.7</c:v>
                </c:pt>
                <c:pt idx="216">
                  <c:v>58.4</c:v>
                </c:pt>
                <c:pt idx="217">
                  <c:v>68.0</c:v>
                </c:pt>
                <c:pt idx="218">
                  <c:v>61.9</c:v>
                </c:pt>
                <c:pt idx="219">
                  <c:v>69.0</c:v>
                </c:pt>
                <c:pt idx="220">
                  <c:v>74.3</c:v>
                </c:pt>
                <c:pt idx="221">
                  <c:v>82.1</c:v>
                </c:pt>
                <c:pt idx="222">
                  <c:v>81.0</c:v>
                </c:pt>
                <c:pt idx="223">
                  <c:v>81.8</c:v>
                </c:pt>
                <c:pt idx="224">
                  <c:v>80.2</c:v>
                </c:pt>
                <c:pt idx="225">
                  <c:v>72.4</c:v>
                </c:pt>
                <c:pt idx="226">
                  <c:v>72.0</c:v>
                </c:pt>
                <c:pt idx="227">
                  <c:v>77.5</c:v>
                </c:pt>
                <c:pt idx="228">
                  <c:v>79.4</c:v>
                </c:pt>
                <c:pt idx="229">
                  <c:v>78.3</c:v>
                </c:pt>
                <c:pt idx="230">
                  <c:v>83.9</c:v>
                </c:pt>
                <c:pt idx="231">
                  <c:v>81.7</c:v>
                </c:pt>
                <c:pt idx="232">
                  <c:v>82.2</c:v>
                </c:pt>
                <c:pt idx="233">
                  <c:v>86.4</c:v>
                </c:pt>
                <c:pt idx="234">
                  <c:v>90.3</c:v>
                </c:pt>
                <c:pt idx="235">
                  <c:v>93.4</c:v>
                </c:pt>
                <c:pt idx="236">
                  <c:v>89.0</c:v>
                </c:pt>
                <c:pt idx="237">
                  <c:v>94.1</c:v>
                </c:pt>
                <c:pt idx="238">
                  <c:v>91.0</c:v>
                </c:pt>
                <c:pt idx="239">
                  <c:v>93.1</c:v>
                </c:pt>
                <c:pt idx="240">
                  <c:v>103.8</c:v>
                </c:pt>
                <c:pt idx="241">
                  <c:v>98.8</c:v>
                </c:pt>
                <c:pt idx="242">
                  <c:v>101.4</c:v>
                </c:pt>
                <c:pt idx="243">
                  <c:v>94.3</c:v>
                </c:pt>
                <c:pt idx="244">
                  <c:v>94.6</c:v>
                </c:pt>
                <c:pt idx="245">
                  <c:v>99.8</c:v>
                </c:pt>
                <c:pt idx="246">
                  <c:v>91.0</c:v>
                </c:pt>
                <c:pt idx="247">
                  <c:v>101.3</c:v>
                </c:pt>
                <c:pt idx="248">
                  <c:v>102.6</c:v>
                </c:pt>
                <c:pt idx="249">
                  <c:v>99.1</c:v>
                </c:pt>
                <c:pt idx="250">
                  <c:v>92.6</c:v>
                </c:pt>
                <c:pt idx="251">
                  <c:v>96.3</c:v>
                </c:pt>
                <c:pt idx="252">
                  <c:v>97.8</c:v>
                </c:pt>
                <c:pt idx="253">
                  <c:v>94.0</c:v>
                </c:pt>
                <c:pt idx="254">
                  <c:v>96.1</c:v>
                </c:pt>
                <c:pt idx="255">
                  <c:v>94.7</c:v>
                </c:pt>
                <c:pt idx="256">
                  <c:v>92.4</c:v>
                </c:pt>
                <c:pt idx="257">
                  <c:v>97.4</c:v>
                </c:pt>
                <c:pt idx="258">
                  <c:v>96.7</c:v>
                </c:pt>
                <c:pt idx="259">
                  <c:v>101.8</c:v>
                </c:pt>
                <c:pt idx="260">
                  <c:v>103.5</c:v>
                </c:pt>
                <c:pt idx="261">
                  <c:v>100.8</c:v>
                </c:pt>
                <c:pt idx="262">
                  <c:v>109.4</c:v>
                </c:pt>
                <c:pt idx="263">
                  <c:v>113.3</c:v>
                </c:pt>
                <c:pt idx="264">
                  <c:v>111.6</c:v>
                </c:pt>
                <c:pt idx="265">
                  <c:v>116.1</c:v>
                </c:pt>
                <c:pt idx="266">
                  <c:v>124.9</c:v>
                </c:pt>
                <c:pt idx="267">
                  <c:v>119.4</c:v>
                </c:pt>
                <c:pt idx="268">
                  <c:v>117.6</c:v>
                </c:pt>
                <c:pt idx="269">
                  <c:v>117.3</c:v>
                </c:pt>
                <c:pt idx="270">
                  <c:v>120.0</c:v>
                </c:pt>
                <c:pt idx="271">
                  <c:v>120.4</c:v>
                </c:pt>
                <c:pt idx="272">
                  <c:v>120.6</c:v>
                </c:pt>
                <c:pt idx="273">
                  <c:v>126.2</c:v>
                </c:pt>
                <c:pt idx="274">
                  <c:v>128.6</c:v>
                </c:pt>
                <c:pt idx="275">
                  <c:v>123.1</c:v>
                </c:pt>
                <c:pt idx="276">
                  <c:v>125.4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mmmyy" sourceLinked="0"/>
        <c:majorTickMark val="out"/>
        <c:minorTickMark val="none"/>
        <c:tickLblPos val="low"/>
        <c:crossAx val="2140495176"/>
        <c:crosses val="autoZero"/>
        <c:auto val="1"/>
        <c:lblOffset val="100"/>
        <c:baseTimeUnit val="days"/>
      </c:dateAx>
      <c:valAx>
        <c:axId val="2140495176"/>
        <c:scaling>
          <c:orientation val="minMax"/>
        </c:scaling>
        <c:delete val="0"/>
        <c:axPos val="l"/>
        <c:majorGridlines>
          <c:spPr>
            <a:ln>
              <a:prstDash val="lgDash"/>
            </a:ln>
          </c:spPr>
        </c:majorGridlines>
        <c:numFmt formatCode="General" sourceLinked="1"/>
        <c:majorTickMark val="out"/>
        <c:minorTickMark val="none"/>
        <c:tickLblPos val="nextTo"/>
        <c:crossAx val="2118791784"/>
        <c:crosses val="autoZero"/>
        <c:crossBetween val="between"/>
      </c:valAx>
      <c:valAx>
        <c:axId val="-2100718248"/>
        <c:scaling>
          <c:orientation val="minMax"/>
          <c:max val="0.1"/>
          <c:min val="0.0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"/>
            </a:pPr>
          </a:p>
        </c:txPr>
        <c:crossAx val="-2101159928"/>
        <c:crosses val="max"/>
        <c:crossBetween val="between"/>
      </c:valAx>
      <c:dateAx>
        <c:axId val="-2101159928"/>
        <c:scaling>
          <c:orientation val="minMax"/>
        </c:scaling>
        <c:delete val="1"/>
        <c:axPos val="b"/>
        <c:numFmt formatCode="yyyy\-mm\-dd" sourceLinked="1"/>
        <c:majorTickMark val="out"/>
        <c:minorTickMark val="none"/>
        <c:tickLblPos val="nextTo"/>
        <c:crossAx val="-2100718248"/>
        <c:auto val="1"/>
        <c:lblOffset val="100"/>
        <c:baseTimeUnit val="months"/>
      </c:date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autoTitleDeleted val="0"/>
    <c:plotArea/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4820"/>
          </a:xfrm>
          <a:prstGeom prst="rect">
            <a:avLst/>
          </a:prstGeom>
        </p:spPr>
        <p:txBody>
          <a:bodyPr vert="horz" lIns="93391" tIns="46696" rIns="93391" bIns="4669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1"/>
            <a:ext cx="3037840" cy="464820"/>
          </a:xfrm>
          <a:prstGeom prst="rect">
            <a:avLst/>
          </a:prstGeom>
        </p:spPr>
        <p:txBody>
          <a:bodyPr vert="horz" lIns="93391" tIns="46696" rIns="93391" bIns="46696" rtlCol="0"/>
          <a:lstStyle>
            <a:lvl1pPr algn="r">
              <a:defRPr sz="1200"/>
            </a:lvl1pPr>
          </a:lstStyle>
          <a:p>
            <a:fld id="{0AC131F3-F2BF-4DD4-9B7C-7588D5EA85DB}" type="datetimeFigureOut">
              <a:rPr lang="en-US" smtClean="0"/>
              <a:pPr/>
              <a:t>2/23/2018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3391" tIns="46696" rIns="93391" bIns="4669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391" tIns="46696" rIns="93391" bIns="46696" rtlCol="0" anchor="b"/>
          <a:lstStyle>
            <a:lvl1pPr algn="r">
              <a:defRPr sz="1200"/>
            </a:lvl1pPr>
          </a:lstStyle>
          <a:p>
            <a:fld id="{2C75915E-B88D-4D50-B128-F03D11073B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8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4820"/>
          </a:xfrm>
          <a:prstGeom prst="rect">
            <a:avLst/>
          </a:prstGeom>
        </p:spPr>
        <p:txBody>
          <a:bodyPr vert="horz" lIns="93391" tIns="46696" rIns="93391" bIns="4669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1"/>
            <a:ext cx="3037840" cy="464820"/>
          </a:xfrm>
          <a:prstGeom prst="rect">
            <a:avLst/>
          </a:prstGeom>
        </p:spPr>
        <p:txBody>
          <a:bodyPr vert="horz" lIns="93391" tIns="46696" rIns="93391" bIns="46696" rtlCol="0"/>
          <a:lstStyle>
            <a:lvl1pPr algn="r">
              <a:defRPr sz="1200"/>
            </a:lvl1pPr>
          </a:lstStyle>
          <a:p>
            <a:fld id="{97F9D38B-927B-48AD-94F7-D4FFA6168899}" type="datetimeFigureOut">
              <a:rPr lang="en-US" smtClean="0"/>
              <a:pPr/>
              <a:t>2/23/2018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850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91" tIns="46696" rIns="93391" bIns="4669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</p:spPr>
        <p:txBody>
          <a:bodyPr vert="horz" lIns="93391" tIns="46696" rIns="93391" bIns="4669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3391" tIns="46696" rIns="93391" bIns="4669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391" tIns="46696" rIns="93391" bIns="46696" rtlCol="0" anchor="b"/>
          <a:lstStyle>
            <a:lvl1pPr algn="r">
              <a:defRPr sz="1200"/>
            </a:lvl1pPr>
          </a:lstStyle>
          <a:p>
            <a:fld id="{74CED2BD-E563-418A-B119-6918B740FA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9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blipFill dpi="0" rotWithShape="0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/>
          <p:cNvSpPr>
            <a:spLocks noGrp="1" noChangeArrowheads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</p:spPr>
        <p:txBody>
          <a:bodyPr/>
          <a:lstStyle>
            <a:lvl1pPr algn="l">
              <a:defRPr sz="2700" b="1">
                <a:solidFill>
                  <a:srgbClr val="3A6F8F"/>
                </a:solidFill>
                <a:latin typeface="Garamond" panose="02020404030301010803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9" name="authorsdate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85802" y="2908696"/>
            <a:ext cx="4473575" cy="1314450"/>
          </a:xfrm>
          <a:prstGeom prst="rect">
            <a:avLst/>
          </a:prstGeom>
        </p:spPr>
        <p:txBody>
          <a:bodyPr/>
          <a:lstStyle>
            <a:lvl1pPr marL="0" indent="0">
              <a:buFont typeface="Symbol" pitchFamily="18" charset="2"/>
              <a:buNone/>
              <a:defRPr sz="15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add authors and date</a:t>
            </a:r>
            <a:endParaRPr lang="en-US" dirty="0"/>
          </a:p>
        </p:txBody>
      </p:sp>
      <p:sp>
        <p:nvSpPr>
          <p:cNvPr id="11" name="topline"/>
          <p:cNvSpPr>
            <a:spLocks noChangeShapeType="1"/>
          </p:cNvSpPr>
          <p:nvPr userDrawn="1"/>
        </p:nvSpPr>
        <p:spPr bwMode="ltGray">
          <a:xfrm>
            <a:off x="0" y="47625"/>
            <a:ext cx="9144000" cy="0"/>
          </a:xfrm>
          <a:prstGeom prst="line">
            <a:avLst/>
          </a:prstGeom>
          <a:noFill/>
          <a:ln w="152400">
            <a:solidFill>
              <a:srgbClr val="C47A3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1350" b="1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2" name="frbclogo" descr="header"/>
          <p:cNvPicPr>
            <a:picLocks noChangeAspect="1" noChangeArrowheads="1"/>
          </p:cNvPicPr>
          <p:nvPr userDrawn="1"/>
        </p:nvPicPr>
        <p:blipFill>
          <a:blip r:embed="rId3" cstate="print"/>
          <a:srcRect r="2040" b="11111"/>
          <a:stretch>
            <a:fillRect/>
          </a:stretch>
        </p:blipFill>
        <p:spPr bwMode="auto">
          <a:xfrm>
            <a:off x="0" y="103585"/>
            <a:ext cx="9144000" cy="62865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 userDrawn="1"/>
        </p:nvSpPr>
        <p:spPr>
          <a:xfrm>
            <a:off x="7437120" y="4743450"/>
            <a:ext cx="1219200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 smtClean="0">
                <a:solidFill>
                  <a:srgbClr val="414B56"/>
                </a:solidFill>
              </a:rPr>
              <a:t>Version:</a:t>
            </a:r>
            <a:endParaRPr lang="en-US" sz="1400" dirty="0">
              <a:solidFill>
                <a:srgbClr val="414B56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962400" y="4743450"/>
            <a:ext cx="1219200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 smtClean="0">
                <a:solidFill>
                  <a:srgbClr val="414B56"/>
                </a:solidFill>
              </a:rPr>
              <a:t>FOMC Class</a:t>
            </a:r>
            <a:endParaRPr lang="en-US" sz="1400" dirty="0">
              <a:solidFill>
                <a:srgbClr val="414B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782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1char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2C536B"/>
          </a:solidFill>
        </p:spPr>
        <p:txBody>
          <a:bodyPr anchor="ctr"/>
          <a:lstStyle>
            <a:lvl1pPr algn="l">
              <a:defRPr lang="en-US" sz="1650" baseline="0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750"/>
              </a:spcBef>
              <a:buFontTx/>
            </a:pPr>
            <a:r>
              <a:rPr lang="en-US" dirty="0" smtClean="0"/>
              <a:t>Slide title or description</a:t>
            </a:r>
            <a:endParaRPr lang="en-US" dirty="0"/>
          </a:p>
        </p:txBody>
      </p:sp>
      <p:sp>
        <p:nvSpPr>
          <p:cNvPr id="5" name="source"/>
          <p:cNvSpPr>
            <a:spLocks noGrp="1"/>
          </p:cNvSpPr>
          <p:nvPr>
            <p:ph type="body" sz="quarter" idx="16" hasCustomPrompt="1"/>
          </p:nvPr>
        </p:nvSpPr>
        <p:spPr>
          <a:xfrm>
            <a:off x="4790427" y="4841160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6" name="note"/>
          <p:cNvSpPr>
            <a:spLocks noGrp="1"/>
          </p:cNvSpPr>
          <p:nvPr>
            <p:ph type="body" sz="quarter" idx="23" hasCustomPrompt="1"/>
          </p:nvPr>
        </p:nvSpPr>
        <p:spPr>
          <a:xfrm>
            <a:off x="82931" y="4604118"/>
            <a:ext cx="4277296" cy="465642"/>
          </a:xfrm>
          <a:prstGeom prst="rect">
            <a:avLst/>
          </a:prstGeom>
          <a:noFill/>
        </p:spPr>
        <p:txBody>
          <a:bodyPr lIns="0" tIns="27432" rIns="0" bIns="0" anchor="t" anchorCtr="0"/>
          <a:lstStyle>
            <a:lvl1pPr algn="l">
              <a:defRPr sz="11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note</a:t>
            </a:r>
            <a:endParaRPr lang="en-US" dirty="0"/>
          </a:p>
        </p:txBody>
      </p:sp>
      <p:sp>
        <p:nvSpPr>
          <p:cNvPr id="7" name="lastobservation"/>
          <p:cNvSpPr>
            <a:spLocks noGrp="1"/>
          </p:cNvSpPr>
          <p:nvPr>
            <p:ph type="body" sz="quarter" idx="25" hasCustomPrompt="1"/>
          </p:nvPr>
        </p:nvSpPr>
        <p:spPr>
          <a:xfrm>
            <a:off x="4785325" y="4604118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  <p:sp>
        <p:nvSpPr>
          <p:cNvPr id="8" name="textbox"/>
          <p:cNvSpPr>
            <a:spLocks noGrp="1"/>
          </p:cNvSpPr>
          <p:nvPr>
            <p:ph type="body" sz="quarter" idx="18"/>
          </p:nvPr>
        </p:nvSpPr>
        <p:spPr>
          <a:xfrm>
            <a:off x="76200" y="571500"/>
            <a:ext cx="4495800" cy="4000500"/>
          </a:xfrm>
          <a:prstGeom prst="rect">
            <a:avLst/>
          </a:prstGeom>
        </p:spPr>
        <p:txBody>
          <a:bodyPr/>
          <a:lstStyle>
            <a:lvl1pPr marL="214313" indent="-214313">
              <a:buSzPct val="80000"/>
              <a:buFont typeface="Arial" panose="020B0604020202020204" pitchFamily="34" charset="0"/>
              <a:buChar char="•"/>
              <a:defRPr sz="2400">
                <a:solidFill>
                  <a:srgbClr val="414B56"/>
                </a:solidFill>
                <a:latin typeface="+mj-lt"/>
              </a:defRPr>
            </a:lvl1pPr>
            <a:lvl2pPr marL="685800" indent="-342900">
              <a:buClr>
                <a:srgbClr val="414B56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rgbClr val="414B56"/>
                </a:solidFill>
                <a:latin typeface="+mj-lt"/>
              </a:defRPr>
            </a:lvl2pPr>
            <a:lvl3pPr marL="1028700" indent="-342900">
              <a:buSzPct val="80000"/>
              <a:buFont typeface="Arial" panose="020B0604020202020204" pitchFamily="34" charset="0"/>
              <a:buChar char="•"/>
              <a:defRPr sz="1800">
                <a:solidFill>
                  <a:srgbClr val="414B56"/>
                </a:solidFill>
                <a:latin typeface="+mj-lt"/>
              </a:defRPr>
            </a:lvl3pPr>
            <a:lvl4pPr marL="1371600" indent="-342900">
              <a:buClr>
                <a:srgbClr val="414B56"/>
              </a:buClr>
              <a:buSzPct val="80000"/>
              <a:buFont typeface="Gill Sans MT" panose="020B0502020104020203" pitchFamily="34" charset="0"/>
              <a:buChar char="–"/>
              <a:defRPr sz="1600">
                <a:solidFill>
                  <a:srgbClr val="414B56"/>
                </a:solidFill>
                <a:latin typeface="+mj-lt"/>
              </a:defRPr>
            </a:lvl4pPr>
            <a:lvl5pPr marL="1714500" indent="-342900">
              <a:buSzPct val="80000"/>
              <a:buFont typeface="Arial" panose="020B0604020202020204" pitchFamily="34" charset="0"/>
              <a:buChar char="•"/>
              <a:defRPr sz="1400">
                <a:solidFill>
                  <a:srgbClr val="414B56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excel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4575048" y="971550"/>
            <a:ext cx="4492752" cy="36004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100" baseline="0">
                <a:solidFill>
                  <a:srgbClr val="414B56"/>
                </a:solidFill>
              </a:defRPr>
            </a:lvl1pPr>
          </a:lstStyle>
          <a:p>
            <a:r>
              <a:rPr lang="en-US" dirty="0" smtClean="0"/>
              <a:t>Insert Excel Chart</a:t>
            </a:r>
            <a:endParaRPr lang="en-US" dirty="0"/>
          </a:p>
        </p:txBody>
      </p:sp>
      <p:sp>
        <p:nvSpPr>
          <p:cNvPr id="10" name="charttitle"/>
          <p:cNvSpPr>
            <a:spLocks noGrp="1"/>
          </p:cNvSpPr>
          <p:nvPr>
            <p:ph type="body" sz="quarter" idx="20" hasCustomPrompt="1"/>
          </p:nvPr>
        </p:nvSpPr>
        <p:spPr>
          <a:xfrm>
            <a:off x="4579178" y="571502"/>
            <a:ext cx="3264291" cy="245215"/>
          </a:xfrm>
          <a:prstGeom prst="rect">
            <a:avLst/>
          </a:prstGeom>
        </p:spPr>
        <p:txBody>
          <a:bodyPr lIns="4572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900">
                <a:solidFill>
                  <a:srgbClr val="3A6F8F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Chart Title</a:t>
            </a:r>
          </a:p>
        </p:txBody>
      </p:sp>
      <p:sp>
        <p:nvSpPr>
          <p:cNvPr id="12" name="yaxistitle"/>
          <p:cNvSpPr>
            <a:spLocks noGrp="1"/>
          </p:cNvSpPr>
          <p:nvPr>
            <p:ph type="body" sz="quarter" idx="19" hasCustomPrompt="1"/>
          </p:nvPr>
        </p:nvSpPr>
        <p:spPr>
          <a:xfrm>
            <a:off x="5172518" y="946919"/>
            <a:ext cx="3264291" cy="2000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>
              <a:defRPr sz="14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Axis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16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1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2C536B"/>
          </a:solidFill>
        </p:spPr>
        <p:txBody>
          <a:bodyPr anchor="ctr"/>
          <a:lstStyle>
            <a:lvl1pPr algn="l">
              <a:defRPr lang="en-US" sz="1650" baseline="0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750"/>
              </a:spcBef>
              <a:buFontTx/>
            </a:pPr>
            <a:r>
              <a:rPr lang="en-US" dirty="0" smtClean="0"/>
              <a:t>Slide title or description</a:t>
            </a:r>
            <a:endParaRPr lang="en-US" dirty="0"/>
          </a:p>
        </p:txBody>
      </p:sp>
      <p:sp>
        <p:nvSpPr>
          <p:cNvPr id="5" name="source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" y="4833673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6" name="note"/>
          <p:cNvSpPr>
            <a:spLocks noGrp="1"/>
          </p:cNvSpPr>
          <p:nvPr>
            <p:ph type="body" sz="quarter" idx="23" hasCustomPrompt="1"/>
          </p:nvPr>
        </p:nvSpPr>
        <p:spPr>
          <a:xfrm>
            <a:off x="4790504" y="4608576"/>
            <a:ext cx="4277296" cy="465642"/>
          </a:xfrm>
          <a:prstGeom prst="rect">
            <a:avLst/>
          </a:prstGeom>
          <a:noFill/>
        </p:spPr>
        <p:txBody>
          <a:bodyPr lIns="0" tIns="27432" rIns="0" bIns="0" anchor="t" anchorCtr="0"/>
          <a:lstStyle>
            <a:lvl1pPr algn="l">
              <a:defRPr sz="11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note</a:t>
            </a:r>
            <a:endParaRPr lang="en-US" dirty="0"/>
          </a:p>
        </p:txBody>
      </p:sp>
      <p:sp>
        <p:nvSpPr>
          <p:cNvPr id="7" name="lastobservation"/>
          <p:cNvSpPr>
            <a:spLocks noGrp="1"/>
          </p:cNvSpPr>
          <p:nvPr>
            <p:ph type="body" sz="quarter" idx="25" hasCustomPrompt="1"/>
          </p:nvPr>
        </p:nvSpPr>
        <p:spPr>
          <a:xfrm>
            <a:off x="76200" y="4608576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  <p:sp>
        <p:nvSpPr>
          <p:cNvPr id="9" name="excel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76200" y="987552"/>
            <a:ext cx="4492752" cy="36004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100" baseline="0">
                <a:solidFill>
                  <a:srgbClr val="414B56"/>
                </a:solidFill>
              </a:defRPr>
            </a:lvl1pPr>
          </a:lstStyle>
          <a:p>
            <a:r>
              <a:rPr lang="en-US" dirty="0" smtClean="0"/>
              <a:t>Insert Excel Chart</a:t>
            </a:r>
            <a:endParaRPr lang="en-US" dirty="0"/>
          </a:p>
        </p:txBody>
      </p:sp>
      <p:sp>
        <p:nvSpPr>
          <p:cNvPr id="10" name="charttitle"/>
          <p:cNvSpPr>
            <a:spLocks noGrp="1"/>
          </p:cNvSpPr>
          <p:nvPr>
            <p:ph type="body" sz="quarter" idx="20" hasCustomPrompt="1"/>
          </p:nvPr>
        </p:nvSpPr>
        <p:spPr>
          <a:xfrm>
            <a:off x="72447" y="571502"/>
            <a:ext cx="3264291" cy="245215"/>
          </a:xfrm>
          <a:prstGeom prst="rect">
            <a:avLst/>
          </a:prstGeom>
        </p:spPr>
        <p:txBody>
          <a:bodyPr lIns="4572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900">
                <a:solidFill>
                  <a:srgbClr val="3A6F8F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Chart Title</a:t>
            </a:r>
          </a:p>
        </p:txBody>
      </p:sp>
      <p:sp>
        <p:nvSpPr>
          <p:cNvPr id="12" name="yaxistitle"/>
          <p:cNvSpPr>
            <a:spLocks noGrp="1"/>
          </p:cNvSpPr>
          <p:nvPr>
            <p:ph type="body" sz="quarter" idx="19" hasCustomPrompt="1"/>
          </p:nvPr>
        </p:nvSpPr>
        <p:spPr>
          <a:xfrm>
            <a:off x="585216" y="946919"/>
            <a:ext cx="3264291" cy="2000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>
              <a:defRPr sz="14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Axis title</a:t>
            </a:r>
            <a:endParaRPr lang="en-US" dirty="0"/>
          </a:p>
        </p:txBody>
      </p:sp>
      <p:sp>
        <p:nvSpPr>
          <p:cNvPr id="11" name="textbox"/>
          <p:cNvSpPr>
            <a:spLocks noGrp="1"/>
          </p:cNvSpPr>
          <p:nvPr>
            <p:ph type="body" sz="quarter" idx="18"/>
          </p:nvPr>
        </p:nvSpPr>
        <p:spPr>
          <a:xfrm>
            <a:off x="4568952" y="571502"/>
            <a:ext cx="4495800" cy="4000500"/>
          </a:xfrm>
          <a:prstGeom prst="rect">
            <a:avLst/>
          </a:prstGeom>
        </p:spPr>
        <p:txBody>
          <a:bodyPr/>
          <a:lstStyle>
            <a:lvl1pPr marL="214313" indent="-214313">
              <a:buSzPct val="80000"/>
              <a:buFont typeface="Arial" panose="020B0604020202020204" pitchFamily="34" charset="0"/>
              <a:buChar char="•"/>
              <a:defRPr sz="2400">
                <a:solidFill>
                  <a:srgbClr val="414B56"/>
                </a:solidFill>
                <a:latin typeface="+mj-lt"/>
              </a:defRPr>
            </a:lvl1pPr>
            <a:lvl2pPr marL="685800" indent="-342900">
              <a:buClr>
                <a:srgbClr val="414B56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rgbClr val="414B56"/>
                </a:solidFill>
                <a:latin typeface="+mj-lt"/>
              </a:defRPr>
            </a:lvl2pPr>
            <a:lvl3pPr marL="1028700" indent="-342900">
              <a:buSzPct val="80000"/>
              <a:buFont typeface="Arial" panose="020B0604020202020204" pitchFamily="34" charset="0"/>
              <a:buChar char="•"/>
              <a:defRPr sz="1800">
                <a:solidFill>
                  <a:srgbClr val="414B56"/>
                </a:solidFill>
                <a:latin typeface="+mj-lt"/>
              </a:defRPr>
            </a:lvl3pPr>
            <a:lvl4pPr marL="1371600" indent="-342900">
              <a:buClr>
                <a:srgbClr val="414B56"/>
              </a:buClr>
              <a:buSzPct val="80000"/>
              <a:buFont typeface="Gill Sans MT" panose="020B0502020104020203" pitchFamily="34" charset="0"/>
              <a:buChar char="–"/>
              <a:defRPr sz="1600">
                <a:solidFill>
                  <a:srgbClr val="414B56"/>
                </a:solidFill>
                <a:latin typeface="+mj-lt"/>
              </a:defRPr>
            </a:lvl4pPr>
            <a:lvl5pPr marL="1714500" indent="-342900">
              <a:buSzPct val="80000"/>
              <a:buFont typeface="Arial" panose="020B0604020202020204" pitchFamily="34" charset="0"/>
              <a:buChar char="•"/>
              <a:defRPr sz="1400">
                <a:solidFill>
                  <a:srgbClr val="414B56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75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1lastobservation"/>
          <p:cNvSpPr>
            <a:spLocks noGrp="1"/>
          </p:cNvSpPr>
          <p:nvPr>
            <p:ph type="body" sz="quarter" idx="25" hasCustomPrompt="1"/>
          </p:nvPr>
        </p:nvSpPr>
        <p:spPr>
          <a:xfrm>
            <a:off x="76199" y="4604118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  <p:sp>
        <p:nvSpPr>
          <p:cNvPr id="5" name="chart1source"/>
          <p:cNvSpPr>
            <a:spLocks noGrp="1"/>
          </p:cNvSpPr>
          <p:nvPr>
            <p:ph type="body" sz="quarter" idx="16" hasCustomPrompt="1"/>
          </p:nvPr>
        </p:nvSpPr>
        <p:spPr>
          <a:xfrm>
            <a:off x="74675" y="4841160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2C536B"/>
          </a:solidFill>
        </p:spPr>
        <p:txBody>
          <a:bodyPr anchor="ctr"/>
          <a:lstStyle>
            <a:lvl1pPr algn="l">
              <a:defRPr lang="en-US" sz="1650" baseline="0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750"/>
              </a:spcBef>
              <a:buFontTx/>
            </a:pPr>
            <a:r>
              <a:rPr lang="en-US" dirty="0" smtClean="0"/>
              <a:t>Slide title or description</a:t>
            </a:r>
            <a:endParaRPr lang="en-US" dirty="0"/>
          </a:p>
        </p:txBody>
      </p:sp>
      <p:sp>
        <p:nvSpPr>
          <p:cNvPr id="9" name="chart1excel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76200" y="985838"/>
            <a:ext cx="4495800" cy="35793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100" baseline="0">
                <a:solidFill>
                  <a:srgbClr val="414B56"/>
                </a:solidFill>
              </a:defRPr>
            </a:lvl1pPr>
          </a:lstStyle>
          <a:p>
            <a:r>
              <a:rPr lang="en-US" dirty="0" smtClean="0"/>
              <a:t>Insert Excel Chart</a:t>
            </a:r>
            <a:endParaRPr lang="en-US" dirty="0"/>
          </a:p>
        </p:txBody>
      </p:sp>
      <p:sp>
        <p:nvSpPr>
          <p:cNvPr id="10" name="chart1yaxistitle"/>
          <p:cNvSpPr>
            <a:spLocks noGrp="1"/>
          </p:cNvSpPr>
          <p:nvPr>
            <p:ph type="body" sz="quarter" idx="19" hasCustomPrompt="1"/>
          </p:nvPr>
        </p:nvSpPr>
        <p:spPr>
          <a:xfrm>
            <a:off x="583273" y="946919"/>
            <a:ext cx="3264291" cy="2000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>
              <a:defRPr sz="14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Axis title</a:t>
            </a:r>
            <a:endParaRPr lang="en-US" dirty="0"/>
          </a:p>
        </p:txBody>
      </p:sp>
      <p:sp>
        <p:nvSpPr>
          <p:cNvPr id="11" name="chart1charttitle"/>
          <p:cNvSpPr>
            <a:spLocks noGrp="1"/>
          </p:cNvSpPr>
          <p:nvPr>
            <p:ph type="body" sz="quarter" idx="20" hasCustomPrompt="1"/>
          </p:nvPr>
        </p:nvSpPr>
        <p:spPr>
          <a:xfrm>
            <a:off x="76202" y="571502"/>
            <a:ext cx="3264291" cy="245215"/>
          </a:xfrm>
          <a:prstGeom prst="rect">
            <a:avLst/>
          </a:prstGeom>
        </p:spPr>
        <p:txBody>
          <a:bodyPr lIns="4572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900">
                <a:solidFill>
                  <a:srgbClr val="3A6F8F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Chart Title</a:t>
            </a:r>
          </a:p>
        </p:txBody>
      </p:sp>
      <p:sp>
        <p:nvSpPr>
          <p:cNvPr id="12" name="chart2excelchart"/>
          <p:cNvSpPr>
            <a:spLocks noGrp="1"/>
          </p:cNvSpPr>
          <p:nvPr>
            <p:ph type="chart" sz="quarter" idx="26" hasCustomPrompt="1"/>
          </p:nvPr>
        </p:nvSpPr>
        <p:spPr>
          <a:xfrm>
            <a:off x="4575048" y="971550"/>
            <a:ext cx="4492752" cy="36004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100" baseline="0">
                <a:solidFill>
                  <a:srgbClr val="414B56"/>
                </a:solidFill>
              </a:defRPr>
            </a:lvl1pPr>
          </a:lstStyle>
          <a:p>
            <a:r>
              <a:rPr lang="en-US" dirty="0" smtClean="0"/>
              <a:t>Insert Excel Chart</a:t>
            </a:r>
            <a:endParaRPr lang="en-US" dirty="0"/>
          </a:p>
        </p:txBody>
      </p:sp>
      <p:sp>
        <p:nvSpPr>
          <p:cNvPr id="13" name="chart2yaxistitle"/>
          <p:cNvSpPr>
            <a:spLocks noGrp="1"/>
          </p:cNvSpPr>
          <p:nvPr>
            <p:ph type="body" sz="quarter" idx="27" hasCustomPrompt="1"/>
          </p:nvPr>
        </p:nvSpPr>
        <p:spPr>
          <a:xfrm>
            <a:off x="5172518" y="946919"/>
            <a:ext cx="3264291" cy="2000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>
              <a:defRPr sz="14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Axis title</a:t>
            </a:r>
            <a:endParaRPr lang="en-US" dirty="0"/>
          </a:p>
        </p:txBody>
      </p:sp>
      <p:sp>
        <p:nvSpPr>
          <p:cNvPr id="14" name="chart2charttitle"/>
          <p:cNvSpPr>
            <a:spLocks noGrp="1"/>
          </p:cNvSpPr>
          <p:nvPr>
            <p:ph type="body" sz="quarter" idx="28" hasCustomPrompt="1"/>
          </p:nvPr>
        </p:nvSpPr>
        <p:spPr>
          <a:xfrm>
            <a:off x="4579178" y="571502"/>
            <a:ext cx="3264291" cy="245215"/>
          </a:xfrm>
          <a:prstGeom prst="rect">
            <a:avLst/>
          </a:prstGeom>
        </p:spPr>
        <p:txBody>
          <a:bodyPr lIns="4572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900">
                <a:solidFill>
                  <a:srgbClr val="3A6F8F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Chart Title</a:t>
            </a:r>
          </a:p>
        </p:txBody>
      </p:sp>
      <p:sp>
        <p:nvSpPr>
          <p:cNvPr id="15" name="chart2lastobservation"/>
          <p:cNvSpPr>
            <a:spLocks noGrp="1"/>
          </p:cNvSpPr>
          <p:nvPr>
            <p:ph type="body" sz="quarter" idx="29" hasCustomPrompt="1"/>
          </p:nvPr>
        </p:nvSpPr>
        <p:spPr>
          <a:xfrm>
            <a:off x="4786311" y="4604118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  <p:sp>
        <p:nvSpPr>
          <p:cNvPr id="16" name="chart2source"/>
          <p:cNvSpPr>
            <a:spLocks noGrp="1"/>
          </p:cNvSpPr>
          <p:nvPr>
            <p:ph type="body" sz="quarter" idx="30" hasCustomPrompt="1"/>
          </p:nvPr>
        </p:nvSpPr>
        <p:spPr>
          <a:xfrm>
            <a:off x="4784787" y="4841160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86178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w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2C536B"/>
          </a:solidFill>
        </p:spPr>
        <p:txBody>
          <a:bodyPr anchor="ctr"/>
          <a:lstStyle>
            <a:lvl1pPr algn="l">
              <a:defRPr lang="en-US" sz="1650" baseline="0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750"/>
              </a:spcBef>
              <a:buFontTx/>
            </a:pPr>
            <a:r>
              <a:rPr lang="en-US" dirty="0" smtClean="0"/>
              <a:t>Slide title or description</a:t>
            </a:r>
            <a:endParaRPr lang="en-US" dirty="0"/>
          </a:p>
        </p:txBody>
      </p:sp>
      <p:sp>
        <p:nvSpPr>
          <p:cNvPr id="5" name="source"/>
          <p:cNvSpPr>
            <a:spLocks noGrp="1"/>
          </p:cNvSpPr>
          <p:nvPr>
            <p:ph type="body" sz="quarter" idx="16" hasCustomPrompt="1"/>
          </p:nvPr>
        </p:nvSpPr>
        <p:spPr>
          <a:xfrm>
            <a:off x="74675" y="4841160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6" name="note"/>
          <p:cNvSpPr>
            <a:spLocks noGrp="1"/>
          </p:cNvSpPr>
          <p:nvPr>
            <p:ph type="body" sz="quarter" idx="23" hasCustomPrompt="1"/>
          </p:nvPr>
        </p:nvSpPr>
        <p:spPr>
          <a:xfrm>
            <a:off x="4787456" y="4604118"/>
            <a:ext cx="4277296" cy="465642"/>
          </a:xfrm>
          <a:prstGeom prst="rect">
            <a:avLst/>
          </a:prstGeom>
          <a:noFill/>
        </p:spPr>
        <p:txBody>
          <a:bodyPr lIns="0" tIns="27432" rIns="0" bIns="0" anchor="t" anchorCtr="0"/>
          <a:lstStyle>
            <a:lvl1pPr algn="l">
              <a:defRPr sz="11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note</a:t>
            </a:r>
            <a:endParaRPr lang="en-US" dirty="0"/>
          </a:p>
        </p:txBody>
      </p:sp>
      <p:sp>
        <p:nvSpPr>
          <p:cNvPr id="7" name="lastobservation"/>
          <p:cNvSpPr>
            <a:spLocks noGrp="1"/>
          </p:cNvSpPr>
          <p:nvPr>
            <p:ph type="body" sz="quarter" idx="25" hasCustomPrompt="1"/>
          </p:nvPr>
        </p:nvSpPr>
        <p:spPr>
          <a:xfrm>
            <a:off x="76199" y="4604118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</p:spTree>
    <p:extLst>
      <p:ext uri="{BB962C8B-B14F-4D97-AF65-F5344CB8AC3E}">
        <p14:creationId xmlns:p14="http://schemas.microsoft.com/office/powerpoint/2010/main" val="226536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no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ource"/>
          <p:cNvSpPr>
            <a:spLocks noGrp="1"/>
          </p:cNvSpPr>
          <p:nvPr>
            <p:ph type="body" sz="quarter" idx="16" hasCustomPrompt="1"/>
          </p:nvPr>
        </p:nvSpPr>
        <p:spPr>
          <a:xfrm>
            <a:off x="74675" y="4841160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6" name="note"/>
          <p:cNvSpPr>
            <a:spLocks noGrp="1"/>
          </p:cNvSpPr>
          <p:nvPr>
            <p:ph type="body" sz="quarter" idx="23" hasCustomPrompt="1"/>
          </p:nvPr>
        </p:nvSpPr>
        <p:spPr>
          <a:xfrm>
            <a:off x="4787456" y="4604118"/>
            <a:ext cx="4277296" cy="465642"/>
          </a:xfrm>
          <a:prstGeom prst="rect">
            <a:avLst/>
          </a:prstGeom>
          <a:noFill/>
        </p:spPr>
        <p:txBody>
          <a:bodyPr lIns="0" tIns="27432" rIns="0" bIns="0" anchor="t" anchorCtr="0"/>
          <a:lstStyle>
            <a:lvl1pPr algn="l">
              <a:defRPr sz="11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note</a:t>
            </a:r>
            <a:endParaRPr lang="en-US" dirty="0"/>
          </a:p>
        </p:txBody>
      </p:sp>
      <p:sp>
        <p:nvSpPr>
          <p:cNvPr id="7" name="lastobservation"/>
          <p:cNvSpPr>
            <a:spLocks noGrp="1"/>
          </p:cNvSpPr>
          <p:nvPr>
            <p:ph type="body" sz="quarter" idx="25" hasCustomPrompt="1"/>
          </p:nvPr>
        </p:nvSpPr>
        <p:spPr>
          <a:xfrm>
            <a:off x="76199" y="4604118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</p:spTree>
    <p:extLst>
      <p:ext uri="{BB962C8B-B14F-4D97-AF65-F5344CB8AC3E}">
        <p14:creationId xmlns:p14="http://schemas.microsoft.com/office/powerpoint/2010/main" val="111380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541520" y="3065964"/>
            <a:ext cx="3002280" cy="69343"/>
          </a:xfrm>
          <a:prstGeom prst="rect">
            <a:avLst/>
          </a:prstGeom>
          <a:solidFill>
            <a:srgbClr val="94C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3065964"/>
            <a:ext cx="4389120" cy="69343"/>
          </a:xfrm>
          <a:prstGeom prst="rect">
            <a:avLst/>
          </a:prstGeom>
          <a:solidFill>
            <a:srgbClr val="287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1782483"/>
            <a:ext cx="7391400" cy="1228163"/>
          </a:xfrm>
          <a:prstGeom prst="rect">
            <a:avLst/>
          </a:prstGeom>
          <a:solidFill>
            <a:srgbClr val="2C5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7597586" y="1782484"/>
            <a:ext cx="1394013" cy="12281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9" y="4441834"/>
            <a:ext cx="3657600" cy="4572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7592567" y="3065964"/>
            <a:ext cx="1399032" cy="6934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mcclass"/>
          <p:cNvSpPr>
            <a:spLocks noGrp="1"/>
          </p:cNvSpPr>
          <p:nvPr>
            <p:ph type="body" sz="quarter" idx="10" hasCustomPrompt="1"/>
          </p:nvPr>
        </p:nvSpPr>
        <p:spPr>
          <a:xfrm>
            <a:off x="152399" y="4651715"/>
            <a:ext cx="1822057" cy="219456"/>
          </a:xfrm>
          <a:prstGeom prst="rect">
            <a:avLst/>
          </a:prstGeom>
        </p:spPr>
        <p:txBody>
          <a:bodyPr lIns="91440" tIns="0" rIns="0" bIns="0" anchor="ctr" anchorCtr="0"/>
          <a:lstStyle>
            <a:lvl1pPr algn="l">
              <a:defRPr sz="1400" baseline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FOMC CLASS</a:t>
            </a:r>
            <a:endParaRPr lang="en-US" dirty="0"/>
          </a:p>
        </p:txBody>
      </p:sp>
      <p:sp>
        <p:nvSpPr>
          <p:cNvPr id="17" name="version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" y="4882616"/>
            <a:ext cx="1822056" cy="219456"/>
          </a:xfrm>
          <a:prstGeom prst="rect">
            <a:avLst/>
          </a:prstGeom>
        </p:spPr>
        <p:txBody>
          <a:bodyPr lIns="91440" tIns="0" rIns="0" bIns="0" anchor="ctr" anchorCtr="0"/>
          <a:lstStyle>
            <a:lvl1pPr algn="l">
              <a:defRPr sz="1400" baseline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Version:</a:t>
            </a:r>
            <a:endParaRPr lang="en-US" dirty="0"/>
          </a:p>
        </p:txBody>
      </p:sp>
      <p:sp>
        <p:nvSpPr>
          <p:cNvPr id="9" name="authorsdate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2400" y="3259041"/>
            <a:ext cx="3617299" cy="1314450"/>
          </a:xfrm>
          <a:prstGeom prst="rect">
            <a:avLst/>
          </a:prstGeom>
        </p:spPr>
        <p:txBody>
          <a:bodyPr/>
          <a:lstStyle>
            <a:lvl1pPr marL="0" indent="0">
              <a:buFont typeface="Symbol" pitchFamily="18" charset="2"/>
              <a:buNone/>
              <a:defRPr sz="1800">
                <a:solidFill>
                  <a:srgbClr val="414B56"/>
                </a:solidFill>
              </a:defRPr>
            </a:lvl1pPr>
          </a:lstStyle>
          <a:p>
            <a:r>
              <a:rPr lang="en-US" dirty="0" smtClean="0"/>
              <a:t>Click to add authors and date</a:t>
            </a:r>
            <a:endParaRPr lang="en-US" dirty="0"/>
          </a:p>
        </p:txBody>
      </p:sp>
      <p:sp>
        <p:nvSpPr>
          <p:cNvPr id="8" name="title"/>
          <p:cNvSpPr>
            <a:spLocks noGrp="1" noChangeArrowheads="1"/>
          </p:cNvSpPr>
          <p:nvPr>
            <p:ph type="ctrTitle"/>
          </p:nvPr>
        </p:nvSpPr>
        <p:spPr>
          <a:xfrm>
            <a:off x="240792" y="1898216"/>
            <a:ext cx="7214616" cy="996696"/>
          </a:xfrm>
          <a:prstGeom prst="rect">
            <a:avLst/>
          </a:prstGeom>
          <a:noFill/>
        </p:spPr>
        <p:txBody>
          <a:bodyPr lIns="0" tIns="0" rIns="0" bIns="0" anchor="ctr" anchorCtr="0"/>
          <a:lstStyle>
            <a:lvl1pPr algn="l">
              <a:defRPr sz="4400" b="0">
                <a:solidFill>
                  <a:srgbClr val="FFFFFF"/>
                </a:solidFill>
                <a:latin typeface="+mj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ote"/>
          <p:cNvSpPr>
            <a:spLocks noGrp="1"/>
          </p:cNvSpPr>
          <p:nvPr>
            <p:ph type="body" sz="quarter" idx="23" hasCustomPrompt="1"/>
          </p:nvPr>
        </p:nvSpPr>
        <p:spPr>
          <a:xfrm>
            <a:off x="4787456" y="4604118"/>
            <a:ext cx="4277296" cy="465642"/>
          </a:xfrm>
          <a:prstGeom prst="rect">
            <a:avLst/>
          </a:prstGeom>
          <a:noFill/>
        </p:spPr>
        <p:txBody>
          <a:bodyPr lIns="0" tIns="27432" rIns="0" bIns="0" anchor="t" anchorCtr="0"/>
          <a:lstStyle>
            <a:lvl1pPr algn="l">
              <a:defRPr sz="11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note</a:t>
            </a:r>
            <a:endParaRPr lang="en-US" dirty="0"/>
          </a:p>
        </p:txBody>
      </p:sp>
      <p:sp>
        <p:nvSpPr>
          <p:cNvPr id="7" name="lastobservation"/>
          <p:cNvSpPr>
            <a:spLocks noGrp="1"/>
          </p:cNvSpPr>
          <p:nvPr>
            <p:ph type="body" sz="quarter" idx="25" hasCustomPrompt="1"/>
          </p:nvPr>
        </p:nvSpPr>
        <p:spPr>
          <a:xfrm>
            <a:off x="76199" y="4604118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  <p:sp>
        <p:nvSpPr>
          <p:cNvPr id="5" name="source"/>
          <p:cNvSpPr>
            <a:spLocks noGrp="1"/>
          </p:cNvSpPr>
          <p:nvPr>
            <p:ph type="body" sz="quarter" idx="16" hasCustomPrompt="1"/>
          </p:nvPr>
        </p:nvSpPr>
        <p:spPr>
          <a:xfrm>
            <a:off x="74675" y="4841160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2C536B"/>
          </a:solidFill>
        </p:spPr>
        <p:txBody>
          <a:bodyPr anchor="ctr"/>
          <a:lstStyle>
            <a:lvl1pPr algn="l">
              <a:defRPr lang="en-US" sz="1650" baseline="0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750"/>
              </a:spcBef>
              <a:buFontTx/>
            </a:pPr>
            <a:r>
              <a:rPr lang="en-US" dirty="0" smtClean="0"/>
              <a:t>Slide title or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7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2C536B"/>
          </a:solidFill>
        </p:spPr>
        <p:txBody>
          <a:bodyPr anchor="ctr"/>
          <a:lstStyle>
            <a:lvl1pPr algn="l">
              <a:defRPr lang="en-US" sz="1650" baseline="0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750"/>
              </a:spcBef>
              <a:buFontTx/>
            </a:pPr>
            <a:r>
              <a:rPr lang="en-US" dirty="0" smtClean="0"/>
              <a:t>Slide title or description</a:t>
            </a:r>
            <a:endParaRPr lang="en-US" dirty="0"/>
          </a:p>
        </p:txBody>
      </p:sp>
      <p:sp>
        <p:nvSpPr>
          <p:cNvPr id="5" name="source"/>
          <p:cNvSpPr>
            <a:spLocks noGrp="1"/>
          </p:cNvSpPr>
          <p:nvPr>
            <p:ph type="body" sz="quarter" idx="16" hasCustomPrompt="1"/>
          </p:nvPr>
        </p:nvSpPr>
        <p:spPr>
          <a:xfrm>
            <a:off x="74675" y="4841160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6" name="note"/>
          <p:cNvSpPr>
            <a:spLocks noGrp="1"/>
          </p:cNvSpPr>
          <p:nvPr>
            <p:ph type="body" sz="quarter" idx="23" hasCustomPrompt="1"/>
          </p:nvPr>
        </p:nvSpPr>
        <p:spPr>
          <a:xfrm>
            <a:off x="4787456" y="4604118"/>
            <a:ext cx="4277296" cy="465642"/>
          </a:xfrm>
          <a:prstGeom prst="rect">
            <a:avLst/>
          </a:prstGeom>
          <a:noFill/>
        </p:spPr>
        <p:txBody>
          <a:bodyPr lIns="0" tIns="27432" rIns="0" bIns="0" anchor="t" anchorCtr="0"/>
          <a:lstStyle>
            <a:lvl1pPr algn="l">
              <a:defRPr sz="11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note</a:t>
            </a:r>
            <a:endParaRPr lang="en-US" dirty="0"/>
          </a:p>
        </p:txBody>
      </p:sp>
      <p:sp>
        <p:nvSpPr>
          <p:cNvPr id="9" name="lastobservation"/>
          <p:cNvSpPr>
            <a:spLocks noGrp="1"/>
          </p:cNvSpPr>
          <p:nvPr>
            <p:ph type="body" sz="quarter" idx="25" hasCustomPrompt="1"/>
          </p:nvPr>
        </p:nvSpPr>
        <p:spPr>
          <a:xfrm>
            <a:off x="76199" y="4604118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  <p:sp>
        <p:nvSpPr>
          <p:cNvPr id="10" name="graphimag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14350"/>
            <a:ext cx="9144000" cy="40576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100">
                <a:solidFill>
                  <a:srgbClr val="414B56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dirty="0" smtClean="0"/>
              <a:t>Insert Chart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91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el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2C536B"/>
          </a:solidFill>
        </p:spPr>
        <p:txBody>
          <a:bodyPr anchor="ctr"/>
          <a:lstStyle>
            <a:lvl1pPr algn="l">
              <a:defRPr lang="en-US" sz="1650" baseline="0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750"/>
              </a:spcBef>
              <a:buFontTx/>
            </a:pPr>
            <a:r>
              <a:rPr lang="en-US" dirty="0" smtClean="0"/>
              <a:t>Slide title or description</a:t>
            </a:r>
            <a:endParaRPr lang="en-US" dirty="0"/>
          </a:p>
        </p:txBody>
      </p:sp>
      <p:sp>
        <p:nvSpPr>
          <p:cNvPr id="5" name="source"/>
          <p:cNvSpPr>
            <a:spLocks noGrp="1"/>
          </p:cNvSpPr>
          <p:nvPr>
            <p:ph type="body" sz="quarter" idx="16" hasCustomPrompt="1"/>
          </p:nvPr>
        </p:nvSpPr>
        <p:spPr>
          <a:xfrm>
            <a:off x="74675" y="4841160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6" name="note"/>
          <p:cNvSpPr>
            <a:spLocks noGrp="1"/>
          </p:cNvSpPr>
          <p:nvPr>
            <p:ph type="body" sz="quarter" idx="23" hasCustomPrompt="1"/>
          </p:nvPr>
        </p:nvSpPr>
        <p:spPr>
          <a:xfrm>
            <a:off x="4787456" y="4604118"/>
            <a:ext cx="4277296" cy="465642"/>
          </a:xfrm>
          <a:prstGeom prst="rect">
            <a:avLst/>
          </a:prstGeom>
          <a:noFill/>
        </p:spPr>
        <p:txBody>
          <a:bodyPr lIns="0" tIns="27432" rIns="0" bIns="0" anchor="t" anchorCtr="0"/>
          <a:lstStyle>
            <a:lvl1pPr algn="l">
              <a:defRPr sz="11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note</a:t>
            </a:r>
            <a:endParaRPr lang="en-US" dirty="0"/>
          </a:p>
        </p:txBody>
      </p:sp>
      <p:sp>
        <p:nvSpPr>
          <p:cNvPr id="7" name="lastobservation"/>
          <p:cNvSpPr>
            <a:spLocks noGrp="1"/>
          </p:cNvSpPr>
          <p:nvPr>
            <p:ph type="body" sz="quarter" idx="25" hasCustomPrompt="1"/>
          </p:nvPr>
        </p:nvSpPr>
        <p:spPr>
          <a:xfrm>
            <a:off x="76199" y="4604118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  <p:sp>
        <p:nvSpPr>
          <p:cNvPr id="8" name="excel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76200" y="1166289"/>
            <a:ext cx="8988552" cy="339891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100" baseline="0">
                <a:solidFill>
                  <a:srgbClr val="414B56"/>
                </a:solidFill>
              </a:defRPr>
            </a:lvl1pPr>
          </a:lstStyle>
          <a:p>
            <a:r>
              <a:rPr lang="en-US" dirty="0" smtClean="0"/>
              <a:t>Insert Excel Chart</a:t>
            </a:r>
            <a:endParaRPr lang="en-US" dirty="0"/>
          </a:p>
        </p:txBody>
      </p:sp>
      <p:sp>
        <p:nvSpPr>
          <p:cNvPr id="9" name="yaxistitle"/>
          <p:cNvSpPr>
            <a:spLocks noGrp="1"/>
          </p:cNvSpPr>
          <p:nvPr>
            <p:ph type="body" sz="quarter" idx="19" hasCustomPrompt="1"/>
          </p:nvPr>
        </p:nvSpPr>
        <p:spPr>
          <a:xfrm>
            <a:off x="583273" y="1122313"/>
            <a:ext cx="3264291" cy="2000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>
              <a:defRPr sz="14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Axis title</a:t>
            </a:r>
            <a:endParaRPr lang="en-US" dirty="0"/>
          </a:p>
        </p:txBody>
      </p:sp>
      <p:sp>
        <p:nvSpPr>
          <p:cNvPr id="10" name="charttitle"/>
          <p:cNvSpPr>
            <a:spLocks noGrp="1"/>
          </p:cNvSpPr>
          <p:nvPr>
            <p:ph type="body" sz="quarter" idx="20" hasCustomPrompt="1"/>
          </p:nvPr>
        </p:nvSpPr>
        <p:spPr>
          <a:xfrm>
            <a:off x="76202" y="571502"/>
            <a:ext cx="3264291" cy="245215"/>
          </a:xfrm>
          <a:prstGeom prst="rect">
            <a:avLst/>
          </a:prstGeom>
        </p:spPr>
        <p:txBody>
          <a:bodyPr lIns="4572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900">
                <a:solidFill>
                  <a:srgbClr val="3A6F8F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Chart Title</a:t>
            </a:r>
          </a:p>
        </p:txBody>
      </p:sp>
      <p:sp>
        <p:nvSpPr>
          <p:cNvPr id="11" name="chartsubtitle"/>
          <p:cNvSpPr>
            <a:spLocks noGrp="1"/>
          </p:cNvSpPr>
          <p:nvPr>
            <p:ph type="body" sz="quarter" idx="21" hasCustomPrompt="1"/>
          </p:nvPr>
        </p:nvSpPr>
        <p:spPr>
          <a:xfrm>
            <a:off x="76200" y="861636"/>
            <a:ext cx="2887663" cy="188357"/>
          </a:xfrm>
          <a:prstGeom prst="rect">
            <a:avLst/>
          </a:prstGeom>
        </p:spPr>
        <p:txBody>
          <a:bodyPr wrap="none" lIns="45720" tIns="0" rIns="0" bIns="0"/>
          <a:lstStyle>
            <a:lvl1pPr algn="l">
              <a:defRPr sz="140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Chart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9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2C536B"/>
          </a:solidFill>
        </p:spPr>
        <p:txBody>
          <a:bodyPr anchor="ctr"/>
          <a:lstStyle>
            <a:lvl1pPr algn="l">
              <a:defRPr lang="en-US" sz="1650" baseline="0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750"/>
              </a:spcBef>
              <a:buFontTx/>
            </a:pPr>
            <a:r>
              <a:rPr lang="en-US" dirty="0" smtClean="0"/>
              <a:t>Slide title or description</a:t>
            </a:r>
            <a:endParaRPr lang="en-US" dirty="0"/>
          </a:p>
        </p:txBody>
      </p:sp>
      <p:sp>
        <p:nvSpPr>
          <p:cNvPr id="5" name="source"/>
          <p:cNvSpPr>
            <a:spLocks noGrp="1"/>
          </p:cNvSpPr>
          <p:nvPr>
            <p:ph type="body" sz="quarter" idx="16" hasCustomPrompt="1"/>
          </p:nvPr>
        </p:nvSpPr>
        <p:spPr>
          <a:xfrm>
            <a:off x="74675" y="4841160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6" name="note"/>
          <p:cNvSpPr>
            <a:spLocks noGrp="1"/>
          </p:cNvSpPr>
          <p:nvPr>
            <p:ph type="body" sz="quarter" idx="23" hasCustomPrompt="1"/>
          </p:nvPr>
        </p:nvSpPr>
        <p:spPr>
          <a:xfrm>
            <a:off x="4787456" y="4604118"/>
            <a:ext cx="4277296" cy="465642"/>
          </a:xfrm>
          <a:prstGeom prst="rect">
            <a:avLst/>
          </a:prstGeom>
          <a:noFill/>
        </p:spPr>
        <p:txBody>
          <a:bodyPr lIns="0" tIns="27432" rIns="0" bIns="0" anchor="t" anchorCtr="0"/>
          <a:lstStyle>
            <a:lvl1pPr algn="l">
              <a:defRPr sz="11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note</a:t>
            </a:r>
            <a:endParaRPr lang="en-US" dirty="0"/>
          </a:p>
        </p:txBody>
      </p:sp>
      <p:sp>
        <p:nvSpPr>
          <p:cNvPr id="7" name="lastobservation"/>
          <p:cNvSpPr>
            <a:spLocks noGrp="1"/>
          </p:cNvSpPr>
          <p:nvPr>
            <p:ph type="body" sz="quarter" idx="25" hasCustomPrompt="1"/>
          </p:nvPr>
        </p:nvSpPr>
        <p:spPr>
          <a:xfrm>
            <a:off x="76199" y="4604118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  <p:sp>
        <p:nvSpPr>
          <p:cNvPr id="8" name="excel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76200" y="1166289"/>
            <a:ext cx="8988552" cy="339891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100" baseline="0">
                <a:solidFill>
                  <a:srgbClr val="414B56"/>
                </a:solidFill>
              </a:defRPr>
            </a:lvl1pPr>
          </a:lstStyle>
          <a:p>
            <a:r>
              <a:rPr lang="en-US" dirty="0" smtClean="0"/>
              <a:t>Insert Excel Chart</a:t>
            </a:r>
            <a:endParaRPr lang="en-US" dirty="0"/>
          </a:p>
        </p:txBody>
      </p:sp>
      <p:sp>
        <p:nvSpPr>
          <p:cNvPr id="9" name="yaxistitle"/>
          <p:cNvSpPr>
            <a:spLocks noGrp="1"/>
          </p:cNvSpPr>
          <p:nvPr>
            <p:ph type="body" sz="quarter" idx="19" hasCustomPrompt="1"/>
          </p:nvPr>
        </p:nvSpPr>
        <p:spPr>
          <a:xfrm>
            <a:off x="583273" y="1122313"/>
            <a:ext cx="3264291" cy="2000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>
              <a:defRPr sz="14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Axis title</a:t>
            </a:r>
            <a:endParaRPr lang="en-US" dirty="0"/>
          </a:p>
        </p:txBody>
      </p:sp>
      <p:sp>
        <p:nvSpPr>
          <p:cNvPr id="10" name="charttitle"/>
          <p:cNvSpPr>
            <a:spLocks noGrp="1"/>
          </p:cNvSpPr>
          <p:nvPr>
            <p:ph type="body" sz="quarter" idx="20" hasCustomPrompt="1"/>
          </p:nvPr>
        </p:nvSpPr>
        <p:spPr>
          <a:xfrm>
            <a:off x="76202" y="571502"/>
            <a:ext cx="3264291" cy="245215"/>
          </a:xfrm>
          <a:prstGeom prst="rect">
            <a:avLst/>
          </a:prstGeom>
        </p:spPr>
        <p:txBody>
          <a:bodyPr lIns="4572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900">
                <a:solidFill>
                  <a:srgbClr val="3A6F8F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Chart Title</a:t>
            </a:r>
          </a:p>
        </p:txBody>
      </p:sp>
      <p:sp>
        <p:nvSpPr>
          <p:cNvPr id="11" name="chartsubtitle"/>
          <p:cNvSpPr>
            <a:spLocks noGrp="1"/>
          </p:cNvSpPr>
          <p:nvPr>
            <p:ph type="body" sz="quarter" idx="21" hasCustomPrompt="1"/>
          </p:nvPr>
        </p:nvSpPr>
        <p:spPr>
          <a:xfrm>
            <a:off x="76200" y="861636"/>
            <a:ext cx="2887663" cy="188357"/>
          </a:xfrm>
          <a:prstGeom prst="rect">
            <a:avLst/>
          </a:prstGeom>
        </p:spPr>
        <p:txBody>
          <a:bodyPr wrap="none" lIns="45720" tIns="0" rIns="0" bIns="0"/>
          <a:lstStyle>
            <a:lvl1pPr algn="l">
              <a:defRPr sz="140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Chart subtitle</a:t>
            </a:r>
            <a:endParaRPr lang="en-US" dirty="0"/>
          </a:p>
        </p:txBody>
      </p:sp>
      <p:sp>
        <p:nvSpPr>
          <p:cNvPr id="12" name="yaxis2title"/>
          <p:cNvSpPr>
            <a:spLocks noGrp="1"/>
          </p:cNvSpPr>
          <p:nvPr>
            <p:ph type="body" sz="quarter" idx="22" hasCustomPrompt="1"/>
          </p:nvPr>
        </p:nvSpPr>
        <p:spPr>
          <a:xfrm>
            <a:off x="5293958" y="1118191"/>
            <a:ext cx="3264291" cy="20002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algn="r">
              <a:defRPr sz="14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Second axis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64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el1_titl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2C536B"/>
          </a:solidFill>
        </p:spPr>
        <p:txBody>
          <a:bodyPr anchor="ctr"/>
          <a:lstStyle>
            <a:lvl1pPr algn="l">
              <a:defRPr lang="en-US" sz="1650" baseline="0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750"/>
              </a:spcBef>
              <a:buFontTx/>
            </a:pPr>
            <a:r>
              <a:rPr lang="en-US" dirty="0" smtClean="0"/>
              <a:t>Slide title or description</a:t>
            </a:r>
            <a:endParaRPr lang="en-US" dirty="0"/>
          </a:p>
        </p:txBody>
      </p:sp>
      <p:sp>
        <p:nvSpPr>
          <p:cNvPr id="5" name="source"/>
          <p:cNvSpPr>
            <a:spLocks noGrp="1"/>
          </p:cNvSpPr>
          <p:nvPr>
            <p:ph type="body" sz="quarter" idx="16" hasCustomPrompt="1"/>
          </p:nvPr>
        </p:nvSpPr>
        <p:spPr>
          <a:xfrm>
            <a:off x="74675" y="4841160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6" name="note"/>
          <p:cNvSpPr>
            <a:spLocks noGrp="1"/>
          </p:cNvSpPr>
          <p:nvPr>
            <p:ph type="body" sz="quarter" idx="23" hasCustomPrompt="1"/>
          </p:nvPr>
        </p:nvSpPr>
        <p:spPr>
          <a:xfrm>
            <a:off x="4787456" y="4604118"/>
            <a:ext cx="4277296" cy="465642"/>
          </a:xfrm>
          <a:prstGeom prst="rect">
            <a:avLst/>
          </a:prstGeom>
          <a:noFill/>
        </p:spPr>
        <p:txBody>
          <a:bodyPr lIns="0" tIns="27432" rIns="0" bIns="0" anchor="t" anchorCtr="0"/>
          <a:lstStyle>
            <a:lvl1pPr algn="l">
              <a:defRPr sz="11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note</a:t>
            </a:r>
            <a:endParaRPr lang="en-US" dirty="0"/>
          </a:p>
        </p:txBody>
      </p:sp>
      <p:sp>
        <p:nvSpPr>
          <p:cNvPr id="7" name="lastobservation"/>
          <p:cNvSpPr>
            <a:spLocks noGrp="1"/>
          </p:cNvSpPr>
          <p:nvPr>
            <p:ph type="body" sz="quarter" idx="25" hasCustomPrompt="1"/>
          </p:nvPr>
        </p:nvSpPr>
        <p:spPr>
          <a:xfrm>
            <a:off x="76199" y="4604118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  <p:sp>
        <p:nvSpPr>
          <p:cNvPr id="8" name="excel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76200" y="985838"/>
            <a:ext cx="8988552" cy="35793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100" baseline="0">
                <a:solidFill>
                  <a:srgbClr val="414B56"/>
                </a:solidFill>
              </a:defRPr>
            </a:lvl1pPr>
          </a:lstStyle>
          <a:p>
            <a:r>
              <a:rPr lang="en-US" dirty="0" smtClean="0"/>
              <a:t>Insert Excel Chart</a:t>
            </a:r>
            <a:endParaRPr lang="en-US" dirty="0"/>
          </a:p>
        </p:txBody>
      </p:sp>
      <p:sp>
        <p:nvSpPr>
          <p:cNvPr id="9" name="yaxistitle"/>
          <p:cNvSpPr>
            <a:spLocks noGrp="1"/>
          </p:cNvSpPr>
          <p:nvPr>
            <p:ph type="body" sz="quarter" idx="19" hasCustomPrompt="1"/>
          </p:nvPr>
        </p:nvSpPr>
        <p:spPr>
          <a:xfrm>
            <a:off x="583273" y="946919"/>
            <a:ext cx="3264291" cy="2000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>
              <a:defRPr sz="14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Axis title</a:t>
            </a:r>
            <a:endParaRPr lang="en-US" dirty="0"/>
          </a:p>
        </p:txBody>
      </p:sp>
      <p:sp>
        <p:nvSpPr>
          <p:cNvPr id="10" name="charttitle"/>
          <p:cNvSpPr>
            <a:spLocks noGrp="1"/>
          </p:cNvSpPr>
          <p:nvPr>
            <p:ph type="body" sz="quarter" idx="20" hasCustomPrompt="1"/>
          </p:nvPr>
        </p:nvSpPr>
        <p:spPr>
          <a:xfrm>
            <a:off x="76202" y="571502"/>
            <a:ext cx="3264291" cy="245215"/>
          </a:xfrm>
          <a:prstGeom prst="rect">
            <a:avLst/>
          </a:prstGeom>
        </p:spPr>
        <p:txBody>
          <a:bodyPr lIns="4572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900">
                <a:solidFill>
                  <a:srgbClr val="3A6F8F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Chart Title</a:t>
            </a:r>
          </a:p>
        </p:txBody>
      </p:sp>
    </p:spTree>
    <p:extLst>
      <p:ext uri="{BB962C8B-B14F-4D97-AF65-F5344CB8AC3E}">
        <p14:creationId xmlns:p14="http://schemas.microsoft.com/office/powerpoint/2010/main" val="17878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el2_titl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2C536B"/>
          </a:solidFill>
        </p:spPr>
        <p:txBody>
          <a:bodyPr anchor="ctr"/>
          <a:lstStyle>
            <a:lvl1pPr algn="l">
              <a:defRPr lang="en-US" sz="1650" baseline="0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750"/>
              </a:spcBef>
              <a:buFontTx/>
            </a:pPr>
            <a:r>
              <a:rPr lang="en-US" dirty="0" smtClean="0"/>
              <a:t>Slide title or description</a:t>
            </a:r>
            <a:endParaRPr lang="en-US" dirty="0"/>
          </a:p>
        </p:txBody>
      </p:sp>
      <p:sp>
        <p:nvSpPr>
          <p:cNvPr id="5" name="source"/>
          <p:cNvSpPr>
            <a:spLocks noGrp="1"/>
          </p:cNvSpPr>
          <p:nvPr>
            <p:ph type="body" sz="quarter" idx="16" hasCustomPrompt="1"/>
          </p:nvPr>
        </p:nvSpPr>
        <p:spPr>
          <a:xfrm>
            <a:off x="74675" y="4841160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6" name="note"/>
          <p:cNvSpPr>
            <a:spLocks noGrp="1"/>
          </p:cNvSpPr>
          <p:nvPr>
            <p:ph type="body" sz="quarter" idx="23" hasCustomPrompt="1"/>
          </p:nvPr>
        </p:nvSpPr>
        <p:spPr>
          <a:xfrm>
            <a:off x="4787456" y="4604118"/>
            <a:ext cx="4277296" cy="465642"/>
          </a:xfrm>
          <a:prstGeom prst="rect">
            <a:avLst/>
          </a:prstGeom>
          <a:noFill/>
        </p:spPr>
        <p:txBody>
          <a:bodyPr lIns="0" tIns="27432" rIns="0" bIns="0" anchor="t" anchorCtr="0"/>
          <a:lstStyle>
            <a:lvl1pPr algn="l">
              <a:defRPr sz="11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note</a:t>
            </a:r>
            <a:endParaRPr lang="en-US" dirty="0"/>
          </a:p>
        </p:txBody>
      </p:sp>
      <p:sp>
        <p:nvSpPr>
          <p:cNvPr id="7" name="lastobservation"/>
          <p:cNvSpPr>
            <a:spLocks noGrp="1"/>
          </p:cNvSpPr>
          <p:nvPr>
            <p:ph type="body" sz="quarter" idx="25" hasCustomPrompt="1"/>
          </p:nvPr>
        </p:nvSpPr>
        <p:spPr>
          <a:xfrm>
            <a:off x="76199" y="4604118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  <p:sp>
        <p:nvSpPr>
          <p:cNvPr id="8" name="excel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76200" y="985838"/>
            <a:ext cx="8988552" cy="35793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100" baseline="0">
                <a:solidFill>
                  <a:srgbClr val="414B56"/>
                </a:solidFill>
              </a:defRPr>
            </a:lvl1pPr>
          </a:lstStyle>
          <a:p>
            <a:r>
              <a:rPr lang="en-US" dirty="0" smtClean="0"/>
              <a:t>Insert Excel Chart</a:t>
            </a:r>
            <a:endParaRPr lang="en-US" dirty="0"/>
          </a:p>
        </p:txBody>
      </p:sp>
      <p:sp>
        <p:nvSpPr>
          <p:cNvPr id="9" name="yaxistitle"/>
          <p:cNvSpPr>
            <a:spLocks noGrp="1"/>
          </p:cNvSpPr>
          <p:nvPr>
            <p:ph type="body" sz="quarter" idx="19" hasCustomPrompt="1"/>
          </p:nvPr>
        </p:nvSpPr>
        <p:spPr>
          <a:xfrm>
            <a:off x="583273" y="946919"/>
            <a:ext cx="3264291" cy="2000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>
              <a:defRPr sz="14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Axis title</a:t>
            </a:r>
            <a:endParaRPr lang="en-US" dirty="0"/>
          </a:p>
        </p:txBody>
      </p:sp>
      <p:sp>
        <p:nvSpPr>
          <p:cNvPr id="10" name="charttitle"/>
          <p:cNvSpPr>
            <a:spLocks noGrp="1"/>
          </p:cNvSpPr>
          <p:nvPr>
            <p:ph type="body" sz="quarter" idx="20" hasCustomPrompt="1"/>
          </p:nvPr>
        </p:nvSpPr>
        <p:spPr>
          <a:xfrm>
            <a:off x="76202" y="571502"/>
            <a:ext cx="3264291" cy="245215"/>
          </a:xfrm>
          <a:prstGeom prst="rect">
            <a:avLst/>
          </a:prstGeom>
        </p:spPr>
        <p:txBody>
          <a:bodyPr lIns="4572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900">
                <a:solidFill>
                  <a:srgbClr val="3A6F8F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Chart Title</a:t>
            </a:r>
          </a:p>
        </p:txBody>
      </p:sp>
      <p:sp>
        <p:nvSpPr>
          <p:cNvPr id="11" name="yaxis2title"/>
          <p:cNvSpPr>
            <a:spLocks noGrp="1"/>
          </p:cNvSpPr>
          <p:nvPr>
            <p:ph type="body" sz="quarter" idx="22" hasCustomPrompt="1"/>
          </p:nvPr>
        </p:nvSpPr>
        <p:spPr>
          <a:xfrm>
            <a:off x="5293958" y="961414"/>
            <a:ext cx="3264291" cy="20002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algn="r">
              <a:defRPr sz="14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Second axis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0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2C536B"/>
          </a:solidFill>
        </p:spPr>
        <p:txBody>
          <a:bodyPr anchor="ctr"/>
          <a:lstStyle>
            <a:lvl1pPr algn="l">
              <a:defRPr lang="en-US" sz="1650" baseline="0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750"/>
              </a:spcBef>
              <a:buFontTx/>
            </a:pPr>
            <a:r>
              <a:rPr lang="en-US" dirty="0" smtClean="0"/>
              <a:t>Slide title or description</a:t>
            </a:r>
            <a:endParaRPr lang="en-US" dirty="0"/>
          </a:p>
        </p:txBody>
      </p:sp>
      <p:sp>
        <p:nvSpPr>
          <p:cNvPr id="5" name="source"/>
          <p:cNvSpPr>
            <a:spLocks noGrp="1"/>
          </p:cNvSpPr>
          <p:nvPr>
            <p:ph type="body" sz="quarter" idx="16" hasCustomPrompt="1"/>
          </p:nvPr>
        </p:nvSpPr>
        <p:spPr>
          <a:xfrm>
            <a:off x="74675" y="4841160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6" name="note"/>
          <p:cNvSpPr>
            <a:spLocks noGrp="1"/>
          </p:cNvSpPr>
          <p:nvPr>
            <p:ph type="body" sz="quarter" idx="23" hasCustomPrompt="1"/>
          </p:nvPr>
        </p:nvSpPr>
        <p:spPr>
          <a:xfrm>
            <a:off x="4787456" y="4604118"/>
            <a:ext cx="4277296" cy="465642"/>
          </a:xfrm>
          <a:prstGeom prst="rect">
            <a:avLst/>
          </a:prstGeom>
          <a:noFill/>
        </p:spPr>
        <p:txBody>
          <a:bodyPr lIns="0" tIns="27432" rIns="0" bIns="0" anchor="t" anchorCtr="0"/>
          <a:lstStyle>
            <a:lvl1pPr algn="l">
              <a:defRPr sz="11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note</a:t>
            </a:r>
            <a:endParaRPr lang="en-US" dirty="0"/>
          </a:p>
        </p:txBody>
      </p:sp>
      <p:sp>
        <p:nvSpPr>
          <p:cNvPr id="7" name="lastobservation"/>
          <p:cNvSpPr>
            <a:spLocks noGrp="1"/>
          </p:cNvSpPr>
          <p:nvPr>
            <p:ph type="body" sz="quarter" idx="25" hasCustomPrompt="1"/>
          </p:nvPr>
        </p:nvSpPr>
        <p:spPr>
          <a:xfrm>
            <a:off x="76199" y="4604118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  <p:sp>
        <p:nvSpPr>
          <p:cNvPr id="8" name="textbox"/>
          <p:cNvSpPr>
            <a:spLocks noGrp="1"/>
          </p:cNvSpPr>
          <p:nvPr>
            <p:ph type="body" sz="quarter" idx="18"/>
          </p:nvPr>
        </p:nvSpPr>
        <p:spPr>
          <a:xfrm>
            <a:off x="76200" y="576208"/>
            <a:ext cx="8991600" cy="3995792"/>
          </a:xfrm>
          <a:prstGeom prst="rect">
            <a:avLst/>
          </a:prstGeom>
        </p:spPr>
        <p:txBody>
          <a:bodyPr/>
          <a:lstStyle>
            <a:lvl1pPr marL="214313" indent="-214313">
              <a:buSzPct val="80000"/>
              <a:buFont typeface="Arial" panose="020B0604020202020204" pitchFamily="34" charset="0"/>
              <a:buChar char="•"/>
              <a:defRPr sz="2400">
                <a:solidFill>
                  <a:srgbClr val="414B56"/>
                </a:solidFill>
                <a:latin typeface="+mj-lt"/>
              </a:defRPr>
            </a:lvl1pPr>
            <a:lvl2pPr marL="685800" indent="-342900">
              <a:buClr>
                <a:srgbClr val="414B56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rgbClr val="414B56"/>
                </a:solidFill>
                <a:latin typeface="+mj-lt"/>
              </a:defRPr>
            </a:lvl2pPr>
            <a:lvl3pPr marL="1028700" indent="-342900">
              <a:buSzPct val="80000"/>
              <a:buFont typeface="Arial" panose="020B0604020202020204" pitchFamily="34" charset="0"/>
              <a:buChar char="•"/>
              <a:defRPr sz="1800">
                <a:solidFill>
                  <a:srgbClr val="414B56"/>
                </a:solidFill>
                <a:latin typeface="+mj-lt"/>
              </a:defRPr>
            </a:lvl3pPr>
            <a:lvl4pPr marL="1371600" indent="-342900">
              <a:buClr>
                <a:srgbClr val="414B56"/>
              </a:buClr>
              <a:buSzPct val="80000"/>
              <a:buFont typeface="Gill Sans MT" panose="020B0502020104020203" pitchFamily="34" charset="0"/>
              <a:buChar char="–"/>
              <a:defRPr sz="1600">
                <a:solidFill>
                  <a:srgbClr val="414B56"/>
                </a:solidFill>
                <a:latin typeface="+mj-lt"/>
              </a:defRPr>
            </a:lvl4pPr>
            <a:lvl5pPr marL="1714500" indent="-342900">
              <a:buSzPct val="80000"/>
              <a:buFont typeface="Arial" panose="020B0604020202020204" pitchFamily="34" charset="0"/>
              <a:buChar char="•"/>
              <a:defRPr sz="1400">
                <a:solidFill>
                  <a:srgbClr val="414B56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81039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baseline"/>
          <p:cNvCxnSpPr/>
          <p:nvPr userDrawn="1"/>
        </p:nvCxnSpPr>
        <p:spPr>
          <a:xfrm>
            <a:off x="0" y="5126355"/>
            <a:ext cx="9144000" cy="0"/>
          </a:xfrm>
          <a:prstGeom prst="line">
            <a:avLst/>
          </a:prstGeom>
          <a:ln w="57150">
            <a:solidFill>
              <a:srgbClr val="2C53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number"/>
          <p:cNvSpPr>
            <a:spLocks noGrp="1"/>
          </p:cNvSpPr>
          <p:nvPr>
            <p:ph type="sldNum" sz="quarter" idx="4"/>
          </p:nvPr>
        </p:nvSpPr>
        <p:spPr>
          <a:xfrm>
            <a:off x="4414657" y="4718130"/>
            <a:ext cx="314687" cy="2746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rgbClr val="414B56"/>
                </a:solidFill>
              </a:defRPr>
            </a:lvl1pPr>
          </a:lstStyle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2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38" r:id="rId2"/>
    <p:sldLayoutId id="2147483729" r:id="rId3"/>
    <p:sldLayoutId id="2147483733" r:id="rId4"/>
    <p:sldLayoutId id="2147483731" r:id="rId5"/>
    <p:sldLayoutId id="2147483736" r:id="rId6"/>
    <p:sldLayoutId id="2147483730" r:id="rId7"/>
    <p:sldLayoutId id="2147483737" r:id="rId8"/>
    <p:sldLayoutId id="2147483740" r:id="rId9"/>
    <p:sldLayoutId id="2147483741" r:id="rId10"/>
    <p:sldLayoutId id="2147483743" r:id="rId11"/>
    <p:sldLayoutId id="2147483742" r:id="rId12"/>
    <p:sldLayoutId id="2147483739" r:id="rId13"/>
    <p:sldLayoutId id="214748373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15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Tx/>
        <a:buNone/>
        <a:defRPr sz="975" kern="1200" baseline="0">
          <a:solidFill>
            <a:srgbClr val="3A6F8F"/>
          </a:solidFill>
          <a:latin typeface="Gill Sans MT" panose="020B0502020104020203" pitchFamily="34" charset="0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Tx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Tx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Tx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12" userDrawn="1">
          <p15:clr>
            <a:srgbClr val="5ACBF0"/>
          </p15:clr>
        </p15:guide>
        <p15:guide id="2" pos="2880" userDrawn="1">
          <p15:clr>
            <a:srgbClr val="F26B43"/>
          </p15:clr>
        </p15:guide>
        <p15:guide id="4" orient="horz" pos="2988" userDrawn="1">
          <p15:clr>
            <a:srgbClr val="FBAE40"/>
          </p15:clr>
        </p15:guide>
        <p15:guide id="5" orient="horz" pos="324" userDrawn="1">
          <p15:clr>
            <a:srgbClr val="F26B43"/>
          </p15:clr>
        </p15:guide>
        <p15:guide id="6" orient="horz" pos="2880" userDrawn="1">
          <p15:clr>
            <a:srgbClr val="547EBF"/>
          </p15:clr>
        </p15:guide>
        <p15:guide id="8" pos="48" userDrawn="1">
          <p15:clr>
            <a:srgbClr val="9FCC3B"/>
          </p15:clr>
        </p15:guide>
        <p15:guide id="9" pos="5712" userDrawn="1">
          <p15:clr>
            <a:srgbClr val="9FCC3B"/>
          </p15:clr>
        </p15:guide>
        <p15:guide id="10" orient="horz" pos="360" userDrawn="1">
          <p15:clr>
            <a:srgbClr val="547EBF"/>
          </p15:clr>
        </p15:guide>
        <p15:guide id="11" orient="horz" pos="732" userDrawn="1">
          <p15:clr>
            <a:srgbClr val="547EBF"/>
          </p15:clr>
        </p15:guide>
        <p15:guide id="12" orient="horz" pos="540" userDrawn="1">
          <p15:clr>
            <a:srgbClr val="547EBF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Internal FR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Version: 1/19/2018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FOMC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31042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457200" y="411480"/>
          <a:ext cx="73152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riefingmaster">
  <a:themeElements>
    <a:clrScheme name="Fed Colors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75A8"/>
      </a:accent1>
      <a:accent2>
        <a:srgbClr val="E67A17"/>
      </a:accent2>
      <a:accent3>
        <a:srgbClr val="414B56"/>
      </a:accent3>
      <a:accent4>
        <a:srgbClr val="599871"/>
      </a:accent4>
      <a:accent5>
        <a:srgbClr val="7FB6CA"/>
      </a:accent5>
      <a:accent6>
        <a:srgbClr val="12B3D1"/>
      </a:accent6>
      <a:hlink>
        <a:srgbClr val="0563C1"/>
      </a:hlink>
      <a:folHlink>
        <a:srgbClr val="954F72"/>
      </a:folHlink>
    </a:clrScheme>
    <a:fontScheme name="Chart Title and Subtitle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115301</TotalTime>
  <Words>8</Words>
  <Application>Microsoft Office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Garamond</vt:lpstr>
      <vt:lpstr>Gill Sans MT</vt:lpstr>
      <vt:lpstr>Symbol</vt:lpstr>
      <vt:lpstr>Wingdings</vt:lpstr>
      <vt:lpstr>briefingmaster</vt:lpstr>
      <vt:lpstr>FOMC Template</vt:lpstr>
    </vt:vector>
  </TitlesOfParts>
  <Company>Federal Reserve System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Chris.Vecchio@clev.frb.org</dc:creator>
  <cp:lastModifiedBy>Young, Tristan</cp:lastModifiedBy>
  <cp:revision>4080</cp:revision>
  <cp:lastPrinted>2015-04-21T22:05:36Z</cp:lastPrinted>
  <dcterms:created xsi:type="dcterms:W3CDTF">2011-08-04T15:41:22Z</dcterms:created>
  <dcterms:modified xsi:type="dcterms:W3CDTF">2018-02-23T15:05:08Z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d4d02eef-c7ca-4530-858f-fb0bc4a0f192</vt:lpwstr>
  </property>
</Properties>
</file>