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AEBD-AC3C-4BDE-B83C-12B0F88B4A1B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2C2F-F676-4414-A63E-2B5FCDDF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E36-77DC-4E6D-8504-40F674A33C58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7679-7400-4431-B55E-007A604C6ED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EE52-3D51-40FA-8AC8-315317B4A011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DA02-887A-495A-9BA0-36CD5C691ED5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5FD-16A1-4087-9190-820112537320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B41-D208-43F4-ABE3-E8C1D28F24DD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54FC-C2C2-4812-8BF3-51E5E3BD8EF9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06E-FF61-4510-9C87-A5AC2E7A43D0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B7FF-0417-4448-8E85-BB7682EE94D9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568-8445-468C-BC53-2B860FE8A619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135-983A-4E10-A265-66331E9B3350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E5BC-2DF4-4C89-81EE-DBFFD5F92F4C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.twitter.com/docs/streaming-ap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(Rao)</a:t>
            </a:r>
            <a:endParaRPr lang="en-US" dirty="0"/>
          </a:p>
          <a:p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Weight: </a:t>
            </a:r>
            <a:r>
              <a:rPr lang="en-US" dirty="0" smtClean="0"/>
              <a:t>10%</a:t>
            </a:r>
            <a:endParaRPr lang="en-US" dirty="0"/>
          </a:p>
          <a:p>
            <a:r>
              <a:rPr lang="en-US" dirty="0"/>
              <a:t>Due date: </a:t>
            </a:r>
            <a:r>
              <a:rPr lang="en-US" dirty="0" smtClean="0"/>
              <a:t>September 24, 2017</a:t>
            </a:r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Collect Tweets using Twitter’s Streaming APIs (e.g., 100K Tweets)</a:t>
            </a:r>
          </a:p>
          <a:p>
            <a:pPr lvl="2"/>
            <a:r>
              <a:rPr lang="en-US" dirty="0">
                <a:hlinkClick r:id="rId3"/>
              </a:rPr>
              <a:t>https://dev.twitter.com/docs/streaming-apis</a:t>
            </a:r>
            <a:endParaRPr lang="en-US" dirty="0"/>
          </a:p>
          <a:p>
            <a:pPr lvl="2"/>
            <a:r>
              <a:rPr lang="en-US" dirty="0"/>
              <a:t>Search online for </a:t>
            </a:r>
            <a:r>
              <a:rPr lang="en-US" dirty="0" smtClean="0"/>
              <a:t>documentation and code</a:t>
            </a:r>
            <a:endParaRPr lang="en-US" dirty="0"/>
          </a:p>
          <a:p>
            <a:pPr lvl="1"/>
            <a:r>
              <a:rPr lang="en-US" dirty="0" smtClean="0"/>
              <a:t>Extract all the hashtags in the collected tweets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WordCount example in Apache </a:t>
            </a:r>
            <a:r>
              <a:rPr lang="en-US" dirty="0" smtClean="0"/>
              <a:t>Hadoop </a:t>
            </a:r>
            <a:r>
              <a:rPr lang="en-US" dirty="0"/>
              <a:t>on </a:t>
            </a:r>
            <a:r>
              <a:rPr lang="en-US" dirty="0" smtClean="0"/>
              <a:t>the file containing hashtags. Collect </a:t>
            </a:r>
            <a:r>
              <a:rPr lang="en-US" dirty="0"/>
              <a:t>the output and log </a:t>
            </a:r>
            <a:r>
              <a:rPr lang="en-US" dirty="0" smtClean="0"/>
              <a:t>files.</a:t>
            </a:r>
            <a:endParaRPr lang="en-US" dirty="0"/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Your code and the output and log files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Weight: </a:t>
            </a:r>
            <a:r>
              <a:rPr lang="en-US" dirty="0" smtClean="0"/>
              <a:t>30%</a:t>
            </a:r>
            <a:endParaRPr lang="en-US" dirty="0"/>
          </a:p>
          <a:p>
            <a:r>
              <a:rPr lang="en-US" dirty="0"/>
              <a:t>Due date: </a:t>
            </a:r>
            <a:r>
              <a:rPr lang="en-US" dirty="0" smtClean="0"/>
              <a:t>Nov 9, </a:t>
            </a:r>
            <a:r>
              <a:rPr lang="en-US" dirty="0"/>
              <a:t>2017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Load 1000 tweets (in JSON) into Spark SQL using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Write a Spark SQL query for the operations shown on the next slide</a:t>
            </a:r>
          </a:p>
          <a:p>
            <a:pPr lvl="1"/>
            <a:r>
              <a:rPr lang="en-US" dirty="0" smtClean="0"/>
              <a:t>Execute each query and write/save the output of each query to HDFS</a:t>
            </a:r>
          </a:p>
          <a:p>
            <a:r>
              <a:rPr lang="en-US" dirty="0" smtClean="0"/>
              <a:t>What to submit?</a:t>
            </a:r>
          </a:p>
          <a:p>
            <a:pPr lvl="1"/>
            <a:r>
              <a:rPr lang="en-US" dirty="0" smtClean="0"/>
              <a:t>Your code </a:t>
            </a:r>
            <a:r>
              <a:rPr lang="en-US" smtClean="0"/>
              <a:t>and output files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38177"/>
              </p:ext>
            </p:extLst>
          </p:nvPr>
        </p:nvGraphicFramePr>
        <p:xfrm>
          <a:off x="1177871" y="1071535"/>
          <a:ext cx="6865749" cy="4883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295"/>
                <a:gridCol w="6330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Operation</a:t>
                      </a:r>
                      <a:endParaRPr lang="en-US" sz="2000" b="1" dirty="0"/>
                    </a:p>
                  </a:txBody>
                  <a:tcPr/>
                </a:tc>
              </a:tr>
              <a:tr h="4639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dirty="0" smtClean="0"/>
                        <a:t>Retrieve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the id and creation</a:t>
                      </a:r>
                      <a:r>
                        <a:rPr lang="en-US" sz="2000" baseline="0" dirty="0" smtClean="0"/>
                        <a:t> time </a:t>
                      </a:r>
                      <a:r>
                        <a:rPr lang="en-US" sz="2000" dirty="0" smtClean="0"/>
                        <a:t>of each tweet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Retrieve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the user id,</a:t>
                      </a:r>
                      <a:r>
                        <a:rPr lang="en-US" sz="2000" baseline="0" dirty="0" smtClean="0"/>
                        <a:t> followers count, and friends count for each tweet and order the results by user id</a:t>
                      </a:r>
                      <a:endParaRPr lang="en-US" sz="2000" dirty="0"/>
                    </a:p>
                  </a:txBody>
                  <a:tcPr/>
                </a:tc>
              </a:tr>
              <a:tr h="4293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Retrieve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the tweet id,</a:t>
                      </a:r>
                      <a:r>
                        <a:rPr lang="en-US" sz="2000" baseline="0" dirty="0" smtClean="0"/>
                        <a:t> user id for those tweets whose </a:t>
                      </a:r>
                      <a:r>
                        <a:rPr lang="en-US" sz="2000" baseline="0" dirty="0" err="1" smtClean="0"/>
                        <a:t>lang</a:t>
                      </a:r>
                      <a:r>
                        <a:rPr lang="en-US" sz="2000" baseline="0" dirty="0" smtClean="0"/>
                        <a:t> = “</a:t>
                      </a:r>
                      <a:r>
                        <a:rPr lang="en-US" sz="2000" baseline="0" dirty="0" err="1" smtClean="0"/>
                        <a:t>en</a:t>
                      </a:r>
                      <a:r>
                        <a:rPr lang="en-US" sz="2000" baseline="0" dirty="0" smtClean="0"/>
                        <a:t>”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Retrieve all the hashtags</a:t>
                      </a:r>
                      <a:r>
                        <a:rPr lang="en-US" sz="2000" baseline="0" dirty="0" smtClean="0"/>
                        <a:t> in the tweets and output the list of unique hashtags and their total frequency of occurrence in the tweets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Retrieve all the URLs posted by</a:t>
                      </a:r>
                      <a:r>
                        <a:rPr lang="en-US" sz="2000" baseline="0" dirty="0" smtClean="0"/>
                        <a:t> users in the tweets and output the list of unique URLs and their total frequency of occurrence in the tweets, order by the URL frequency (high to low) 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9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5191"/>
              </p:ext>
            </p:extLst>
          </p:nvPr>
        </p:nvGraphicFramePr>
        <p:xfrm>
          <a:off x="101398" y="694936"/>
          <a:ext cx="896701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123"/>
                <a:gridCol w="82678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Operation</a:t>
                      </a:r>
                      <a:endParaRPr lang="en-US" sz="2000" b="1" dirty="0"/>
                    </a:p>
                  </a:txBody>
                  <a:tcPr/>
                </a:tc>
              </a:tr>
              <a:tr h="4639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Retrieve</a:t>
                      </a:r>
                      <a:r>
                        <a:rPr lang="en-US" sz="2000" baseline="0" dirty="0" smtClean="0"/>
                        <a:t> the </a:t>
                      </a:r>
                      <a:r>
                        <a:rPr lang="en-US" sz="2000" baseline="0" smtClean="0"/>
                        <a:t>start position </a:t>
                      </a:r>
                      <a:r>
                        <a:rPr lang="en-US" sz="2000" baseline="0" dirty="0" smtClean="0"/>
                        <a:t>of every hashtag in the tweets and output them in sorted order (ascending order)</a:t>
                      </a:r>
                      <a:endParaRPr lang="en-US" sz="2000" dirty="0"/>
                    </a:p>
                  </a:txBody>
                  <a:tcPr/>
                </a:tc>
              </a:tr>
              <a:tr h="4639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 tweets where </a:t>
                      </a:r>
                      <a:r>
                        <a:rPr lang="en-US" sz="2000" dirty="0" err="1" smtClean="0"/>
                        <a:t>isFavorited</a:t>
                      </a:r>
                      <a:r>
                        <a:rPr lang="en-US" sz="2000" dirty="0" smtClean="0"/>
                        <a:t> is false and only output</a:t>
                      </a:r>
                      <a:r>
                        <a:rPr lang="en-US" sz="2000" baseline="0" dirty="0" smtClean="0"/>
                        <a:t> the average</a:t>
                      </a:r>
                      <a:r>
                        <a:rPr lang="en-US" sz="2000" dirty="0" smtClean="0"/>
                        <a:t> of the</a:t>
                      </a:r>
                      <a:r>
                        <a:rPr lang="en-US" sz="2000" baseline="0" dirty="0" smtClean="0"/>
                        <a:t> followers count by grouping the tweets based on time zone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 tweets where </a:t>
                      </a:r>
                      <a:r>
                        <a:rPr lang="en-US" sz="2000" dirty="0" err="1" smtClean="0"/>
                        <a:t>isRetweeted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is false and the user is not verified, and only output</a:t>
                      </a:r>
                      <a:r>
                        <a:rPr lang="en-US" sz="2000" baseline="0" dirty="0" smtClean="0"/>
                        <a:t> the average</a:t>
                      </a:r>
                      <a:r>
                        <a:rPr lang="en-US" sz="2000" dirty="0" smtClean="0"/>
                        <a:t> of the</a:t>
                      </a:r>
                      <a:r>
                        <a:rPr lang="en-US" sz="2000" baseline="0" dirty="0" smtClean="0"/>
                        <a:t> friends count by grouping the tweets based on time zone</a:t>
                      </a:r>
                      <a:endParaRPr lang="en-US" sz="2000" dirty="0" smtClean="0"/>
                    </a:p>
                  </a:txBody>
                  <a:tcPr/>
                </a:tc>
              </a:tr>
              <a:tr h="4293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table X by selecting tweets that are in the English language. Create a table Y by selecting tweets that are from verified users. Join the two tables X and Y by time zone and output the tweet ID in X and tweet ID in Y.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table X by selecting hashtags from tweets where the user’s time zone is US Pacific Time. Create a table Y by selecting from tweets where the user’s time zone is US Eastern Time. Join X and Y by hashtag and output the entire join result with new attribute names ‘hashtag1’ and ‘hashtag2’.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0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56478"/>
              </p:ext>
            </p:extLst>
          </p:nvPr>
        </p:nvGraphicFramePr>
        <p:xfrm>
          <a:off x="221226" y="488460"/>
          <a:ext cx="8657303" cy="4824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975"/>
                <a:gridCol w="7982328"/>
              </a:tblGrid>
              <a:tr h="5874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Operation</a:t>
                      </a:r>
                      <a:endParaRPr lang="en-US" sz="2000" b="1" dirty="0"/>
                    </a:p>
                  </a:txBody>
                  <a:tcPr/>
                </a:tc>
              </a:tr>
              <a:tr h="13428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</a:t>
                      </a:r>
                      <a:r>
                        <a:rPr lang="en-US" sz="2000" baseline="0" dirty="0" err="1" smtClean="0"/>
                        <a:t>DataFrame</a:t>
                      </a:r>
                      <a:r>
                        <a:rPr lang="en-US" sz="2000" baseline="0" dirty="0" smtClean="0"/>
                        <a:t> X by extracting a user’s id, location, language, friends count, and followers count from all the tweets. Select the id and location of every record in X where language is not English and  also output (along with id and location) the average friends and followers count computed over all records in X where language is not English.</a:t>
                      </a:r>
                      <a:endParaRPr lang="en-US" sz="2000" dirty="0" smtClean="0"/>
                    </a:p>
                  </a:txBody>
                  <a:tcPr/>
                </a:tc>
              </a:tr>
              <a:tr h="587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Dataset X by extracting a user’s id, location, language, friends count, and followers count from all the tweets. Select the id and location of every record in X where the followers count is greater than 10.</a:t>
                      </a:r>
                      <a:endParaRPr lang="en-US" sz="2000" dirty="0" smtClean="0"/>
                    </a:p>
                  </a:txBody>
                  <a:tcPr/>
                </a:tc>
              </a:tr>
              <a:tr h="636597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Dataset X by extracting a user’s id, location, language, friends count, and followers count from all the tweets. Select the id and location of every record in X and also output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(along with id and location) the max friends count computed over those records that are of the same language as the record being output.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9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35202"/>
              </p:ext>
            </p:extLst>
          </p:nvPr>
        </p:nvGraphicFramePr>
        <p:xfrm>
          <a:off x="221226" y="488460"/>
          <a:ext cx="8657303" cy="3240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975"/>
                <a:gridCol w="7982328"/>
              </a:tblGrid>
              <a:tr h="5874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Operation</a:t>
                      </a:r>
                      <a:endParaRPr lang="en-US" sz="2000" b="1" dirty="0"/>
                    </a:p>
                  </a:txBody>
                  <a:tcPr/>
                </a:tc>
              </a:tr>
              <a:tr h="13428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</a:t>
                      </a:r>
                      <a:r>
                        <a:rPr lang="en-US" sz="2000" baseline="0" dirty="0" err="1" smtClean="0"/>
                        <a:t>DataFrame</a:t>
                      </a:r>
                      <a:r>
                        <a:rPr lang="en-US" sz="2000" baseline="0" dirty="0" smtClean="0"/>
                        <a:t> X by extracting a user’s id, location, language, friends count, and followers count from all the tweets. </a:t>
                      </a: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</a:t>
                      </a:r>
                      <a:r>
                        <a:rPr lang="en-US" sz="2000" baseline="0" dirty="0" err="1" smtClean="0"/>
                        <a:t>DataFrame</a:t>
                      </a:r>
                      <a:r>
                        <a:rPr lang="en-US" sz="2000" baseline="0" dirty="0" smtClean="0"/>
                        <a:t> Y by extracting the id of every verified user from all the tweets. Select all records in X where the id does not exists in Y.</a:t>
                      </a:r>
                      <a:endParaRPr lang="en-US" sz="2000" dirty="0" smtClean="0"/>
                    </a:p>
                  </a:txBody>
                  <a:tcPr/>
                </a:tc>
              </a:tr>
              <a:tr h="587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Dataset X by extracting a user’s id, location, and language from all the tweets. </a:t>
                      </a:r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a Dataset Y by extracting the id and friends count of every non-verified user from all the tweets. Select all records in X </a:t>
                      </a:r>
                      <a:r>
                        <a:rPr lang="en-US" sz="2000" baseline="0" smtClean="0"/>
                        <a:t>if the </a:t>
                      </a:r>
                      <a:r>
                        <a:rPr lang="en-US" sz="2000" baseline="0" dirty="0" smtClean="0"/>
                        <a:t>id exists in Y and friends count is greater than 10.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1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753</Words>
  <Application>Microsoft Macintosh PowerPoint</Application>
  <PresentationFormat>On-screen Show 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Project Description</vt:lpstr>
      <vt:lpstr>Phase 1</vt:lpstr>
      <vt:lpstr>Phase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Praveen Rao</dc:creator>
  <cp:lastModifiedBy>Microsoft Office User</cp:lastModifiedBy>
  <cp:revision>235</cp:revision>
  <dcterms:created xsi:type="dcterms:W3CDTF">2014-08-28T15:39:19Z</dcterms:created>
  <dcterms:modified xsi:type="dcterms:W3CDTF">2017-11-03T11:43:17Z</dcterms:modified>
</cp:coreProperties>
</file>