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4e0f1a4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4e0f1a4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4e0f1a41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4e0f1a41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4e0f1a4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4e0f1a4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4e0f1a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4e0f1a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4e0f1a415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4e0f1a415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4e0f1a4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4e0f1a4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4e0f1a4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4e0f1a4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4e0f1a4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4e0f1a4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4e0f1a4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4e0f1a4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4e0f1a4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4e0f1a4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4e0f1a4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4e0f1a4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Market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 Mignone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Tonnar Castellano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 Painter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8" name="Google Shape;348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2996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profitable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Housing market currently skyrocketing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Failed Attempts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425" y="1171238"/>
            <a:ext cx="4538700" cy="28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3071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 </a:t>
            </a:r>
            <a:r>
              <a:rPr lang="en"/>
              <a:t>changing</a:t>
            </a:r>
            <a:r>
              <a:rPr lang="en"/>
              <a:t>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Detailed data is highly </a:t>
            </a:r>
            <a:r>
              <a:rPr lang="en"/>
              <a:t>coveted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Very difficult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Corporations looking to move into the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500" y="1212025"/>
            <a:ext cx="4538700" cy="271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5147850" y="4811975"/>
            <a:ext cx="3832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Nunito"/>
                <a:ea typeface="Nunito"/>
                <a:cs typeface="Nunito"/>
                <a:sym typeface="Nunito"/>
              </a:rPr>
              <a:t>Credit: https://www.bloomberg.com/opinion/articles/2022-04-05/the-housing-market-is-hot-but-certainly-not-unhinged</a:t>
            </a:r>
            <a:endParaRPr sz="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3858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housing market in the </a:t>
            </a:r>
            <a:r>
              <a:rPr lang="en"/>
              <a:t>Pacific</a:t>
            </a:r>
            <a:r>
              <a:rPr lang="en"/>
              <a:t> Northwest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where model is making poor predictions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any arbitrage </a:t>
            </a:r>
            <a:r>
              <a:rPr lang="en"/>
              <a:t>opportunities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000" y="1597863"/>
            <a:ext cx="3677399" cy="226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Look through the data to ensure usability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Removing prices with zero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Checking rows with duplicate addresses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PySpark Pipeline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Tokenize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HashingTF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Hot Encoding Cities and Zip Codes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