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SemiBold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SemiBold-italic.fntdata"/><Relationship Id="rId16" Type="http://schemas.openxmlformats.org/officeDocument/2006/relationships/font" Target="fonts/Poppins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oppins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a5f1f610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a5f1f610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2e48e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2e48e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f2ed969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3f2ed96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4df803fd7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4df803fd7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5f3e185e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5f3e185e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80500" y="3810900"/>
            <a:ext cx="318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-572002" y="-1229346"/>
            <a:ext cx="9776052" cy="4884690"/>
            <a:chOff x="-354594" y="122965"/>
            <a:chExt cx="8011187" cy="4002860"/>
          </a:xfrm>
        </p:grpSpPr>
        <p:sp>
          <p:nvSpPr>
            <p:cNvPr id="16" name="Google Shape;16;p2"/>
            <p:cNvSpPr/>
            <p:nvPr/>
          </p:nvSpPr>
          <p:spPr>
            <a:xfrm rot="2695624">
              <a:off x="1541505" y="1369833"/>
              <a:ext cx="1840809" cy="1039666"/>
            </a:xfrm>
            <a:custGeom>
              <a:rect b="b" l="l" r="r" t="t"/>
              <a:pathLst>
                <a:path extrusionOk="0" h="41587" w="73633">
                  <a:moveTo>
                    <a:pt x="59711" y="1"/>
                  </a:moveTo>
                  <a:cubicBezTo>
                    <a:pt x="58713" y="1"/>
                    <a:pt x="57727" y="453"/>
                    <a:pt x="57078" y="1291"/>
                  </a:cubicBezTo>
                  <a:lnTo>
                    <a:pt x="43889" y="18573"/>
                  </a:lnTo>
                  <a:lnTo>
                    <a:pt x="39113" y="21848"/>
                  </a:lnTo>
                  <a:lnTo>
                    <a:pt x="49938" y="6066"/>
                  </a:lnTo>
                  <a:cubicBezTo>
                    <a:pt x="50802" y="5020"/>
                    <a:pt x="50438" y="3474"/>
                    <a:pt x="49210" y="2928"/>
                  </a:cubicBezTo>
                  <a:cubicBezTo>
                    <a:pt x="48959" y="2810"/>
                    <a:pt x="48690" y="2755"/>
                    <a:pt x="48420" y="2755"/>
                  </a:cubicBezTo>
                  <a:cubicBezTo>
                    <a:pt x="47856" y="2755"/>
                    <a:pt x="47290" y="2998"/>
                    <a:pt x="46890" y="3428"/>
                  </a:cubicBezTo>
                  <a:lnTo>
                    <a:pt x="28244" y="24486"/>
                  </a:lnTo>
                  <a:lnTo>
                    <a:pt x="1" y="36492"/>
                  </a:lnTo>
                  <a:lnTo>
                    <a:pt x="24833" y="41586"/>
                  </a:lnTo>
                  <a:lnTo>
                    <a:pt x="58442" y="25759"/>
                  </a:lnTo>
                  <a:lnTo>
                    <a:pt x="72359" y="10387"/>
                  </a:lnTo>
                  <a:cubicBezTo>
                    <a:pt x="73633" y="8977"/>
                    <a:pt x="73451" y="6839"/>
                    <a:pt x="71995" y="5611"/>
                  </a:cubicBezTo>
                  <a:cubicBezTo>
                    <a:pt x="71401" y="5105"/>
                    <a:pt x="70657" y="4855"/>
                    <a:pt x="69914" y="4855"/>
                  </a:cubicBezTo>
                  <a:cubicBezTo>
                    <a:pt x="69122" y="4855"/>
                    <a:pt x="68330" y="5139"/>
                    <a:pt x="67720" y="5702"/>
                  </a:cubicBezTo>
                  <a:lnTo>
                    <a:pt x="53167" y="18801"/>
                  </a:lnTo>
                  <a:lnTo>
                    <a:pt x="53167" y="18801"/>
                  </a:lnTo>
                  <a:lnTo>
                    <a:pt x="62490" y="5248"/>
                  </a:lnTo>
                  <a:cubicBezTo>
                    <a:pt x="63491" y="3747"/>
                    <a:pt x="63172" y="1700"/>
                    <a:pt x="61671" y="654"/>
                  </a:cubicBezTo>
                  <a:cubicBezTo>
                    <a:pt x="61081" y="211"/>
                    <a:pt x="60393" y="1"/>
                    <a:pt x="59711" y="1"/>
                  </a:cubicBezTo>
                  <a:close/>
                </a:path>
              </a:pathLst>
            </a:custGeom>
            <a:solidFill>
              <a:srgbClr val="BC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22993" y="1557325"/>
              <a:ext cx="1841975" cy="1037975"/>
            </a:xfrm>
            <a:custGeom>
              <a:rect b="b" l="l" r="r" t="t"/>
              <a:pathLst>
                <a:path extrusionOk="0" h="41519" w="73679">
                  <a:moveTo>
                    <a:pt x="48801" y="1"/>
                  </a:moveTo>
                  <a:lnTo>
                    <a:pt x="15236" y="15782"/>
                  </a:lnTo>
                  <a:lnTo>
                    <a:pt x="1274" y="31155"/>
                  </a:lnTo>
                  <a:cubicBezTo>
                    <a:pt x="1" y="32519"/>
                    <a:pt x="183" y="34702"/>
                    <a:pt x="1638" y="35884"/>
                  </a:cubicBezTo>
                  <a:cubicBezTo>
                    <a:pt x="2232" y="36391"/>
                    <a:pt x="2976" y="36641"/>
                    <a:pt x="3719" y="36641"/>
                  </a:cubicBezTo>
                  <a:cubicBezTo>
                    <a:pt x="4511" y="36641"/>
                    <a:pt x="5303" y="36357"/>
                    <a:pt x="5913" y="35793"/>
                  </a:cubicBezTo>
                  <a:lnTo>
                    <a:pt x="20467" y="22741"/>
                  </a:lnTo>
                  <a:lnTo>
                    <a:pt x="11143" y="36294"/>
                  </a:lnTo>
                  <a:cubicBezTo>
                    <a:pt x="10143" y="37795"/>
                    <a:pt x="10461" y="39841"/>
                    <a:pt x="11962" y="40887"/>
                  </a:cubicBezTo>
                  <a:cubicBezTo>
                    <a:pt x="12551" y="41311"/>
                    <a:pt x="13238" y="41518"/>
                    <a:pt x="13919" y="41518"/>
                  </a:cubicBezTo>
                  <a:cubicBezTo>
                    <a:pt x="14918" y="41518"/>
                    <a:pt x="15906" y="41071"/>
                    <a:pt x="16555" y="40205"/>
                  </a:cubicBezTo>
                  <a:lnTo>
                    <a:pt x="29790" y="22968"/>
                  </a:lnTo>
                  <a:lnTo>
                    <a:pt x="35566" y="18966"/>
                  </a:lnTo>
                  <a:lnTo>
                    <a:pt x="23696" y="35475"/>
                  </a:lnTo>
                  <a:cubicBezTo>
                    <a:pt x="22832" y="36476"/>
                    <a:pt x="23195" y="38067"/>
                    <a:pt x="24423" y="38613"/>
                  </a:cubicBezTo>
                  <a:cubicBezTo>
                    <a:pt x="24674" y="38731"/>
                    <a:pt x="24943" y="38787"/>
                    <a:pt x="25213" y="38787"/>
                  </a:cubicBezTo>
                  <a:cubicBezTo>
                    <a:pt x="25777" y="38787"/>
                    <a:pt x="26343" y="38543"/>
                    <a:pt x="26743" y="38113"/>
                  </a:cubicBezTo>
                  <a:lnTo>
                    <a:pt x="45390" y="17056"/>
                  </a:lnTo>
                  <a:lnTo>
                    <a:pt x="73678" y="5049"/>
                  </a:lnTo>
                  <a:lnTo>
                    <a:pt x="48801" y="1"/>
                  </a:lnTo>
                  <a:close/>
                </a:path>
              </a:pathLst>
            </a:custGeom>
            <a:solidFill>
              <a:srgbClr val="D8B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99500" y="1717375"/>
              <a:ext cx="2983500" cy="2408450"/>
            </a:xfrm>
            <a:custGeom>
              <a:rect b="b" l="l" r="r" t="t"/>
              <a:pathLst>
                <a:path extrusionOk="0" h="96338" w="119340">
                  <a:moveTo>
                    <a:pt x="30545" y="0"/>
                  </a:moveTo>
                  <a:cubicBezTo>
                    <a:pt x="23422" y="0"/>
                    <a:pt x="16305" y="2718"/>
                    <a:pt x="10870" y="8152"/>
                  </a:cubicBezTo>
                  <a:cubicBezTo>
                    <a:pt x="0" y="19022"/>
                    <a:pt x="0" y="36668"/>
                    <a:pt x="10870" y="47538"/>
                  </a:cubicBezTo>
                  <a:lnTo>
                    <a:pt x="20284" y="56952"/>
                  </a:lnTo>
                  <a:lnTo>
                    <a:pt x="59670" y="96338"/>
                  </a:lnTo>
                  <a:lnTo>
                    <a:pt x="99055" y="56952"/>
                  </a:lnTo>
                  <a:lnTo>
                    <a:pt x="108469" y="47538"/>
                  </a:lnTo>
                  <a:cubicBezTo>
                    <a:pt x="119339" y="36668"/>
                    <a:pt x="119339" y="19022"/>
                    <a:pt x="108469" y="8152"/>
                  </a:cubicBezTo>
                  <a:cubicBezTo>
                    <a:pt x="103035" y="2718"/>
                    <a:pt x="95917" y="0"/>
                    <a:pt x="88794" y="0"/>
                  </a:cubicBezTo>
                  <a:cubicBezTo>
                    <a:pt x="81670" y="0"/>
                    <a:pt x="74542" y="2718"/>
                    <a:pt x="69084" y="8152"/>
                  </a:cubicBezTo>
                  <a:lnTo>
                    <a:pt x="59670" y="17567"/>
                  </a:lnTo>
                  <a:lnTo>
                    <a:pt x="50255" y="8152"/>
                  </a:lnTo>
                  <a:cubicBezTo>
                    <a:pt x="44798" y="2718"/>
                    <a:pt x="37669" y="0"/>
                    <a:pt x="30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9500" y="1717375"/>
              <a:ext cx="1491750" cy="2408450"/>
            </a:xfrm>
            <a:custGeom>
              <a:rect b="b" l="l" r="r" t="t"/>
              <a:pathLst>
                <a:path extrusionOk="0" h="96338" w="59670">
                  <a:moveTo>
                    <a:pt x="30545" y="0"/>
                  </a:moveTo>
                  <a:cubicBezTo>
                    <a:pt x="23422" y="0"/>
                    <a:pt x="16305" y="2718"/>
                    <a:pt x="10870" y="8152"/>
                  </a:cubicBezTo>
                  <a:cubicBezTo>
                    <a:pt x="0" y="19022"/>
                    <a:pt x="0" y="36668"/>
                    <a:pt x="10870" y="47538"/>
                  </a:cubicBezTo>
                  <a:lnTo>
                    <a:pt x="20284" y="56952"/>
                  </a:lnTo>
                  <a:lnTo>
                    <a:pt x="59670" y="96338"/>
                  </a:lnTo>
                  <a:lnTo>
                    <a:pt x="59670" y="17567"/>
                  </a:lnTo>
                  <a:lnTo>
                    <a:pt x="50255" y="8152"/>
                  </a:lnTo>
                  <a:cubicBezTo>
                    <a:pt x="44798" y="2718"/>
                    <a:pt x="37669" y="0"/>
                    <a:pt x="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400" y="1801775"/>
              <a:ext cx="1772600" cy="2324050"/>
            </a:xfrm>
            <a:custGeom>
              <a:rect b="b" l="l" r="r" t="t"/>
              <a:pathLst>
                <a:path extrusionOk="0" h="92962" w="70904">
                  <a:moveTo>
                    <a:pt x="53621" y="1"/>
                  </a:moveTo>
                  <a:lnTo>
                    <a:pt x="53621" y="1"/>
                  </a:lnTo>
                  <a:cubicBezTo>
                    <a:pt x="59488" y="10825"/>
                    <a:pt x="57532" y="24242"/>
                    <a:pt x="48845" y="32974"/>
                  </a:cubicBezTo>
                  <a:lnTo>
                    <a:pt x="39386" y="42388"/>
                  </a:lnTo>
                  <a:lnTo>
                    <a:pt x="0" y="81774"/>
                  </a:lnTo>
                  <a:lnTo>
                    <a:pt x="11234" y="92962"/>
                  </a:lnTo>
                  <a:lnTo>
                    <a:pt x="50619" y="53576"/>
                  </a:lnTo>
                  <a:lnTo>
                    <a:pt x="60033" y="44162"/>
                  </a:lnTo>
                  <a:cubicBezTo>
                    <a:pt x="70903" y="33292"/>
                    <a:pt x="70903" y="15646"/>
                    <a:pt x="60033" y="4776"/>
                  </a:cubicBezTo>
                  <a:cubicBezTo>
                    <a:pt x="58169" y="2866"/>
                    <a:pt x="55986" y="1274"/>
                    <a:pt x="53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6600" y="2156525"/>
              <a:ext cx="1969300" cy="1969300"/>
            </a:xfrm>
            <a:custGeom>
              <a:rect b="b" l="l" r="r" t="t"/>
              <a:pathLst>
                <a:path extrusionOk="0" h="78772" w="78772">
                  <a:moveTo>
                    <a:pt x="39386" y="1"/>
                  </a:moveTo>
                  <a:lnTo>
                    <a:pt x="25287" y="14145"/>
                  </a:lnTo>
                  <a:cubicBezTo>
                    <a:pt x="24893" y="8147"/>
                    <a:pt x="19919" y="4308"/>
                    <a:pt x="14746" y="4308"/>
                  </a:cubicBezTo>
                  <a:cubicBezTo>
                    <a:pt x="12152" y="4308"/>
                    <a:pt x="9509" y="5273"/>
                    <a:pt x="7368" y="7414"/>
                  </a:cubicBezTo>
                  <a:cubicBezTo>
                    <a:pt x="1001" y="13781"/>
                    <a:pt x="5094" y="24696"/>
                    <a:pt x="14099" y="25333"/>
                  </a:cubicBezTo>
                  <a:lnTo>
                    <a:pt x="0" y="39386"/>
                  </a:lnTo>
                  <a:lnTo>
                    <a:pt x="39386" y="78772"/>
                  </a:lnTo>
                  <a:lnTo>
                    <a:pt x="78771" y="39386"/>
                  </a:lnTo>
                  <a:lnTo>
                    <a:pt x="64672" y="25333"/>
                  </a:lnTo>
                  <a:cubicBezTo>
                    <a:pt x="64279" y="31331"/>
                    <a:pt x="59304" y="35150"/>
                    <a:pt x="54131" y="35150"/>
                  </a:cubicBezTo>
                  <a:cubicBezTo>
                    <a:pt x="51538" y="35150"/>
                    <a:pt x="48895" y="34190"/>
                    <a:pt x="46753" y="32064"/>
                  </a:cubicBezTo>
                  <a:cubicBezTo>
                    <a:pt x="40386" y="25651"/>
                    <a:pt x="44479" y="14736"/>
                    <a:pt x="53484" y="14145"/>
                  </a:cubicBezTo>
                  <a:lnTo>
                    <a:pt x="3938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10400" y="2861475"/>
              <a:ext cx="1265500" cy="1264350"/>
            </a:xfrm>
            <a:custGeom>
              <a:rect b="b" l="l" r="r" t="t"/>
              <a:pathLst>
                <a:path extrusionOk="0" h="50574" w="50620">
                  <a:moveTo>
                    <a:pt x="39386" y="0"/>
                  </a:moveTo>
                  <a:lnTo>
                    <a:pt x="0" y="39386"/>
                  </a:lnTo>
                  <a:lnTo>
                    <a:pt x="11234" y="50574"/>
                  </a:lnTo>
                  <a:lnTo>
                    <a:pt x="50619" y="11188"/>
                  </a:lnTo>
                  <a:lnTo>
                    <a:pt x="39386" y="0"/>
                  </a:lnTo>
                  <a:close/>
                </a:path>
              </a:pathLst>
            </a:custGeom>
            <a:solidFill>
              <a:srgbClr val="F9C7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695624">
              <a:off x="-90646" y="941122"/>
              <a:ext cx="3167647" cy="2057232"/>
            </a:xfrm>
            <a:custGeom>
              <a:rect b="b" l="l" r="r" t="t"/>
              <a:pathLst>
                <a:path extrusionOk="0" h="82290" w="126707">
                  <a:moveTo>
                    <a:pt x="61523" y="0"/>
                  </a:moveTo>
                  <a:cubicBezTo>
                    <a:pt x="59811" y="0"/>
                    <a:pt x="58135" y="817"/>
                    <a:pt x="57123" y="2336"/>
                  </a:cubicBezTo>
                  <a:lnTo>
                    <a:pt x="45207" y="20073"/>
                  </a:lnTo>
                  <a:cubicBezTo>
                    <a:pt x="32245" y="28168"/>
                    <a:pt x="31108" y="41130"/>
                    <a:pt x="31108" y="41130"/>
                  </a:cubicBezTo>
                  <a:lnTo>
                    <a:pt x="0" y="48043"/>
                  </a:lnTo>
                  <a:lnTo>
                    <a:pt x="0" y="82289"/>
                  </a:lnTo>
                  <a:cubicBezTo>
                    <a:pt x="0" y="82289"/>
                    <a:pt x="26788" y="65325"/>
                    <a:pt x="48391" y="54956"/>
                  </a:cubicBezTo>
                  <a:cubicBezTo>
                    <a:pt x="69357" y="40539"/>
                    <a:pt x="101920" y="30215"/>
                    <a:pt x="101920" y="30215"/>
                  </a:cubicBezTo>
                  <a:lnTo>
                    <a:pt x="125433" y="11159"/>
                  </a:lnTo>
                  <a:cubicBezTo>
                    <a:pt x="126570" y="10249"/>
                    <a:pt x="126707" y="8567"/>
                    <a:pt x="125706" y="7475"/>
                  </a:cubicBezTo>
                  <a:cubicBezTo>
                    <a:pt x="125225" y="6937"/>
                    <a:pt x="124549" y="6645"/>
                    <a:pt x="123854" y="6645"/>
                  </a:cubicBezTo>
                  <a:cubicBezTo>
                    <a:pt x="123435" y="6645"/>
                    <a:pt x="123008" y="6752"/>
                    <a:pt x="122614" y="6975"/>
                  </a:cubicBezTo>
                  <a:lnTo>
                    <a:pt x="96554" y="20937"/>
                  </a:lnTo>
                  <a:lnTo>
                    <a:pt x="71131" y="27577"/>
                  </a:lnTo>
                  <a:lnTo>
                    <a:pt x="54394" y="27577"/>
                  </a:lnTo>
                  <a:lnTo>
                    <a:pt x="66082" y="7975"/>
                  </a:lnTo>
                  <a:cubicBezTo>
                    <a:pt x="67583" y="5474"/>
                    <a:pt x="66719" y="2199"/>
                    <a:pt x="64172" y="699"/>
                  </a:cubicBezTo>
                  <a:cubicBezTo>
                    <a:pt x="63340" y="227"/>
                    <a:pt x="62426" y="0"/>
                    <a:pt x="61523" y="0"/>
                  </a:cubicBezTo>
                  <a:close/>
                </a:path>
              </a:pathLst>
            </a:custGeom>
            <a:solidFill>
              <a:srgbClr val="F4C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88893" y="306650"/>
              <a:ext cx="3167700" cy="2057750"/>
            </a:xfrm>
            <a:custGeom>
              <a:rect b="b" l="l" r="r" t="t"/>
              <a:pathLst>
                <a:path extrusionOk="0" h="82310" w="126708">
                  <a:moveTo>
                    <a:pt x="126707" y="0"/>
                  </a:moveTo>
                  <a:cubicBezTo>
                    <a:pt x="126707" y="0"/>
                    <a:pt x="99920" y="17009"/>
                    <a:pt x="78362" y="27333"/>
                  </a:cubicBezTo>
                  <a:cubicBezTo>
                    <a:pt x="57350" y="41750"/>
                    <a:pt x="24787" y="52120"/>
                    <a:pt x="24787" y="52120"/>
                  </a:cubicBezTo>
                  <a:lnTo>
                    <a:pt x="1274" y="71130"/>
                  </a:lnTo>
                  <a:cubicBezTo>
                    <a:pt x="137" y="72040"/>
                    <a:pt x="0" y="73768"/>
                    <a:pt x="1001" y="74814"/>
                  </a:cubicBezTo>
                  <a:cubicBezTo>
                    <a:pt x="1492" y="75363"/>
                    <a:pt x="2185" y="75655"/>
                    <a:pt x="2894" y="75655"/>
                  </a:cubicBezTo>
                  <a:cubicBezTo>
                    <a:pt x="3300" y="75655"/>
                    <a:pt x="3712" y="75559"/>
                    <a:pt x="4093" y="75360"/>
                  </a:cubicBezTo>
                  <a:lnTo>
                    <a:pt x="30153" y="61352"/>
                  </a:lnTo>
                  <a:lnTo>
                    <a:pt x="55622" y="54712"/>
                  </a:lnTo>
                  <a:lnTo>
                    <a:pt x="72268" y="54712"/>
                  </a:lnTo>
                  <a:lnTo>
                    <a:pt x="60625" y="74314"/>
                  </a:lnTo>
                  <a:cubicBezTo>
                    <a:pt x="59124" y="76815"/>
                    <a:pt x="59943" y="80135"/>
                    <a:pt x="62535" y="81591"/>
                  </a:cubicBezTo>
                  <a:cubicBezTo>
                    <a:pt x="63367" y="82077"/>
                    <a:pt x="64274" y="82309"/>
                    <a:pt x="65171" y="82309"/>
                  </a:cubicBezTo>
                  <a:cubicBezTo>
                    <a:pt x="66875" y="82309"/>
                    <a:pt x="68542" y="81473"/>
                    <a:pt x="69584" y="79954"/>
                  </a:cubicBezTo>
                  <a:lnTo>
                    <a:pt x="81500" y="62216"/>
                  </a:lnTo>
                  <a:cubicBezTo>
                    <a:pt x="94462" y="54121"/>
                    <a:pt x="95599" y="41159"/>
                    <a:pt x="95599" y="41159"/>
                  </a:cubicBezTo>
                  <a:lnTo>
                    <a:pt x="126707" y="34246"/>
                  </a:lnTo>
                  <a:lnTo>
                    <a:pt x="126707" y="0"/>
                  </a:lnTo>
                  <a:close/>
                </a:path>
              </a:pathLst>
            </a:custGeom>
            <a:solidFill>
              <a:srgbClr val="FFE1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78843" y="943350"/>
              <a:ext cx="777750" cy="392300"/>
            </a:xfrm>
            <a:custGeom>
              <a:rect b="b" l="l" r="r" t="t"/>
              <a:pathLst>
                <a:path extrusionOk="0" h="15692" w="31110">
                  <a:moveTo>
                    <a:pt x="31109" y="1"/>
                  </a:moveTo>
                  <a:lnTo>
                    <a:pt x="1" y="15691"/>
                  </a:lnTo>
                  <a:lnTo>
                    <a:pt x="1" y="15691"/>
                  </a:lnTo>
                  <a:lnTo>
                    <a:pt x="31109" y="8778"/>
                  </a:lnTo>
                  <a:lnTo>
                    <a:pt x="31109" y="1"/>
                  </a:lnTo>
                  <a:close/>
                </a:path>
              </a:pathLst>
            </a:custGeom>
            <a:solidFill>
              <a:srgbClr val="D8B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695624">
              <a:off x="-289881" y="1423123"/>
              <a:ext cx="1209764" cy="683369"/>
            </a:xfrm>
            <a:custGeom>
              <a:rect b="b" l="l" r="r" t="t"/>
              <a:pathLst>
                <a:path extrusionOk="0" h="27335" w="48391">
                  <a:moveTo>
                    <a:pt x="48391" y="1"/>
                  </a:moveTo>
                  <a:lnTo>
                    <a:pt x="0" y="19057"/>
                  </a:lnTo>
                  <a:lnTo>
                    <a:pt x="0" y="27334"/>
                  </a:lnTo>
                  <a:lnTo>
                    <a:pt x="48391" y="1"/>
                  </a:lnTo>
                  <a:close/>
                </a:path>
              </a:pathLst>
            </a:custGeom>
            <a:solidFill>
              <a:srgbClr val="BC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 txBox="1"/>
          <p:nvPr>
            <p:ph type="ctrTitle"/>
          </p:nvPr>
        </p:nvSpPr>
        <p:spPr>
          <a:xfrm>
            <a:off x="2621850" y="1758300"/>
            <a:ext cx="390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Poppins SemiBold"/>
              <a:buNone/>
              <a:defRPr sz="6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1"/>
          <p:cNvGrpSpPr/>
          <p:nvPr/>
        </p:nvGrpSpPr>
        <p:grpSpPr>
          <a:xfrm flipH="1" rot="10800000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87" name="Google Shape;87;p11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1808550" y="2552038"/>
            <a:ext cx="5526900" cy="10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1835900" y="3539938"/>
            <a:ext cx="5472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713225" y="540000"/>
            <a:ext cx="77175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39000" y="1396398"/>
            <a:ext cx="24798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subTitle"/>
          </p:nvPr>
        </p:nvSpPr>
        <p:spPr>
          <a:xfrm>
            <a:off x="639000" y="1693764"/>
            <a:ext cx="2479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98" name="Google Shape;98;p13"/>
          <p:cNvSpPr txBox="1"/>
          <p:nvPr>
            <p:ph idx="3" type="subTitle"/>
          </p:nvPr>
        </p:nvSpPr>
        <p:spPr>
          <a:xfrm>
            <a:off x="639000" y="2542548"/>
            <a:ext cx="24798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4" type="subTitle"/>
          </p:nvPr>
        </p:nvSpPr>
        <p:spPr>
          <a:xfrm>
            <a:off x="639000" y="2839914"/>
            <a:ext cx="2479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0" name="Google Shape;100;p13"/>
          <p:cNvSpPr txBox="1"/>
          <p:nvPr>
            <p:ph idx="5" type="subTitle"/>
          </p:nvPr>
        </p:nvSpPr>
        <p:spPr>
          <a:xfrm>
            <a:off x="639000" y="3688698"/>
            <a:ext cx="24798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6" type="subTitle"/>
          </p:nvPr>
        </p:nvSpPr>
        <p:spPr>
          <a:xfrm>
            <a:off x="639000" y="3986064"/>
            <a:ext cx="2479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2" name="Google Shape;102;p13"/>
          <p:cNvSpPr txBox="1"/>
          <p:nvPr>
            <p:ph idx="7" type="subTitle"/>
          </p:nvPr>
        </p:nvSpPr>
        <p:spPr>
          <a:xfrm>
            <a:off x="6032825" y="1396398"/>
            <a:ext cx="247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8" type="subTitle"/>
          </p:nvPr>
        </p:nvSpPr>
        <p:spPr>
          <a:xfrm>
            <a:off x="6032825" y="1693764"/>
            <a:ext cx="247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4" name="Google Shape;104;p13"/>
          <p:cNvSpPr txBox="1"/>
          <p:nvPr>
            <p:ph idx="9" type="subTitle"/>
          </p:nvPr>
        </p:nvSpPr>
        <p:spPr>
          <a:xfrm>
            <a:off x="6032825" y="2542548"/>
            <a:ext cx="247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3" type="subTitle"/>
          </p:nvPr>
        </p:nvSpPr>
        <p:spPr>
          <a:xfrm>
            <a:off x="6032825" y="2839914"/>
            <a:ext cx="247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6" name="Google Shape;106;p13"/>
          <p:cNvSpPr txBox="1"/>
          <p:nvPr>
            <p:ph idx="14" type="subTitle"/>
          </p:nvPr>
        </p:nvSpPr>
        <p:spPr>
          <a:xfrm>
            <a:off x="6032825" y="3688698"/>
            <a:ext cx="247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5" type="subTitle"/>
          </p:nvPr>
        </p:nvSpPr>
        <p:spPr>
          <a:xfrm>
            <a:off x="6032825" y="3986064"/>
            <a:ext cx="247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 flipH="1" rot="10800000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110" name="Google Shape;110;p14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4"/>
          <p:cNvSpPr txBox="1"/>
          <p:nvPr>
            <p:ph type="title"/>
          </p:nvPr>
        </p:nvSpPr>
        <p:spPr>
          <a:xfrm>
            <a:off x="713225" y="5400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711545" y="2186585"/>
            <a:ext cx="25713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711545" y="2570885"/>
            <a:ext cx="257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286350" y="2186585"/>
            <a:ext cx="25713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286350" y="2570885"/>
            <a:ext cx="257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5857650" y="2186585"/>
            <a:ext cx="25713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5857650" y="2570885"/>
            <a:ext cx="257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-760830" y="-88014"/>
            <a:ext cx="10658679" cy="5319514"/>
            <a:chOff x="238125" y="1071750"/>
            <a:chExt cx="7119075" cy="3552975"/>
          </a:xfrm>
        </p:grpSpPr>
        <p:sp>
          <p:nvSpPr>
            <p:cNvPr id="121" name="Google Shape;121;p15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5"/>
          <p:cNvSpPr txBox="1"/>
          <p:nvPr>
            <p:ph type="title"/>
          </p:nvPr>
        </p:nvSpPr>
        <p:spPr>
          <a:xfrm>
            <a:off x="713225" y="540000"/>
            <a:ext cx="77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62950" y="1930900"/>
            <a:ext cx="20685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subTitle"/>
          </p:nvPr>
        </p:nvSpPr>
        <p:spPr>
          <a:xfrm>
            <a:off x="962999" y="2228166"/>
            <a:ext cx="20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34250" y="1930900"/>
            <a:ext cx="20685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4" type="subTitle"/>
          </p:nvPr>
        </p:nvSpPr>
        <p:spPr>
          <a:xfrm>
            <a:off x="3534236" y="2228166"/>
            <a:ext cx="20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15900" y="1930900"/>
            <a:ext cx="20685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6" type="subTitle"/>
          </p:nvPr>
        </p:nvSpPr>
        <p:spPr>
          <a:xfrm>
            <a:off x="6115855" y="2228166"/>
            <a:ext cx="20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5"/>
          <p:cNvSpPr txBox="1"/>
          <p:nvPr>
            <p:ph idx="7" type="subTitle"/>
          </p:nvPr>
        </p:nvSpPr>
        <p:spPr>
          <a:xfrm>
            <a:off x="962950" y="3671275"/>
            <a:ext cx="20685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8" type="subTitle"/>
          </p:nvPr>
        </p:nvSpPr>
        <p:spPr>
          <a:xfrm>
            <a:off x="962900" y="3974469"/>
            <a:ext cx="20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2" name="Google Shape;132;p15"/>
          <p:cNvSpPr txBox="1"/>
          <p:nvPr>
            <p:ph idx="9" type="subTitle"/>
          </p:nvPr>
        </p:nvSpPr>
        <p:spPr>
          <a:xfrm>
            <a:off x="3534250" y="3671275"/>
            <a:ext cx="20685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3" type="subTitle"/>
          </p:nvPr>
        </p:nvSpPr>
        <p:spPr>
          <a:xfrm>
            <a:off x="3534202" y="3974469"/>
            <a:ext cx="20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4" name="Google Shape;134;p15"/>
          <p:cNvSpPr txBox="1"/>
          <p:nvPr>
            <p:ph idx="14" type="subTitle"/>
          </p:nvPr>
        </p:nvSpPr>
        <p:spPr>
          <a:xfrm>
            <a:off x="6115900" y="3671275"/>
            <a:ext cx="20685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5" type="subTitle"/>
          </p:nvPr>
        </p:nvSpPr>
        <p:spPr>
          <a:xfrm>
            <a:off x="6115889" y="3974469"/>
            <a:ext cx="20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text columns">
  <p:cSld name="CUSTOM_2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692658" y="540000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1094225" y="2723275"/>
            <a:ext cx="207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2" type="subTitle"/>
          </p:nvPr>
        </p:nvSpPr>
        <p:spPr>
          <a:xfrm>
            <a:off x="1475225" y="3968150"/>
            <a:ext cx="207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3" type="subTitle"/>
          </p:nvPr>
        </p:nvSpPr>
        <p:spPr>
          <a:xfrm>
            <a:off x="5974086" y="2723275"/>
            <a:ext cx="207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4" type="subTitle"/>
          </p:nvPr>
        </p:nvSpPr>
        <p:spPr>
          <a:xfrm>
            <a:off x="5593086" y="3968150"/>
            <a:ext cx="207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5" type="subTitle"/>
          </p:nvPr>
        </p:nvSpPr>
        <p:spPr>
          <a:xfrm>
            <a:off x="3534000" y="1318950"/>
            <a:ext cx="207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713225" y="5400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730848" y="3080250"/>
            <a:ext cx="38586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2" type="subTitle"/>
          </p:nvPr>
        </p:nvSpPr>
        <p:spPr>
          <a:xfrm>
            <a:off x="1290650" y="3390319"/>
            <a:ext cx="2739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4589725" y="3080250"/>
            <a:ext cx="38409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4" type="subTitle"/>
          </p:nvPr>
        </p:nvSpPr>
        <p:spPr>
          <a:xfrm>
            <a:off x="5140667" y="3390309"/>
            <a:ext cx="2739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151" name="Google Shape;151;p18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53" name="Google Shape;153;p18"/>
          <p:cNvSpPr txBox="1"/>
          <p:nvPr>
            <p:ph type="title"/>
          </p:nvPr>
        </p:nvSpPr>
        <p:spPr>
          <a:xfrm>
            <a:off x="713225" y="695742"/>
            <a:ext cx="5123100" cy="10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1" type="subTitle"/>
          </p:nvPr>
        </p:nvSpPr>
        <p:spPr>
          <a:xfrm>
            <a:off x="956702" y="1798868"/>
            <a:ext cx="38736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5" name="Google Shape;155;p18"/>
          <p:cNvSpPr txBox="1"/>
          <p:nvPr/>
        </p:nvSpPr>
        <p:spPr>
          <a:xfrm>
            <a:off x="956702" y="3682500"/>
            <a:ext cx="3992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CUSTOM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695707" y="539500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hasCustomPrompt="1" idx="2" type="title"/>
          </p:nvPr>
        </p:nvSpPr>
        <p:spPr>
          <a:xfrm>
            <a:off x="3351143" y="3052000"/>
            <a:ext cx="2441400" cy="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3351263" y="4014800"/>
            <a:ext cx="24411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hasCustomPrompt="1" idx="3" type="title"/>
          </p:nvPr>
        </p:nvSpPr>
        <p:spPr>
          <a:xfrm>
            <a:off x="713238" y="3052050"/>
            <a:ext cx="2441100" cy="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/>
          <p:nvPr>
            <p:ph idx="4" type="subTitle"/>
          </p:nvPr>
        </p:nvSpPr>
        <p:spPr>
          <a:xfrm>
            <a:off x="713238" y="4014854"/>
            <a:ext cx="24411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hasCustomPrompt="1" idx="5" type="title"/>
          </p:nvPr>
        </p:nvSpPr>
        <p:spPr>
          <a:xfrm>
            <a:off x="5989343" y="3051988"/>
            <a:ext cx="2441400" cy="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3" name="Google Shape;163;p19"/>
          <p:cNvSpPr txBox="1"/>
          <p:nvPr>
            <p:ph idx="6" type="subTitle"/>
          </p:nvPr>
        </p:nvSpPr>
        <p:spPr>
          <a:xfrm>
            <a:off x="5989469" y="4014788"/>
            <a:ext cx="24411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6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0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166" name="Google Shape;166;p20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6311100" y="3025800"/>
            <a:ext cx="19083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30" name="Google Shape;30;p3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2293788" y="2561950"/>
            <a:ext cx="45564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293788" y="3352700"/>
            <a:ext cx="45564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3897163" y="1423737"/>
            <a:ext cx="13497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 flipH="1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38" name="Google Shape;38;p4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13225" y="1112200"/>
            <a:ext cx="77175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flipH="1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45" name="Google Shape;45;p5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713325" y="1187600"/>
            <a:ext cx="36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807885" y="1187600"/>
            <a:ext cx="36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6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53" name="Google Shape;53;p6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6"/>
          <p:cNvSpPr txBox="1"/>
          <p:nvPr>
            <p:ph type="title"/>
          </p:nvPr>
        </p:nvSpPr>
        <p:spPr>
          <a:xfrm>
            <a:off x="713225" y="5400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 flipH="1" rot="10800000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59" name="Google Shape;59;p7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4887038" y="1864588"/>
            <a:ext cx="30843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887038" y="2219957"/>
            <a:ext cx="30843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 flipH="1" rot="10800000"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66" name="Google Shape;66;p8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1404650" y="1366775"/>
            <a:ext cx="6367800" cy="22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 txBox="1"/>
          <p:nvPr>
            <p:ph idx="1" type="subTitle"/>
          </p:nvPr>
        </p:nvSpPr>
        <p:spPr>
          <a:xfrm>
            <a:off x="2325400" y="3462525"/>
            <a:ext cx="4510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9"/>
          <p:cNvGrpSpPr/>
          <p:nvPr/>
        </p:nvGrpSpPr>
        <p:grpSpPr>
          <a:xfrm>
            <a:off x="-757342" y="-88002"/>
            <a:ext cx="10658679" cy="5319514"/>
            <a:chOff x="238125" y="1071750"/>
            <a:chExt cx="7119075" cy="3552975"/>
          </a:xfrm>
        </p:grpSpPr>
        <p:sp>
          <p:nvSpPr>
            <p:cNvPr id="73" name="Google Shape;73;p9"/>
            <p:cNvSpPr/>
            <p:nvPr/>
          </p:nvSpPr>
          <p:spPr>
            <a:xfrm>
              <a:off x="238125" y="3019750"/>
              <a:ext cx="7014150" cy="1604975"/>
            </a:xfrm>
            <a:custGeom>
              <a:rect b="b" l="l" r="r" t="t"/>
              <a:pathLst>
                <a:path extrusionOk="0" h="64199" w="280566">
                  <a:moveTo>
                    <a:pt x="187695" y="1"/>
                  </a:moveTo>
                  <a:cubicBezTo>
                    <a:pt x="186464" y="1"/>
                    <a:pt x="185241" y="42"/>
                    <a:pt x="184029" y="129"/>
                  </a:cubicBezTo>
                  <a:cubicBezTo>
                    <a:pt x="171036" y="1055"/>
                    <a:pt x="168660" y="5252"/>
                    <a:pt x="165420" y="8987"/>
                  </a:cubicBezTo>
                  <a:cubicBezTo>
                    <a:pt x="161377" y="13678"/>
                    <a:pt x="155575" y="18585"/>
                    <a:pt x="141995" y="20868"/>
                  </a:cubicBezTo>
                  <a:cubicBezTo>
                    <a:pt x="134139" y="22183"/>
                    <a:pt x="125003" y="22543"/>
                    <a:pt x="115732" y="22543"/>
                  </a:cubicBezTo>
                  <a:cubicBezTo>
                    <a:pt x="106065" y="22543"/>
                    <a:pt x="96250" y="22151"/>
                    <a:pt x="87586" y="22041"/>
                  </a:cubicBezTo>
                  <a:cubicBezTo>
                    <a:pt x="85649" y="22019"/>
                    <a:pt x="83718" y="22007"/>
                    <a:pt x="81794" y="22007"/>
                  </a:cubicBezTo>
                  <a:cubicBezTo>
                    <a:pt x="49412" y="22007"/>
                    <a:pt x="19110" y="25247"/>
                    <a:pt x="0" y="33491"/>
                  </a:cubicBezTo>
                  <a:lnTo>
                    <a:pt x="0" y="64198"/>
                  </a:lnTo>
                  <a:lnTo>
                    <a:pt x="280565" y="64198"/>
                  </a:lnTo>
                  <a:cubicBezTo>
                    <a:pt x="280257" y="62902"/>
                    <a:pt x="279917" y="61760"/>
                    <a:pt x="279855" y="61050"/>
                  </a:cubicBezTo>
                  <a:cubicBezTo>
                    <a:pt x="277942" y="43120"/>
                    <a:pt x="263283" y="24788"/>
                    <a:pt x="229921" y="10746"/>
                  </a:cubicBezTo>
                  <a:cubicBezTo>
                    <a:pt x="221346" y="7132"/>
                    <a:pt x="203869" y="1"/>
                    <a:pt x="187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343825" y="1071750"/>
              <a:ext cx="7013375" cy="1604950"/>
            </a:xfrm>
            <a:custGeom>
              <a:rect b="b" l="l" r="r" t="t"/>
              <a:pathLst>
                <a:path extrusionOk="0" h="64198" w="280535">
                  <a:moveTo>
                    <a:pt x="0" y="0"/>
                  </a:moveTo>
                  <a:cubicBezTo>
                    <a:pt x="309" y="1296"/>
                    <a:pt x="617" y="2438"/>
                    <a:pt x="710" y="3179"/>
                  </a:cubicBezTo>
                  <a:cubicBezTo>
                    <a:pt x="2592" y="21109"/>
                    <a:pt x="17252" y="39410"/>
                    <a:pt x="50644" y="53453"/>
                  </a:cubicBezTo>
                  <a:cubicBezTo>
                    <a:pt x="59219" y="57066"/>
                    <a:pt x="76696" y="64198"/>
                    <a:pt x="92846" y="64198"/>
                  </a:cubicBezTo>
                  <a:cubicBezTo>
                    <a:pt x="94075" y="64198"/>
                    <a:pt x="95296" y="64156"/>
                    <a:pt x="96505" y="64069"/>
                  </a:cubicBezTo>
                  <a:cubicBezTo>
                    <a:pt x="109498" y="63174"/>
                    <a:pt x="111874" y="58946"/>
                    <a:pt x="115115" y="55212"/>
                  </a:cubicBezTo>
                  <a:cubicBezTo>
                    <a:pt x="119158" y="50521"/>
                    <a:pt x="124960" y="45614"/>
                    <a:pt x="138539" y="43361"/>
                  </a:cubicBezTo>
                  <a:cubicBezTo>
                    <a:pt x="146494" y="42032"/>
                    <a:pt x="155748" y="41671"/>
                    <a:pt x="165124" y="41671"/>
                  </a:cubicBezTo>
                  <a:cubicBezTo>
                    <a:pt x="174700" y="41671"/>
                    <a:pt x="184403" y="42048"/>
                    <a:pt x="192979" y="42157"/>
                  </a:cubicBezTo>
                  <a:cubicBezTo>
                    <a:pt x="194914" y="42180"/>
                    <a:pt x="196844" y="42191"/>
                    <a:pt x="198767" y="42191"/>
                  </a:cubicBezTo>
                  <a:cubicBezTo>
                    <a:pt x="231126" y="42191"/>
                    <a:pt x="261454" y="38952"/>
                    <a:pt x="280534" y="30707"/>
                  </a:cubicBezTo>
                  <a:lnTo>
                    <a:pt x="280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-599100" y="-11800"/>
            <a:ext cx="10500425" cy="3009281"/>
          </a:xfrm>
          <a:custGeom>
            <a:rect b="b" l="l" r="r" t="t"/>
            <a:pathLst>
              <a:path extrusionOk="0" h="64198" w="280535">
                <a:moveTo>
                  <a:pt x="0" y="0"/>
                </a:moveTo>
                <a:cubicBezTo>
                  <a:pt x="309" y="1296"/>
                  <a:pt x="617" y="2438"/>
                  <a:pt x="710" y="3179"/>
                </a:cubicBezTo>
                <a:cubicBezTo>
                  <a:pt x="2592" y="21109"/>
                  <a:pt x="17252" y="39410"/>
                  <a:pt x="50644" y="53453"/>
                </a:cubicBezTo>
                <a:cubicBezTo>
                  <a:pt x="59219" y="57066"/>
                  <a:pt x="76696" y="64198"/>
                  <a:pt x="92846" y="64198"/>
                </a:cubicBezTo>
                <a:cubicBezTo>
                  <a:pt x="94075" y="64198"/>
                  <a:pt x="95296" y="64156"/>
                  <a:pt x="96505" y="64069"/>
                </a:cubicBezTo>
                <a:cubicBezTo>
                  <a:pt x="109498" y="63174"/>
                  <a:pt x="111874" y="58946"/>
                  <a:pt x="115115" y="55212"/>
                </a:cubicBezTo>
                <a:cubicBezTo>
                  <a:pt x="119158" y="50521"/>
                  <a:pt x="124960" y="45614"/>
                  <a:pt x="138539" y="43361"/>
                </a:cubicBezTo>
                <a:cubicBezTo>
                  <a:pt x="146494" y="42032"/>
                  <a:pt x="155748" y="41671"/>
                  <a:pt x="165124" y="41671"/>
                </a:cubicBezTo>
                <a:cubicBezTo>
                  <a:pt x="174700" y="41671"/>
                  <a:pt x="184403" y="42048"/>
                  <a:pt x="192979" y="42157"/>
                </a:cubicBezTo>
                <a:cubicBezTo>
                  <a:pt x="194914" y="42180"/>
                  <a:pt x="196844" y="42191"/>
                  <a:pt x="198767" y="42191"/>
                </a:cubicBezTo>
                <a:cubicBezTo>
                  <a:pt x="231126" y="42191"/>
                  <a:pt x="261454" y="38952"/>
                  <a:pt x="280534" y="30707"/>
                </a:cubicBezTo>
                <a:lnTo>
                  <a:pt x="2805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176662" y="1491400"/>
            <a:ext cx="2660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2" type="subTitle"/>
          </p:nvPr>
        </p:nvSpPr>
        <p:spPr>
          <a:xfrm>
            <a:off x="1176662" y="691900"/>
            <a:ext cx="69489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D85C6">
            <a:alpha val="1585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SemiBold"/>
              <a:buNone/>
              <a:defRPr sz="2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500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oppins"/>
              <a:buChar char="●"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ctrTitle"/>
          </p:nvPr>
        </p:nvSpPr>
        <p:spPr>
          <a:xfrm>
            <a:off x="1380475" y="1956300"/>
            <a:ext cx="6348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SSRIs and Autism Spectrum Disorder(ASD)</a:t>
            </a:r>
            <a:endParaRPr sz="3100"/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1556700" y="4008900"/>
            <a:ext cx="60306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Tonnar Castellano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353800" y="2180125"/>
            <a:ext cx="46323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Background</a:t>
            </a:r>
            <a:endParaRPr sz="5300"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1252443" y="767437"/>
            <a:ext cx="2018366" cy="3608637"/>
            <a:chOff x="995480" y="193062"/>
            <a:chExt cx="2018366" cy="3608637"/>
          </a:xfrm>
        </p:grpSpPr>
        <p:grpSp>
          <p:nvGrpSpPr>
            <p:cNvPr id="182" name="Google Shape;182;p22"/>
            <p:cNvGrpSpPr/>
            <p:nvPr/>
          </p:nvGrpSpPr>
          <p:grpSpPr>
            <a:xfrm>
              <a:off x="995480" y="938117"/>
              <a:ext cx="2018366" cy="2863582"/>
              <a:chOff x="1979250" y="238125"/>
              <a:chExt cx="3628850" cy="5148475"/>
            </a:xfrm>
          </p:grpSpPr>
          <p:sp>
            <p:nvSpPr>
              <p:cNvPr id="183" name="Google Shape;183;p22"/>
              <p:cNvSpPr/>
              <p:nvPr/>
            </p:nvSpPr>
            <p:spPr>
              <a:xfrm>
                <a:off x="2538375" y="945125"/>
                <a:ext cx="2480150" cy="3145325"/>
              </a:xfrm>
              <a:custGeom>
                <a:rect b="b" l="l" r="r" t="t"/>
                <a:pathLst>
                  <a:path extrusionOk="0" h="125813" w="99206">
                    <a:moveTo>
                      <a:pt x="49084" y="0"/>
                    </a:moveTo>
                    <a:cubicBezTo>
                      <a:pt x="40353" y="0"/>
                      <a:pt x="31574" y="2064"/>
                      <a:pt x="24106" y="6007"/>
                    </a:cubicBezTo>
                    <a:cubicBezTo>
                      <a:pt x="4352" y="16275"/>
                      <a:pt x="261" y="39685"/>
                      <a:pt x="0" y="59961"/>
                    </a:cubicBezTo>
                    <a:cubicBezTo>
                      <a:pt x="0" y="63094"/>
                      <a:pt x="0" y="66400"/>
                      <a:pt x="174" y="69533"/>
                    </a:cubicBezTo>
                    <a:cubicBezTo>
                      <a:pt x="349" y="74581"/>
                      <a:pt x="697" y="79454"/>
                      <a:pt x="1045" y="84153"/>
                    </a:cubicBezTo>
                    <a:cubicBezTo>
                      <a:pt x="1393" y="88852"/>
                      <a:pt x="2263" y="93551"/>
                      <a:pt x="3655" y="98077"/>
                    </a:cubicBezTo>
                    <a:cubicBezTo>
                      <a:pt x="8268" y="114002"/>
                      <a:pt x="22365" y="123052"/>
                      <a:pt x="38203" y="125228"/>
                    </a:cubicBezTo>
                    <a:cubicBezTo>
                      <a:pt x="41199" y="125619"/>
                      <a:pt x="44209" y="125813"/>
                      <a:pt x="47212" y="125813"/>
                    </a:cubicBezTo>
                    <a:cubicBezTo>
                      <a:pt x="57553" y="125813"/>
                      <a:pt x="67815" y="123520"/>
                      <a:pt x="77189" y="119136"/>
                    </a:cubicBezTo>
                    <a:cubicBezTo>
                      <a:pt x="96247" y="110173"/>
                      <a:pt x="97727" y="87199"/>
                      <a:pt x="98423" y="68750"/>
                    </a:cubicBezTo>
                    <a:cubicBezTo>
                      <a:pt x="99206" y="50649"/>
                      <a:pt x="96943" y="30112"/>
                      <a:pt x="84847" y="15666"/>
                    </a:cubicBezTo>
                    <a:cubicBezTo>
                      <a:pt x="81018" y="11141"/>
                      <a:pt x="76319" y="7486"/>
                      <a:pt x="71011" y="4876"/>
                    </a:cubicBezTo>
                    <a:cubicBezTo>
                      <a:pt x="64346" y="1584"/>
                      <a:pt x="56733" y="0"/>
                      <a:pt x="49084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2"/>
              <p:cNvSpPr/>
              <p:nvPr/>
            </p:nvSpPr>
            <p:spPr>
              <a:xfrm>
                <a:off x="2318650" y="2680825"/>
                <a:ext cx="353550" cy="546450"/>
              </a:xfrm>
              <a:custGeom>
                <a:rect b="b" l="l" r="r" t="t"/>
                <a:pathLst>
                  <a:path extrusionOk="0" h="21858" w="14142">
                    <a:moveTo>
                      <a:pt x="7222" y="0"/>
                    </a:moveTo>
                    <a:cubicBezTo>
                      <a:pt x="6351" y="0"/>
                      <a:pt x="5344" y="276"/>
                      <a:pt x="4177" y="888"/>
                    </a:cubicBezTo>
                    <a:cubicBezTo>
                      <a:pt x="2089" y="2194"/>
                      <a:pt x="696" y="4282"/>
                      <a:pt x="348" y="6719"/>
                    </a:cubicBezTo>
                    <a:cubicBezTo>
                      <a:pt x="0" y="9069"/>
                      <a:pt x="174" y="11505"/>
                      <a:pt x="1044" y="13855"/>
                    </a:cubicBezTo>
                    <a:cubicBezTo>
                      <a:pt x="2089" y="17075"/>
                      <a:pt x="4003" y="20381"/>
                      <a:pt x="7223" y="21426"/>
                    </a:cubicBezTo>
                    <a:cubicBezTo>
                      <a:pt x="8353" y="21723"/>
                      <a:pt x="9523" y="21858"/>
                      <a:pt x="10679" y="21858"/>
                    </a:cubicBezTo>
                    <a:cubicBezTo>
                      <a:pt x="11215" y="21858"/>
                      <a:pt x="11747" y="21829"/>
                      <a:pt x="12270" y="21774"/>
                    </a:cubicBezTo>
                    <a:cubicBezTo>
                      <a:pt x="12348" y="17445"/>
                      <a:pt x="14142" y="0"/>
                      <a:pt x="7222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4876475" y="2680825"/>
                <a:ext cx="355275" cy="545250"/>
              </a:xfrm>
              <a:custGeom>
                <a:rect b="b" l="l" r="r" t="t"/>
                <a:pathLst>
                  <a:path extrusionOk="0" h="21810" w="14211">
                    <a:moveTo>
                      <a:pt x="6904" y="0"/>
                    </a:moveTo>
                    <a:cubicBezTo>
                      <a:pt x="0" y="0"/>
                      <a:pt x="1863" y="17435"/>
                      <a:pt x="1940" y="21687"/>
                    </a:cubicBezTo>
                    <a:cubicBezTo>
                      <a:pt x="2470" y="21770"/>
                      <a:pt x="3000" y="21809"/>
                      <a:pt x="3530" y="21809"/>
                    </a:cubicBezTo>
                    <a:cubicBezTo>
                      <a:pt x="4653" y="21809"/>
                      <a:pt x="5777" y="21634"/>
                      <a:pt x="6900" y="21339"/>
                    </a:cubicBezTo>
                    <a:cubicBezTo>
                      <a:pt x="10120" y="20294"/>
                      <a:pt x="12035" y="16988"/>
                      <a:pt x="13166" y="13768"/>
                    </a:cubicBezTo>
                    <a:cubicBezTo>
                      <a:pt x="13949" y="11505"/>
                      <a:pt x="14210" y="9069"/>
                      <a:pt x="13862" y="6719"/>
                    </a:cubicBezTo>
                    <a:cubicBezTo>
                      <a:pt x="13514" y="4282"/>
                      <a:pt x="12035" y="2107"/>
                      <a:pt x="9946" y="888"/>
                    </a:cubicBezTo>
                    <a:cubicBezTo>
                      <a:pt x="8779" y="276"/>
                      <a:pt x="7772" y="0"/>
                      <a:pt x="6904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2755925" y="2968450"/>
                <a:ext cx="511275" cy="513450"/>
              </a:xfrm>
              <a:custGeom>
                <a:rect b="b" l="l" r="r" t="t"/>
                <a:pathLst>
                  <a:path extrusionOk="0" h="20538" w="20451">
                    <a:moveTo>
                      <a:pt x="10182" y="0"/>
                    </a:moveTo>
                    <a:cubicBezTo>
                      <a:pt x="4526" y="0"/>
                      <a:pt x="1" y="4612"/>
                      <a:pt x="1" y="10269"/>
                    </a:cubicBezTo>
                    <a:cubicBezTo>
                      <a:pt x="1" y="15925"/>
                      <a:pt x="4526" y="20537"/>
                      <a:pt x="10182" y="20537"/>
                    </a:cubicBezTo>
                    <a:cubicBezTo>
                      <a:pt x="15926" y="20537"/>
                      <a:pt x="20451" y="15925"/>
                      <a:pt x="20451" y="10269"/>
                    </a:cubicBezTo>
                    <a:cubicBezTo>
                      <a:pt x="20451" y="4612"/>
                      <a:pt x="15926" y="0"/>
                      <a:pt x="10182" y="0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4263600" y="2922750"/>
                <a:ext cx="513450" cy="513450"/>
              </a:xfrm>
              <a:custGeom>
                <a:rect b="b" l="l" r="r" t="t"/>
                <a:pathLst>
                  <a:path extrusionOk="0" h="20538" w="20538">
                    <a:moveTo>
                      <a:pt x="10269" y="1"/>
                    </a:moveTo>
                    <a:cubicBezTo>
                      <a:pt x="4612" y="1"/>
                      <a:pt x="0" y="4613"/>
                      <a:pt x="0" y="10269"/>
                    </a:cubicBezTo>
                    <a:cubicBezTo>
                      <a:pt x="0" y="15926"/>
                      <a:pt x="4612" y="20538"/>
                      <a:pt x="10269" y="20538"/>
                    </a:cubicBezTo>
                    <a:cubicBezTo>
                      <a:pt x="15925" y="20538"/>
                      <a:pt x="20537" y="15926"/>
                      <a:pt x="20537" y="10269"/>
                    </a:cubicBezTo>
                    <a:cubicBezTo>
                      <a:pt x="20537" y="4613"/>
                      <a:pt x="15925" y="1"/>
                      <a:pt x="10269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2412200" y="2787200"/>
                <a:ext cx="133800" cy="276950"/>
              </a:xfrm>
              <a:custGeom>
                <a:rect b="b" l="l" r="r" t="t"/>
                <a:pathLst>
                  <a:path extrusionOk="0" h="11078" w="5352">
                    <a:moveTo>
                      <a:pt x="4605" y="1"/>
                    </a:moveTo>
                    <a:cubicBezTo>
                      <a:pt x="4520" y="1"/>
                      <a:pt x="4431" y="35"/>
                      <a:pt x="4351" y="114"/>
                    </a:cubicBezTo>
                    <a:cubicBezTo>
                      <a:pt x="1305" y="2812"/>
                      <a:pt x="0" y="6815"/>
                      <a:pt x="783" y="10731"/>
                    </a:cubicBezTo>
                    <a:cubicBezTo>
                      <a:pt x="852" y="10973"/>
                      <a:pt x="1032" y="11078"/>
                      <a:pt x="1217" y="11078"/>
                    </a:cubicBezTo>
                    <a:cubicBezTo>
                      <a:pt x="1498" y="11078"/>
                      <a:pt x="1793" y="10837"/>
                      <a:pt x="1741" y="10470"/>
                    </a:cubicBezTo>
                    <a:cubicBezTo>
                      <a:pt x="1480" y="8468"/>
                      <a:pt x="1741" y="6380"/>
                      <a:pt x="2524" y="4465"/>
                    </a:cubicBezTo>
                    <a:cubicBezTo>
                      <a:pt x="3568" y="5945"/>
                      <a:pt x="4177" y="7772"/>
                      <a:pt x="4351" y="9600"/>
                    </a:cubicBezTo>
                    <a:cubicBezTo>
                      <a:pt x="4395" y="9904"/>
                      <a:pt x="4656" y="10057"/>
                      <a:pt x="4895" y="10057"/>
                    </a:cubicBezTo>
                    <a:cubicBezTo>
                      <a:pt x="5134" y="10057"/>
                      <a:pt x="5352" y="9904"/>
                      <a:pt x="5308" y="9600"/>
                    </a:cubicBezTo>
                    <a:cubicBezTo>
                      <a:pt x="5221" y="7337"/>
                      <a:pt x="4351" y="5249"/>
                      <a:pt x="2872" y="3595"/>
                    </a:cubicBezTo>
                    <a:cubicBezTo>
                      <a:pt x="3394" y="2551"/>
                      <a:pt x="4090" y="1594"/>
                      <a:pt x="4873" y="723"/>
                    </a:cubicBezTo>
                    <a:cubicBezTo>
                      <a:pt x="5142" y="388"/>
                      <a:pt x="4893" y="1"/>
                      <a:pt x="4605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5022850" y="2790725"/>
                <a:ext cx="111000" cy="291150"/>
              </a:xfrm>
              <a:custGeom>
                <a:rect b="b" l="l" r="r" t="t"/>
                <a:pathLst>
                  <a:path extrusionOk="0" h="11646" w="4440">
                    <a:moveTo>
                      <a:pt x="2388" y="1"/>
                    </a:moveTo>
                    <a:cubicBezTo>
                      <a:pt x="2186" y="1"/>
                      <a:pt x="1968" y="226"/>
                      <a:pt x="2090" y="408"/>
                    </a:cubicBezTo>
                    <a:cubicBezTo>
                      <a:pt x="2612" y="1366"/>
                      <a:pt x="2960" y="2323"/>
                      <a:pt x="3221" y="3367"/>
                    </a:cubicBezTo>
                    <a:cubicBezTo>
                      <a:pt x="1132" y="4411"/>
                      <a:pt x="1" y="6587"/>
                      <a:pt x="175" y="8937"/>
                    </a:cubicBezTo>
                    <a:cubicBezTo>
                      <a:pt x="262" y="9111"/>
                      <a:pt x="458" y="9198"/>
                      <a:pt x="643" y="9198"/>
                    </a:cubicBezTo>
                    <a:cubicBezTo>
                      <a:pt x="828" y="9198"/>
                      <a:pt x="1002" y="9111"/>
                      <a:pt x="1045" y="8937"/>
                    </a:cubicBezTo>
                    <a:cubicBezTo>
                      <a:pt x="1132" y="7109"/>
                      <a:pt x="2003" y="5369"/>
                      <a:pt x="3308" y="4150"/>
                    </a:cubicBezTo>
                    <a:cubicBezTo>
                      <a:pt x="3395" y="4760"/>
                      <a:pt x="3482" y="5369"/>
                      <a:pt x="3482" y="5978"/>
                    </a:cubicBezTo>
                    <a:cubicBezTo>
                      <a:pt x="3308" y="7718"/>
                      <a:pt x="2873" y="9459"/>
                      <a:pt x="2177" y="11199"/>
                    </a:cubicBezTo>
                    <a:cubicBezTo>
                      <a:pt x="2066" y="11475"/>
                      <a:pt x="2305" y="11645"/>
                      <a:pt x="2561" y="11645"/>
                    </a:cubicBezTo>
                    <a:cubicBezTo>
                      <a:pt x="2710" y="11645"/>
                      <a:pt x="2864" y="11588"/>
                      <a:pt x="2960" y="11460"/>
                    </a:cubicBezTo>
                    <a:cubicBezTo>
                      <a:pt x="4004" y="9807"/>
                      <a:pt x="4439" y="7805"/>
                      <a:pt x="4265" y="5804"/>
                    </a:cubicBezTo>
                    <a:cubicBezTo>
                      <a:pt x="4178" y="3802"/>
                      <a:pt x="3569" y="1888"/>
                      <a:pt x="2612" y="147"/>
                    </a:cubicBezTo>
                    <a:cubicBezTo>
                      <a:pt x="2559" y="43"/>
                      <a:pt x="2475" y="1"/>
                      <a:pt x="2388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3737100" y="2659025"/>
                <a:ext cx="100100" cy="618450"/>
              </a:xfrm>
              <a:custGeom>
                <a:rect b="b" l="l" r="r" t="t"/>
                <a:pathLst>
                  <a:path extrusionOk="0" h="24738" w="4004">
                    <a:moveTo>
                      <a:pt x="1564" y="1"/>
                    </a:moveTo>
                    <a:cubicBezTo>
                      <a:pt x="1509" y="1"/>
                      <a:pt x="1452" y="7"/>
                      <a:pt x="1393" y="20"/>
                    </a:cubicBezTo>
                    <a:cubicBezTo>
                      <a:pt x="697" y="8113"/>
                      <a:pt x="262" y="16206"/>
                      <a:pt x="1" y="24299"/>
                    </a:cubicBezTo>
                    <a:cubicBezTo>
                      <a:pt x="660" y="24582"/>
                      <a:pt x="1396" y="24737"/>
                      <a:pt x="2140" y="24737"/>
                    </a:cubicBezTo>
                    <a:cubicBezTo>
                      <a:pt x="2770" y="24737"/>
                      <a:pt x="3405" y="24626"/>
                      <a:pt x="4004" y="24386"/>
                    </a:cubicBezTo>
                    <a:cubicBezTo>
                      <a:pt x="3830" y="16989"/>
                      <a:pt x="3569" y="9070"/>
                      <a:pt x="2698" y="1673"/>
                    </a:cubicBezTo>
                    <a:cubicBezTo>
                      <a:pt x="2698" y="949"/>
                      <a:pt x="2252" y="1"/>
                      <a:pt x="1564" y="1"/>
                    </a:cubicBezTo>
                    <a:close/>
                  </a:path>
                </a:pathLst>
              </a:custGeom>
              <a:solidFill>
                <a:srgbClr val="F4DD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4213050" y="2583375"/>
                <a:ext cx="270300" cy="148600"/>
              </a:xfrm>
              <a:custGeom>
                <a:rect b="b" l="l" r="r" t="t"/>
                <a:pathLst>
                  <a:path extrusionOk="0" h="5944" w="10812">
                    <a:moveTo>
                      <a:pt x="9419" y="0"/>
                    </a:moveTo>
                    <a:cubicBezTo>
                      <a:pt x="8810" y="0"/>
                      <a:pt x="8114" y="87"/>
                      <a:pt x="7592" y="348"/>
                    </a:cubicBezTo>
                    <a:cubicBezTo>
                      <a:pt x="5503" y="1131"/>
                      <a:pt x="3502" y="2176"/>
                      <a:pt x="1674" y="3481"/>
                    </a:cubicBezTo>
                    <a:cubicBezTo>
                      <a:pt x="0" y="4686"/>
                      <a:pt x="78" y="5943"/>
                      <a:pt x="1392" y="5943"/>
                    </a:cubicBezTo>
                    <a:cubicBezTo>
                      <a:pt x="1786" y="5943"/>
                      <a:pt x="2291" y="5830"/>
                      <a:pt x="2892" y="5570"/>
                    </a:cubicBezTo>
                    <a:lnTo>
                      <a:pt x="8984" y="3046"/>
                    </a:lnTo>
                    <a:cubicBezTo>
                      <a:pt x="9854" y="2698"/>
                      <a:pt x="10811" y="2176"/>
                      <a:pt x="10724" y="1218"/>
                    </a:cubicBezTo>
                    <a:cubicBezTo>
                      <a:pt x="10637" y="609"/>
                      <a:pt x="10115" y="87"/>
                      <a:pt x="9419" y="0"/>
                    </a:cubicBezTo>
                    <a:close/>
                  </a:path>
                </a:pathLst>
              </a:custGeom>
              <a:solidFill>
                <a:srgbClr val="6842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3143175" y="2589650"/>
                <a:ext cx="255675" cy="175375"/>
              </a:xfrm>
              <a:custGeom>
                <a:rect b="b" l="l" r="r" t="t"/>
                <a:pathLst>
                  <a:path extrusionOk="0" h="7015" w="10227">
                    <a:moveTo>
                      <a:pt x="1502" y="1"/>
                    </a:moveTo>
                    <a:cubicBezTo>
                      <a:pt x="870" y="1"/>
                      <a:pt x="336" y="490"/>
                      <a:pt x="175" y="1055"/>
                    </a:cubicBezTo>
                    <a:cubicBezTo>
                      <a:pt x="1" y="1925"/>
                      <a:pt x="871" y="2621"/>
                      <a:pt x="1654" y="3056"/>
                    </a:cubicBezTo>
                    <a:lnTo>
                      <a:pt x="7398" y="6450"/>
                    </a:lnTo>
                    <a:cubicBezTo>
                      <a:pt x="8061" y="6843"/>
                      <a:pt x="8620" y="7014"/>
                      <a:pt x="9037" y="7014"/>
                    </a:cubicBezTo>
                    <a:cubicBezTo>
                      <a:pt x="10094" y="7014"/>
                      <a:pt x="10226" y="5909"/>
                      <a:pt x="8790" y="4535"/>
                    </a:cubicBezTo>
                    <a:cubicBezTo>
                      <a:pt x="7224" y="2969"/>
                      <a:pt x="5396" y="1664"/>
                      <a:pt x="3482" y="619"/>
                    </a:cubicBezTo>
                    <a:cubicBezTo>
                      <a:pt x="2872" y="184"/>
                      <a:pt x="2263" y="10"/>
                      <a:pt x="1654" y="10"/>
                    </a:cubicBezTo>
                    <a:cubicBezTo>
                      <a:pt x="1603" y="4"/>
                      <a:pt x="1552" y="1"/>
                      <a:pt x="1502" y="1"/>
                    </a:cubicBezTo>
                    <a:close/>
                  </a:path>
                </a:pathLst>
              </a:custGeom>
              <a:solidFill>
                <a:srgbClr val="6842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4281000" y="2746525"/>
                <a:ext cx="89225" cy="171900"/>
              </a:xfrm>
              <a:custGeom>
                <a:rect b="b" l="l" r="r" t="t"/>
                <a:pathLst>
                  <a:path extrusionOk="0" h="6876" w="3569">
                    <a:moveTo>
                      <a:pt x="1741" y="1"/>
                    </a:moveTo>
                    <a:cubicBezTo>
                      <a:pt x="784" y="1"/>
                      <a:pt x="0" y="1480"/>
                      <a:pt x="0" y="3395"/>
                    </a:cubicBezTo>
                    <a:cubicBezTo>
                      <a:pt x="0" y="5309"/>
                      <a:pt x="784" y="6876"/>
                      <a:pt x="1741" y="6876"/>
                    </a:cubicBezTo>
                    <a:cubicBezTo>
                      <a:pt x="2785" y="6876"/>
                      <a:pt x="3568" y="5309"/>
                      <a:pt x="3568" y="3395"/>
                    </a:cubicBezTo>
                    <a:cubicBezTo>
                      <a:pt x="3568" y="1567"/>
                      <a:pt x="2785" y="1"/>
                      <a:pt x="1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3197575" y="2746525"/>
                <a:ext cx="89225" cy="171900"/>
              </a:xfrm>
              <a:custGeom>
                <a:rect b="b" l="l" r="r" t="t"/>
                <a:pathLst>
                  <a:path extrusionOk="0" h="6876" w="3569">
                    <a:moveTo>
                      <a:pt x="1828" y="1"/>
                    </a:moveTo>
                    <a:cubicBezTo>
                      <a:pt x="783" y="1"/>
                      <a:pt x="0" y="1480"/>
                      <a:pt x="0" y="3395"/>
                    </a:cubicBezTo>
                    <a:cubicBezTo>
                      <a:pt x="0" y="5309"/>
                      <a:pt x="783" y="6876"/>
                      <a:pt x="1828" y="6876"/>
                    </a:cubicBezTo>
                    <a:cubicBezTo>
                      <a:pt x="2785" y="6876"/>
                      <a:pt x="3568" y="5309"/>
                      <a:pt x="3568" y="3395"/>
                    </a:cubicBezTo>
                    <a:cubicBezTo>
                      <a:pt x="3568" y="1567"/>
                      <a:pt x="2785" y="1"/>
                      <a:pt x="1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1979250" y="239225"/>
                <a:ext cx="3139350" cy="2505150"/>
              </a:xfrm>
              <a:custGeom>
                <a:rect b="b" l="l" r="r" t="t"/>
                <a:pathLst>
                  <a:path extrusionOk="0" h="100206" w="125574">
                    <a:moveTo>
                      <a:pt x="90959" y="1"/>
                    </a:moveTo>
                    <a:cubicBezTo>
                      <a:pt x="88875" y="1"/>
                      <a:pt x="86872" y="947"/>
                      <a:pt x="85631" y="2654"/>
                    </a:cubicBezTo>
                    <a:cubicBezTo>
                      <a:pt x="84325" y="4655"/>
                      <a:pt x="83716" y="7005"/>
                      <a:pt x="83977" y="9354"/>
                    </a:cubicBezTo>
                    <a:cubicBezTo>
                      <a:pt x="84238" y="11617"/>
                      <a:pt x="84064" y="15098"/>
                      <a:pt x="85196" y="17099"/>
                    </a:cubicBezTo>
                    <a:cubicBezTo>
                      <a:pt x="82829" y="18261"/>
                      <a:pt x="80250" y="18742"/>
                      <a:pt x="77636" y="18742"/>
                    </a:cubicBezTo>
                    <a:cubicBezTo>
                      <a:pt x="74965" y="18742"/>
                      <a:pt x="72257" y="18239"/>
                      <a:pt x="69706" y="17448"/>
                    </a:cubicBezTo>
                    <a:cubicBezTo>
                      <a:pt x="64658" y="15881"/>
                      <a:pt x="60046" y="13357"/>
                      <a:pt x="55086" y="11356"/>
                    </a:cubicBezTo>
                    <a:cubicBezTo>
                      <a:pt x="47950" y="8397"/>
                      <a:pt x="40292" y="6744"/>
                      <a:pt x="32547" y="6396"/>
                    </a:cubicBezTo>
                    <a:cubicBezTo>
                      <a:pt x="31815" y="6366"/>
                      <a:pt x="31078" y="6350"/>
                      <a:pt x="30340" y="6350"/>
                    </a:cubicBezTo>
                    <a:cubicBezTo>
                      <a:pt x="24582" y="6350"/>
                      <a:pt x="18706" y="7333"/>
                      <a:pt x="13924" y="10573"/>
                    </a:cubicBezTo>
                    <a:cubicBezTo>
                      <a:pt x="11227" y="12487"/>
                      <a:pt x="8877" y="14924"/>
                      <a:pt x="7049" y="17709"/>
                    </a:cubicBezTo>
                    <a:cubicBezTo>
                      <a:pt x="5048" y="20667"/>
                      <a:pt x="3482" y="23974"/>
                      <a:pt x="2437" y="27542"/>
                    </a:cubicBezTo>
                    <a:cubicBezTo>
                      <a:pt x="1" y="35896"/>
                      <a:pt x="1567" y="45034"/>
                      <a:pt x="6788" y="52082"/>
                    </a:cubicBezTo>
                    <a:cubicBezTo>
                      <a:pt x="11012" y="57446"/>
                      <a:pt x="17147" y="60795"/>
                      <a:pt x="23760" y="61493"/>
                    </a:cubicBezTo>
                    <a:lnTo>
                      <a:pt x="23760" y="61493"/>
                    </a:lnTo>
                    <a:cubicBezTo>
                      <a:pt x="20539" y="62028"/>
                      <a:pt x="17475" y="63343"/>
                      <a:pt x="14881" y="65397"/>
                    </a:cubicBezTo>
                    <a:cubicBezTo>
                      <a:pt x="11053" y="68617"/>
                      <a:pt x="8703" y="73316"/>
                      <a:pt x="8355" y="78276"/>
                    </a:cubicBezTo>
                    <a:cubicBezTo>
                      <a:pt x="8181" y="80452"/>
                      <a:pt x="8529" y="82714"/>
                      <a:pt x="9573" y="84629"/>
                    </a:cubicBezTo>
                    <a:cubicBezTo>
                      <a:pt x="10356" y="86021"/>
                      <a:pt x="11488" y="87239"/>
                      <a:pt x="12793" y="88197"/>
                    </a:cubicBezTo>
                    <a:cubicBezTo>
                      <a:pt x="17418" y="91777"/>
                      <a:pt x="23257" y="93375"/>
                      <a:pt x="29105" y="93375"/>
                    </a:cubicBezTo>
                    <a:cubicBezTo>
                      <a:pt x="30080" y="93375"/>
                      <a:pt x="31055" y="93331"/>
                      <a:pt x="32025" y="93244"/>
                    </a:cubicBezTo>
                    <a:cubicBezTo>
                      <a:pt x="38726" y="92374"/>
                      <a:pt x="45252" y="90111"/>
                      <a:pt x="50996" y="86456"/>
                    </a:cubicBezTo>
                    <a:cubicBezTo>
                      <a:pt x="58045" y="82279"/>
                      <a:pt x="64310" y="76884"/>
                      <a:pt x="69619" y="70531"/>
                    </a:cubicBezTo>
                    <a:cubicBezTo>
                      <a:pt x="72196" y="67347"/>
                      <a:pt x="74575" y="63834"/>
                      <a:pt x="75433" y="59875"/>
                    </a:cubicBezTo>
                    <a:lnTo>
                      <a:pt x="75433" y="59875"/>
                    </a:lnTo>
                    <a:cubicBezTo>
                      <a:pt x="74589" y="67539"/>
                      <a:pt x="78126" y="75047"/>
                      <a:pt x="84586" y="79407"/>
                    </a:cubicBezTo>
                    <a:cubicBezTo>
                      <a:pt x="87088" y="81075"/>
                      <a:pt x="89988" y="82024"/>
                      <a:pt x="93059" y="82024"/>
                    </a:cubicBezTo>
                    <a:cubicBezTo>
                      <a:pt x="93193" y="82024"/>
                      <a:pt x="93328" y="82022"/>
                      <a:pt x="93463" y="82018"/>
                    </a:cubicBezTo>
                    <a:cubicBezTo>
                      <a:pt x="96944" y="81757"/>
                      <a:pt x="100250" y="80104"/>
                      <a:pt x="102600" y="77406"/>
                    </a:cubicBezTo>
                    <a:cubicBezTo>
                      <a:pt x="104863" y="74708"/>
                      <a:pt x="106429" y="71488"/>
                      <a:pt x="107125" y="68095"/>
                    </a:cubicBezTo>
                    <a:cubicBezTo>
                      <a:pt x="107473" y="71053"/>
                      <a:pt x="108169" y="73925"/>
                      <a:pt x="108953" y="76797"/>
                    </a:cubicBezTo>
                    <a:cubicBezTo>
                      <a:pt x="110084" y="81148"/>
                      <a:pt x="110693" y="85673"/>
                      <a:pt x="112260" y="89850"/>
                    </a:cubicBezTo>
                    <a:cubicBezTo>
                      <a:pt x="113739" y="94027"/>
                      <a:pt x="116350" y="98204"/>
                      <a:pt x="120353" y="100206"/>
                    </a:cubicBezTo>
                    <a:cubicBezTo>
                      <a:pt x="123050" y="87675"/>
                      <a:pt x="125574" y="74795"/>
                      <a:pt x="124182" y="62003"/>
                    </a:cubicBezTo>
                    <a:cubicBezTo>
                      <a:pt x="122789" y="49211"/>
                      <a:pt x="116524" y="36244"/>
                      <a:pt x="105211" y="30066"/>
                    </a:cubicBezTo>
                    <a:cubicBezTo>
                      <a:pt x="110606" y="26585"/>
                      <a:pt x="114783" y="20493"/>
                      <a:pt x="114783" y="13967"/>
                    </a:cubicBezTo>
                    <a:cubicBezTo>
                      <a:pt x="114783" y="12052"/>
                      <a:pt x="114261" y="9964"/>
                      <a:pt x="112695" y="8919"/>
                    </a:cubicBezTo>
                    <a:cubicBezTo>
                      <a:pt x="111977" y="8481"/>
                      <a:pt x="111167" y="8261"/>
                      <a:pt x="110350" y="8261"/>
                    </a:cubicBezTo>
                    <a:cubicBezTo>
                      <a:pt x="109385" y="8261"/>
                      <a:pt x="108409" y="8568"/>
                      <a:pt x="107560" y="9180"/>
                    </a:cubicBezTo>
                    <a:cubicBezTo>
                      <a:pt x="106081" y="10225"/>
                      <a:pt x="104950" y="11704"/>
                      <a:pt x="104253" y="13357"/>
                    </a:cubicBezTo>
                    <a:cubicBezTo>
                      <a:pt x="103470" y="15011"/>
                      <a:pt x="102861" y="16838"/>
                      <a:pt x="102513" y="18666"/>
                    </a:cubicBezTo>
                    <a:cubicBezTo>
                      <a:pt x="102600" y="12574"/>
                      <a:pt x="100250" y="6048"/>
                      <a:pt x="95638" y="2045"/>
                    </a:cubicBezTo>
                    <a:cubicBezTo>
                      <a:pt x="94507" y="1087"/>
                      <a:pt x="93202" y="304"/>
                      <a:pt x="91722" y="43"/>
                    </a:cubicBezTo>
                    <a:cubicBezTo>
                      <a:pt x="91468" y="15"/>
                      <a:pt x="91213" y="1"/>
                      <a:pt x="90959" y="1"/>
                    </a:cubicBezTo>
                    <a:close/>
                  </a:path>
                </a:pathLst>
              </a:custGeom>
              <a:solidFill>
                <a:srgbClr val="3D25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2127200" y="579675"/>
                <a:ext cx="1879700" cy="666075"/>
              </a:xfrm>
              <a:custGeom>
                <a:rect b="b" l="l" r="r" t="t"/>
                <a:pathLst>
                  <a:path extrusionOk="0" h="26643" w="75188">
                    <a:moveTo>
                      <a:pt x="4438" y="1"/>
                    </a:moveTo>
                    <a:cubicBezTo>
                      <a:pt x="3307" y="1306"/>
                      <a:pt x="2176" y="2611"/>
                      <a:pt x="1219" y="4091"/>
                    </a:cubicBezTo>
                    <a:cubicBezTo>
                      <a:pt x="783" y="4700"/>
                      <a:pt x="348" y="5396"/>
                      <a:pt x="0" y="6005"/>
                    </a:cubicBezTo>
                    <a:cubicBezTo>
                      <a:pt x="2089" y="7136"/>
                      <a:pt x="3916" y="8616"/>
                      <a:pt x="5570" y="10269"/>
                    </a:cubicBezTo>
                    <a:cubicBezTo>
                      <a:pt x="8267" y="12967"/>
                      <a:pt x="11139" y="15491"/>
                      <a:pt x="14272" y="17840"/>
                    </a:cubicBezTo>
                    <a:cubicBezTo>
                      <a:pt x="22065" y="23302"/>
                      <a:pt x="31590" y="26643"/>
                      <a:pt x="41106" y="26643"/>
                    </a:cubicBezTo>
                    <a:cubicBezTo>
                      <a:pt x="45085" y="26643"/>
                      <a:pt x="49062" y="26059"/>
                      <a:pt x="52910" y="24802"/>
                    </a:cubicBezTo>
                    <a:cubicBezTo>
                      <a:pt x="62830" y="21582"/>
                      <a:pt x="70923" y="14272"/>
                      <a:pt x="75188" y="4874"/>
                    </a:cubicBezTo>
                    <a:lnTo>
                      <a:pt x="75188" y="4874"/>
                    </a:lnTo>
                    <a:cubicBezTo>
                      <a:pt x="74068" y="5060"/>
                      <a:pt x="72924" y="5147"/>
                      <a:pt x="71768" y="5147"/>
                    </a:cubicBezTo>
                    <a:cubicBezTo>
                      <a:pt x="70767" y="5147"/>
                      <a:pt x="69758" y="5082"/>
                      <a:pt x="68748" y="4961"/>
                    </a:cubicBezTo>
                    <a:cubicBezTo>
                      <a:pt x="67181" y="7049"/>
                      <a:pt x="65180" y="8877"/>
                      <a:pt x="63004" y="10443"/>
                    </a:cubicBezTo>
                    <a:cubicBezTo>
                      <a:pt x="57960" y="13839"/>
                      <a:pt x="52228" y="15258"/>
                      <a:pt x="46400" y="15258"/>
                    </a:cubicBezTo>
                    <a:cubicBezTo>
                      <a:pt x="42074" y="15258"/>
                      <a:pt x="37694" y="14476"/>
                      <a:pt x="33504" y="13141"/>
                    </a:cubicBezTo>
                    <a:cubicBezTo>
                      <a:pt x="27934" y="11139"/>
                      <a:pt x="22626" y="8616"/>
                      <a:pt x="17492" y="5570"/>
                    </a:cubicBezTo>
                    <a:cubicBezTo>
                      <a:pt x="13576" y="3307"/>
                      <a:pt x="9138" y="610"/>
                      <a:pt x="4438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2031475" y="238125"/>
                <a:ext cx="2719475" cy="1577850"/>
              </a:xfrm>
              <a:custGeom>
                <a:rect b="b" l="l" r="r" t="t"/>
                <a:pathLst>
                  <a:path extrusionOk="0" h="63114" w="108779">
                    <a:moveTo>
                      <a:pt x="88937" y="0"/>
                    </a:moveTo>
                    <a:cubicBezTo>
                      <a:pt x="89285" y="2872"/>
                      <a:pt x="89285" y="5743"/>
                      <a:pt x="89111" y="8615"/>
                    </a:cubicBezTo>
                    <a:cubicBezTo>
                      <a:pt x="88589" y="14272"/>
                      <a:pt x="87458" y="19928"/>
                      <a:pt x="85804" y="25324"/>
                    </a:cubicBezTo>
                    <a:cubicBezTo>
                      <a:pt x="83107" y="34548"/>
                      <a:pt x="78320" y="42728"/>
                      <a:pt x="70575" y="48559"/>
                    </a:cubicBezTo>
                    <a:cubicBezTo>
                      <a:pt x="62917" y="54302"/>
                      <a:pt x="53780" y="57696"/>
                      <a:pt x="44295" y="58392"/>
                    </a:cubicBezTo>
                    <a:cubicBezTo>
                      <a:pt x="42614" y="58502"/>
                      <a:pt x="40924" y="58560"/>
                      <a:pt x="39234" y="58560"/>
                    </a:cubicBezTo>
                    <a:cubicBezTo>
                      <a:pt x="35587" y="58560"/>
                      <a:pt x="31938" y="58291"/>
                      <a:pt x="28370" y="57696"/>
                    </a:cubicBezTo>
                    <a:cubicBezTo>
                      <a:pt x="23235" y="56913"/>
                      <a:pt x="18188" y="55520"/>
                      <a:pt x="13402" y="53519"/>
                    </a:cubicBezTo>
                    <a:cubicBezTo>
                      <a:pt x="8964" y="51430"/>
                      <a:pt x="5135" y="48384"/>
                      <a:pt x="2176" y="44643"/>
                    </a:cubicBezTo>
                    <a:cubicBezTo>
                      <a:pt x="1393" y="43772"/>
                      <a:pt x="696" y="42815"/>
                      <a:pt x="0" y="41858"/>
                    </a:cubicBezTo>
                    <a:lnTo>
                      <a:pt x="0" y="41858"/>
                    </a:lnTo>
                    <a:cubicBezTo>
                      <a:pt x="783" y="45600"/>
                      <a:pt x="2437" y="49081"/>
                      <a:pt x="4786" y="52126"/>
                    </a:cubicBezTo>
                    <a:cubicBezTo>
                      <a:pt x="8876" y="57348"/>
                      <a:pt x="14881" y="60742"/>
                      <a:pt x="21495" y="61525"/>
                    </a:cubicBezTo>
                    <a:cubicBezTo>
                      <a:pt x="20799" y="61699"/>
                      <a:pt x="20102" y="61873"/>
                      <a:pt x="19406" y="62047"/>
                    </a:cubicBezTo>
                    <a:cubicBezTo>
                      <a:pt x="22844" y="62830"/>
                      <a:pt x="26411" y="63113"/>
                      <a:pt x="29969" y="63113"/>
                    </a:cubicBezTo>
                    <a:cubicBezTo>
                      <a:pt x="33526" y="63113"/>
                      <a:pt x="37072" y="62830"/>
                      <a:pt x="40466" y="62482"/>
                    </a:cubicBezTo>
                    <a:cubicBezTo>
                      <a:pt x="56652" y="60916"/>
                      <a:pt x="72751" y="55607"/>
                      <a:pt x="85630" y="45426"/>
                    </a:cubicBezTo>
                    <a:cubicBezTo>
                      <a:pt x="91461" y="40814"/>
                      <a:pt x="96421" y="35331"/>
                      <a:pt x="100511" y="29153"/>
                    </a:cubicBezTo>
                    <a:cubicBezTo>
                      <a:pt x="104253" y="23061"/>
                      <a:pt x="107038" y="16447"/>
                      <a:pt x="108778" y="9572"/>
                    </a:cubicBezTo>
                    <a:cubicBezTo>
                      <a:pt x="108430" y="9224"/>
                      <a:pt x="108343" y="8789"/>
                      <a:pt x="108430" y="8354"/>
                    </a:cubicBezTo>
                    <a:cubicBezTo>
                      <a:pt x="107473" y="8354"/>
                      <a:pt x="106429" y="8702"/>
                      <a:pt x="105558" y="9224"/>
                    </a:cubicBezTo>
                    <a:cubicBezTo>
                      <a:pt x="104079" y="10269"/>
                      <a:pt x="102948" y="11748"/>
                      <a:pt x="102164" y="13488"/>
                    </a:cubicBezTo>
                    <a:cubicBezTo>
                      <a:pt x="101381" y="15142"/>
                      <a:pt x="100772" y="16882"/>
                      <a:pt x="100424" y="18710"/>
                    </a:cubicBezTo>
                    <a:cubicBezTo>
                      <a:pt x="100511" y="12618"/>
                      <a:pt x="98161" y="6092"/>
                      <a:pt x="93549" y="2089"/>
                    </a:cubicBezTo>
                    <a:cubicBezTo>
                      <a:pt x="92418" y="1044"/>
                      <a:pt x="91113" y="348"/>
                      <a:pt x="89633" y="87"/>
                    </a:cubicBezTo>
                    <a:cubicBezTo>
                      <a:pt x="89372" y="0"/>
                      <a:pt x="89198" y="0"/>
                      <a:pt x="88937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2253375" y="486125"/>
                <a:ext cx="1562075" cy="451325"/>
              </a:xfrm>
              <a:custGeom>
                <a:rect b="b" l="l" r="r" t="t"/>
                <a:pathLst>
                  <a:path extrusionOk="0" h="18053" w="62483">
                    <a:moveTo>
                      <a:pt x="4004" y="1"/>
                    </a:moveTo>
                    <a:lnTo>
                      <a:pt x="2959" y="697"/>
                    </a:lnTo>
                    <a:cubicBezTo>
                      <a:pt x="1915" y="1393"/>
                      <a:pt x="958" y="2263"/>
                      <a:pt x="0" y="3133"/>
                    </a:cubicBezTo>
                    <a:cubicBezTo>
                      <a:pt x="4178" y="3655"/>
                      <a:pt x="8094" y="5657"/>
                      <a:pt x="11749" y="7746"/>
                    </a:cubicBezTo>
                    <a:cubicBezTo>
                      <a:pt x="20783" y="12862"/>
                      <a:pt x="30772" y="18053"/>
                      <a:pt x="41446" y="18053"/>
                    </a:cubicBezTo>
                    <a:cubicBezTo>
                      <a:pt x="42391" y="18053"/>
                      <a:pt x="43340" y="18012"/>
                      <a:pt x="44295" y="17927"/>
                    </a:cubicBezTo>
                    <a:cubicBezTo>
                      <a:pt x="48994" y="17492"/>
                      <a:pt x="53432" y="15839"/>
                      <a:pt x="57348" y="13228"/>
                    </a:cubicBezTo>
                    <a:cubicBezTo>
                      <a:pt x="59350" y="11923"/>
                      <a:pt x="61003" y="10356"/>
                      <a:pt x="62483" y="8442"/>
                    </a:cubicBezTo>
                    <a:cubicBezTo>
                      <a:pt x="61177" y="8268"/>
                      <a:pt x="59959" y="8007"/>
                      <a:pt x="58741" y="7572"/>
                    </a:cubicBezTo>
                    <a:lnTo>
                      <a:pt x="58393" y="7484"/>
                    </a:lnTo>
                    <a:cubicBezTo>
                      <a:pt x="57087" y="8442"/>
                      <a:pt x="55695" y="9312"/>
                      <a:pt x="54215" y="10008"/>
                    </a:cubicBezTo>
                    <a:cubicBezTo>
                      <a:pt x="50844" y="11529"/>
                      <a:pt x="47272" y="12346"/>
                      <a:pt x="43652" y="12346"/>
                    </a:cubicBezTo>
                    <a:cubicBezTo>
                      <a:pt x="42506" y="12346"/>
                      <a:pt x="41355" y="12264"/>
                      <a:pt x="40205" y="12097"/>
                    </a:cubicBezTo>
                    <a:cubicBezTo>
                      <a:pt x="34983" y="11488"/>
                      <a:pt x="29936" y="9399"/>
                      <a:pt x="25150" y="7223"/>
                    </a:cubicBezTo>
                    <a:cubicBezTo>
                      <a:pt x="18623" y="4265"/>
                      <a:pt x="11313" y="610"/>
                      <a:pt x="4004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3863300" y="1103975"/>
                <a:ext cx="1107375" cy="855200"/>
              </a:xfrm>
              <a:custGeom>
                <a:rect b="b" l="l" r="r" t="t"/>
                <a:pathLst>
                  <a:path extrusionOk="0" h="34208" w="44295">
                    <a:moveTo>
                      <a:pt x="36027" y="1"/>
                    </a:moveTo>
                    <a:cubicBezTo>
                      <a:pt x="34635" y="2176"/>
                      <a:pt x="33069" y="4352"/>
                      <a:pt x="31415" y="6354"/>
                    </a:cubicBezTo>
                    <a:cubicBezTo>
                      <a:pt x="26455" y="12445"/>
                      <a:pt x="20537" y="17754"/>
                      <a:pt x="13924" y="22018"/>
                    </a:cubicBezTo>
                    <a:cubicBezTo>
                      <a:pt x="9485" y="24715"/>
                      <a:pt x="4786" y="27065"/>
                      <a:pt x="0" y="28892"/>
                    </a:cubicBezTo>
                    <a:cubicBezTo>
                      <a:pt x="87" y="30720"/>
                      <a:pt x="435" y="32460"/>
                      <a:pt x="1044" y="34114"/>
                    </a:cubicBezTo>
                    <a:cubicBezTo>
                      <a:pt x="1653" y="34178"/>
                      <a:pt x="2259" y="34208"/>
                      <a:pt x="2864" y="34208"/>
                    </a:cubicBezTo>
                    <a:cubicBezTo>
                      <a:pt x="7193" y="34208"/>
                      <a:pt x="11422" y="32671"/>
                      <a:pt x="15316" y="31068"/>
                    </a:cubicBezTo>
                    <a:cubicBezTo>
                      <a:pt x="22713" y="27935"/>
                      <a:pt x="29675" y="23845"/>
                      <a:pt x="35940" y="18885"/>
                    </a:cubicBezTo>
                    <a:cubicBezTo>
                      <a:pt x="38899" y="16622"/>
                      <a:pt x="41684" y="14099"/>
                      <a:pt x="44294" y="11401"/>
                    </a:cubicBezTo>
                    <a:cubicBezTo>
                      <a:pt x="42293" y="7137"/>
                      <a:pt x="39508" y="3221"/>
                      <a:pt x="36027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4683475" y="1821925"/>
                <a:ext cx="415550" cy="591775"/>
              </a:xfrm>
              <a:custGeom>
                <a:rect b="b" l="l" r="r" t="t"/>
                <a:pathLst>
                  <a:path extrusionOk="0" h="23671" w="16622">
                    <a:moveTo>
                      <a:pt x="16187" y="0"/>
                    </a:moveTo>
                    <a:lnTo>
                      <a:pt x="15752" y="348"/>
                    </a:lnTo>
                    <a:cubicBezTo>
                      <a:pt x="10791" y="4177"/>
                      <a:pt x="5570" y="7571"/>
                      <a:pt x="0" y="10443"/>
                    </a:cubicBezTo>
                    <a:cubicBezTo>
                      <a:pt x="262" y="11487"/>
                      <a:pt x="523" y="12445"/>
                      <a:pt x="784" y="13489"/>
                    </a:cubicBezTo>
                    <a:cubicBezTo>
                      <a:pt x="1741" y="16883"/>
                      <a:pt x="2263" y="20364"/>
                      <a:pt x="3220" y="23670"/>
                    </a:cubicBezTo>
                    <a:cubicBezTo>
                      <a:pt x="6440" y="23061"/>
                      <a:pt x="9573" y="21234"/>
                      <a:pt x="12358" y="19406"/>
                    </a:cubicBezTo>
                    <a:cubicBezTo>
                      <a:pt x="13489" y="18710"/>
                      <a:pt x="14620" y="17927"/>
                      <a:pt x="15752" y="17057"/>
                    </a:cubicBezTo>
                    <a:cubicBezTo>
                      <a:pt x="16448" y="11400"/>
                      <a:pt x="16622" y="5744"/>
                      <a:pt x="16187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4126525" y="2137375"/>
                <a:ext cx="446025" cy="152525"/>
              </a:xfrm>
              <a:custGeom>
                <a:rect b="b" l="l" r="r" t="t"/>
                <a:pathLst>
                  <a:path extrusionOk="0" h="6101" w="17841">
                    <a:moveTo>
                      <a:pt x="17840" y="1"/>
                    </a:moveTo>
                    <a:lnTo>
                      <a:pt x="17840" y="1"/>
                    </a:lnTo>
                    <a:cubicBezTo>
                      <a:pt x="12769" y="2378"/>
                      <a:pt x="7192" y="4322"/>
                      <a:pt x="1636" y="4322"/>
                    </a:cubicBezTo>
                    <a:cubicBezTo>
                      <a:pt x="1090" y="4322"/>
                      <a:pt x="545" y="4304"/>
                      <a:pt x="1" y="4265"/>
                    </a:cubicBezTo>
                    <a:lnTo>
                      <a:pt x="1" y="4265"/>
                    </a:lnTo>
                    <a:cubicBezTo>
                      <a:pt x="2122" y="5488"/>
                      <a:pt x="4549" y="6100"/>
                      <a:pt x="7067" y="6100"/>
                    </a:cubicBezTo>
                    <a:cubicBezTo>
                      <a:pt x="7235" y="6100"/>
                      <a:pt x="7403" y="6098"/>
                      <a:pt x="7572" y="6092"/>
                    </a:cubicBezTo>
                    <a:cubicBezTo>
                      <a:pt x="11053" y="5831"/>
                      <a:pt x="14359" y="4178"/>
                      <a:pt x="16709" y="1480"/>
                    </a:cubicBezTo>
                    <a:cubicBezTo>
                      <a:pt x="17144" y="1045"/>
                      <a:pt x="17492" y="523"/>
                      <a:pt x="17840" y="1"/>
                    </a:cubicBezTo>
                    <a:close/>
                  </a:path>
                </a:pathLst>
              </a:custGeom>
              <a:solidFill>
                <a:srgbClr val="3D25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2277300" y="1839325"/>
                <a:ext cx="1551200" cy="380450"/>
              </a:xfrm>
              <a:custGeom>
                <a:rect b="b" l="l" r="r" t="t"/>
                <a:pathLst>
                  <a:path extrusionOk="0" h="15218" w="62048">
                    <a:moveTo>
                      <a:pt x="62048" y="1"/>
                    </a:moveTo>
                    <a:lnTo>
                      <a:pt x="62048" y="1"/>
                    </a:lnTo>
                    <a:cubicBezTo>
                      <a:pt x="58915" y="1132"/>
                      <a:pt x="55782" y="2089"/>
                      <a:pt x="52562" y="2959"/>
                    </a:cubicBezTo>
                    <a:cubicBezTo>
                      <a:pt x="45002" y="4922"/>
                      <a:pt x="36940" y="6284"/>
                      <a:pt x="28965" y="6284"/>
                    </a:cubicBezTo>
                    <a:cubicBezTo>
                      <a:pt x="20324" y="6284"/>
                      <a:pt x="11784" y="4686"/>
                      <a:pt x="4091" y="523"/>
                    </a:cubicBezTo>
                    <a:cubicBezTo>
                      <a:pt x="3656" y="871"/>
                      <a:pt x="3308" y="1132"/>
                      <a:pt x="2959" y="1393"/>
                    </a:cubicBezTo>
                    <a:cubicBezTo>
                      <a:pt x="1828" y="2350"/>
                      <a:pt x="871" y="3394"/>
                      <a:pt x="1" y="4526"/>
                    </a:cubicBezTo>
                    <a:cubicBezTo>
                      <a:pt x="2785" y="7397"/>
                      <a:pt x="7137" y="8703"/>
                      <a:pt x="10704" y="9921"/>
                    </a:cubicBezTo>
                    <a:cubicBezTo>
                      <a:pt x="15491" y="11662"/>
                      <a:pt x="20451" y="13054"/>
                      <a:pt x="25498" y="14011"/>
                    </a:cubicBezTo>
                    <a:cubicBezTo>
                      <a:pt x="29576" y="14784"/>
                      <a:pt x="33767" y="15217"/>
                      <a:pt x="37934" y="15217"/>
                    </a:cubicBezTo>
                    <a:cubicBezTo>
                      <a:pt x="38925" y="15217"/>
                      <a:pt x="39915" y="15193"/>
                      <a:pt x="40901" y="15142"/>
                    </a:cubicBezTo>
                    <a:cubicBezTo>
                      <a:pt x="44295" y="14968"/>
                      <a:pt x="47689" y="14446"/>
                      <a:pt x="50996" y="13576"/>
                    </a:cubicBezTo>
                    <a:cubicBezTo>
                      <a:pt x="53345" y="11313"/>
                      <a:pt x="55608" y="8964"/>
                      <a:pt x="57697" y="6527"/>
                    </a:cubicBezTo>
                    <a:cubicBezTo>
                      <a:pt x="59350" y="4526"/>
                      <a:pt x="60829" y="2350"/>
                      <a:pt x="62048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2188100" y="2224400"/>
                <a:ext cx="885475" cy="347750"/>
              </a:xfrm>
              <a:custGeom>
                <a:rect b="b" l="l" r="r" t="t"/>
                <a:pathLst>
                  <a:path extrusionOk="0" h="13910" w="35419">
                    <a:moveTo>
                      <a:pt x="1" y="0"/>
                    </a:moveTo>
                    <a:cubicBezTo>
                      <a:pt x="1" y="1741"/>
                      <a:pt x="349" y="3568"/>
                      <a:pt x="1219" y="5222"/>
                    </a:cubicBezTo>
                    <a:cubicBezTo>
                      <a:pt x="2089" y="6614"/>
                      <a:pt x="3134" y="7832"/>
                      <a:pt x="4526" y="8790"/>
                    </a:cubicBezTo>
                    <a:cubicBezTo>
                      <a:pt x="9025" y="12256"/>
                      <a:pt x="14836" y="13910"/>
                      <a:pt x="20583" y="13910"/>
                    </a:cubicBezTo>
                    <a:cubicBezTo>
                      <a:pt x="21617" y="13910"/>
                      <a:pt x="22649" y="13856"/>
                      <a:pt x="23671" y="13750"/>
                    </a:cubicBezTo>
                    <a:cubicBezTo>
                      <a:pt x="27761" y="13315"/>
                      <a:pt x="31677" y="12271"/>
                      <a:pt x="35419" y="10704"/>
                    </a:cubicBezTo>
                    <a:lnTo>
                      <a:pt x="35419" y="10704"/>
                    </a:lnTo>
                    <a:cubicBezTo>
                      <a:pt x="34602" y="10734"/>
                      <a:pt x="33785" y="10750"/>
                      <a:pt x="32968" y="10750"/>
                    </a:cubicBezTo>
                    <a:cubicBezTo>
                      <a:pt x="26740" y="10750"/>
                      <a:pt x="20535" y="9873"/>
                      <a:pt x="14534" y="8181"/>
                    </a:cubicBezTo>
                    <a:cubicBezTo>
                      <a:pt x="9138" y="6614"/>
                      <a:pt x="3743" y="409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2459100" y="1981275"/>
                <a:ext cx="2639825" cy="1240500"/>
              </a:xfrm>
              <a:custGeom>
                <a:rect b="b" l="l" r="r" t="t"/>
                <a:pathLst>
                  <a:path extrusionOk="0" h="49620" w="105593">
                    <a:moveTo>
                      <a:pt x="25956" y="2188"/>
                    </a:moveTo>
                    <a:cubicBezTo>
                      <a:pt x="27418" y="2188"/>
                      <a:pt x="28864" y="2281"/>
                      <a:pt x="30235" y="2416"/>
                    </a:cubicBezTo>
                    <a:cubicBezTo>
                      <a:pt x="35631" y="2938"/>
                      <a:pt x="40852" y="4330"/>
                      <a:pt x="45725" y="6506"/>
                    </a:cubicBezTo>
                    <a:cubicBezTo>
                      <a:pt x="47640" y="9290"/>
                      <a:pt x="48075" y="12858"/>
                      <a:pt x="48162" y="16339"/>
                    </a:cubicBezTo>
                    <a:cubicBezTo>
                      <a:pt x="47901" y="16687"/>
                      <a:pt x="47901" y="17209"/>
                      <a:pt x="48162" y="17557"/>
                    </a:cubicBezTo>
                    <a:cubicBezTo>
                      <a:pt x="48162" y="18341"/>
                      <a:pt x="48162" y="19124"/>
                      <a:pt x="48249" y="19907"/>
                    </a:cubicBezTo>
                    <a:cubicBezTo>
                      <a:pt x="48336" y="24867"/>
                      <a:pt x="48075" y="29915"/>
                      <a:pt x="47379" y="34875"/>
                    </a:cubicBezTo>
                    <a:cubicBezTo>
                      <a:pt x="47031" y="37312"/>
                      <a:pt x="46596" y="39661"/>
                      <a:pt x="45986" y="42098"/>
                    </a:cubicBezTo>
                    <a:cubicBezTo>
                      <a:pt x="45551" y="44273"/>
                      <a:pt x="43811" y="45927"/>
                      <a:pt x="41635" y="46362"/>
                    </a:cubicBezTo>
                    <a:cubicBezTo>
                      <a:pt x="39547" y="46884"/>
                      <a:pt x="37371" y="47058"/>
                      <a:pt x="35196" y="47058"/>
                    </a:cubicBezTo>
                    <a:cubicBezTo>
                      <a:pt x="34519" y="47081"/>
                      <a:pt x="33843" y="47092"/>
                      <a:pt x="33167" y="47092"/>
                    </a:cubicBezTo>
                    <a:cubicBezTo>
                      <a:pt x="31320" y="47092"/>
                      <a:pt x="29472" y="47011"/>
                      <a:pt x="27625" y="46884"/>
                    </a:cubicBezTo>
                    <a:cubicBezTo>
                      <a:pt x="23709" y="46536"/>
                      <a:pt x="19097" y="45753"/>
                      <a:pt x="16225" y="42620"/>
                    </a:cubicBezTo>
                    <a:cubicBezTo>
                      <a:pt x="13179" y="39400"/>
                      <a:pt x="12657" y="33918"/>
                      <a:pt x="12048" y="29654"/>
                    </a:cubicBezTo>
                    <a:cubicBezTo>
                      <a:pt x="11352" y="24606"/>
                      <a:pt x="11090" y="19559"/>
                      <a:pt x="11352" y="14512"/>
                    </a:cubicBezTo>
                    <a:cubicBezTo>
                      <a:pt x="11526" y="10248"/>
                      <a:pt x="12657" y="6245"/>
                      <a:pt x="16573" y="4156"/>
                    </a:cubicBezTo>
                    <a:cubicBezTo>
                      <a:pt x="19339" y="2653"/>
                      <a:pt x="22687" y="2188"/>
                      <a:pt x="25956" y="2188"/>
                    </a:cubicBezTo>
                    <a:close/>
                    <a:moveTo>
                      <a:pt x="81751" y="2449"/>
                    </a:moveTo>
                    <a:cubicBezTo>
                      <a:pt x="85000" y="2449"/>
                      <a:pt x="88325" y="2914"/>
                      <a:pt x="91151" y="4417"/>
                    </a:cubicBezTo>
                    <a:cubicBezTo>
                      <a:pt x="95241" y="6593"/>
                      <a:pt x="96198" y="10596"/>
                      <a:pt x="96372" y="14773"/>
                    </a:cubicBezTo>
                    <a:cubicBezTo>
                      <a:pt x="96633" y="19820"/>
                      <a:pt x="96372" y="24954"/>
                      <a:pt x="95676" y="30002"/>
                    </a:cubicBezTo>
                    <a:cubicBezTo>
                      <a:pt x="95067" y="34179"/>
                      <a:pt x="94545" y="39661"/>
                      <a:pt x="91499" y="42881"/>
                    </a:cubicBezTo>
                    <a:cubicBezTo>
                      <a:pt x="88627" y="46014"/>
                      <a:pt x="84015" y="46797"/>
                      <a:pt x="80099" y="47145"/>
                    </a:cubicBezTo>
                    <a:cubicBezTo>
                      <a:pt x="77576" y="47406"/>
                      <a:pt x="75052" y="47406"/>
                      <a:pt x="72528" y="47406"/>
                    </a:cubicBezTo>
                    <a:cubicBezTo>
                      <a:pt x="70353" y="47406"/>
                      <a:pt x="68177" y="47145"/>
                      <a:pt x="66089" y="46623"/>
                    </a:cubicBezTo>
                    <a:cubicBezTo>
                      <a:pt x="63913" y="46188"/>
                      <a:pt x="62260" y="44534"/>
                      <a:pt x="61825" y="42359"/>
                    </a:cubicBezTo>
                    <a:cubicBezTo>
                      <a:pt x="61215" y="40009"/>
                      <a:pt x="60780" y="37573"/>
                      <a:pt x="60432" y="35136"/>
                    </a:cubicBezTo>
                    <a:cubicBezTo>
                      <a:pt x="59736" y="30176"/>
                      <a:pt x="59388" y="25215"/>
                      <a:pt x="59562" y="20255"/>
                    </a:cubicBezTo>
                    <a:cubicBezTo>
                      <a:pt x="59562" y="18950"/>
                      <a:pt x="59562" y="17645"/>
                      <a:pt x="59649" y="16252"/>
                    </a:cubicBezTo>
                    <a:cubicBezTo>
                      <a:pt x="59736" y="16078"/>
                      <a:pt x="59736" y="15904"/>
                      <a:pt x="59649" y="15730"/>
                    </a:cubicBezTo>
                    <a:cubicBezTo>
                      <a:pt x="59823" y="12597"/>
                      <a:pt x="60345" y="9377"/>
                      <a:pt x="62086" y="6854"/>
                    </a:cubicBezTo>
                    <a:cubicBezTo>
                      <a:pt x="66959" y="4591"/>
                      <a:pt x="72093" y="3199"/>
                      <a:pt x="77489" y="2677"/>
                    </a:cubicBezTo>
                    <a:cubicBezTo>
                      <a:pt x="78860" y="2542"/>
                      <a:pt x="80298" y="2449"/>
                      <a:pt x="81751" y="2449"/>
                    </a:cubicBezTo>
                    <a:close/>
                    <a:moveTo>
                      <a:pt x="26201" y="0"/>
                    </a:moveTo>
                    <a:cubicBezTo>
                      <a:pt x="23387" y="0"/>
                      <a:pt x="20571" y="329"/>
                      <a:pt x="17965" y="1197"/>
                    </a:cubicBezTo>
                    <a:cubicBezTo>
                      <a:pt x="13875" y="2503"/>
                      <a:pt x="10742" y="5896"/>
                      <a:pt x="9785" y="10161"/>
                    </a:cubicBezTo>
                    <a:cubicBezTo>
                      <a:pt x="8741" y="15121"/>
                      <a:pt x="9002" y="20690"/>
                      <a:pt x="9524" y="25738"/>
                    </a:cubicBezTo>
                    <a:cubicBezTo>
                      <a:pt x="8778" y="25668"/>
                      <a:pt x="8025" y="25635"/>
                      <a:pt x="7272" y="25635"/>
                    </a:cubicBezTo>
                    <a:cubicBezTo>
                      <a:pt x="5213" y="25635"/>
                      <a:pt x="3145" y="25878"/>
                      <a:pt x="1170" y="26260"/>
                    </a:cubicBezTo>
                    <a:cubicBezTo>
                      <a:pt x="0" y="26427"/>
                      <a:pt x="194" y="28359"/>
                      <a:pt x="1290" y="28359"/>
                    </a:cubicBezTo>
                    <a:cubicBezTo>
                      <a:pt x="1335" y="28359"/>
                      <a:pt x="1382" y="28355"/>
                      <a:pt x="1431" y="28348"/>
                    </a:cubicBezTo>
                    <a:cubicBezTo>
                      <a:pt x="4216" y="28000"/>
                      <a:pt x="6913" y="27826"/>
                      <a:pt x="9698" y="27739"/>
                    </a:cubicBezTo>
                    <a:cubicBezTo>
                      <a:pt x="9959" y="30089"/>
                      <a:pt x="10307" y="32351"/>
                      <a:pt x="10829" y="34614"/>
                    </a:cubicBezTo>
                    <a:cubicBezTo>
                      <a:pt x="11177" y="37051"/>
                      <a:pt x="11961" y="39400"/>
                      <a:pt x="13005" y="41576"/>
                    </a:cubicBezTo>
                    <a:cubicBezTo>
                      <a:pt x="15181" y="45753"/>
                      <a:pt x="19445" y="47667"/>
                      <a:pt x="23883" y="48537"/>
                    </a:cubicBezTo>
                    <a:cubicBezTo>
                      <a:pt x="27028" y="49062"/>
                      <a:pt x="30236" y="49333"/>
                      <a:pt x="33431" y="49333"/>
                    </a:cubicBezTo>
                    <a:cubicBezTo>
                      <a:pt x="35541" y="49333"/>
                      <a:pt x="37644" y="49215"/>
                      <a:pt x="39721" y="48973"/>
                    </a:cubicBezTo>
                    <a:cubicBezTo>
                      <a:pt x="41809" y="48799"/>
                      <a:pt x="43811" y="48102"/>
                      <a:pt x="45551" y="46971"/>
                    </a:cubicBezTo>
                    <a:cubicBezTo>
                      <a:pt x="47466" y="45492"/>
                      <a:pt x="48075" y="43229"/>
                      <a:pt x="48597" y="41054"/>
                    </a:cubicBezTo>
                    <a:cubicBezTo>
                      <a:pt x="49902" y="34875"/>
                      <a:pt x="50599" y="28522"/>
                      <a:pt x="50599" y="22257"/>
                    </a:cubicBezTo>
                    <a:cubicBezTo>
                      <a:pt x="50599" y="20690"/>
                      <a:pt x="50599" y="19211"/>
                      <a:pt x="50512" y="17732"/>
                    </a:cubicBezTo>
                    <a:cubicBezTo>
                      <a:pt x="51643" y="17383"/>
                      <a:pt x="52861" y="17122"/>
                      <a:pt x="54080" y="16948"/>
                    </a:cubicBezTo>
                    <a:cubicBezTo>
                      <a:pt x="54689" y="16905"/>
                      <a:pt x="55276" y="16883"/>
                      <a:pt x="55853" y="16883"/>
                    </a:cubicBezTo>
                    <a:cubicBezTo>
                      <a:pt x="56429" y="16883"/>
                      <a:pt x="56995" y="16905"/>
                      <a:pt x="57560" y="16948"/>
                    </a:cubicBezTo>
                    <a:cubicBezTo>
                      <a:pt x="57473" y="18863"/>
                      <a:pt x="57386" y="20690"/>
                      <a:pt x="57386" y="22518"/>
                    </a:cubicBezTo>
                    <a:cubicBezTo>
                      <a:pt x="57386" y="28870"/>
                      <a:pt x="58083" y="35136"/>
                      <a:pt x="59388" y="41315"/>
                    </a:cubicBezTo>
                    <a:cubicBezTo>
                      <a:pt x="59823" y="43577"/>
                      <a:pt x="60432" y="45840"/>
                      <a:pt x="62347" y="47232"/>
                    </a:cubicBezTo>
                    <a:cubicBezTo>
                      <a:pt x="64087" y="48450"/>
                      <a:pt x="66089" y="49147"/>
                      <a:pt x="68177" y="49234"/>
                    </a:cubicBezTo>
                    <a:cubicBezTo>
                      <a:pt x="70385" y="49487"/>
                      <a:pt x="72592" y="49620"/>
                      <a:pt x="74794" y="49620"/>
                    </a:cubicBezTo>
                    <a:cubicBezTo>
                      <a:pt x="77886" y="49620"/>
                      <a:pt x="80965" y="49358"/>
                      <a:pt x="84015" y="48799"/>
                    </a:cubicBezTo>
                    <a:cubicBezTo>
                      <a:pt x="88453" y="47928"/>
                      <a:pt x="92717" y="46014"/>
                      <a:pt x="94893" y="41837"/>
                    </a:cubicBezTo>
                    <a:cubicBezTo>
                      <a:pt x="95937" y="39661"/>
                      <a:pt x="96720" y="37312"/>
                      <a:pt x="97069" y="34875"/>
                    </a:cubicBezTo>
                    <a:cubicBezTo>
                      <a:pt x="97417" y="33135"/>
                      <a:pt x="97678" y="31307"/>
                      <a:pt x="97939" y="29480"/>
                    </a:cubicBezTo>
                    <a:cubicBezTo>
                      <a:pt x="100027" y="29480"/>
                      <a:pt x="102203" y="29306"/>
                      <a:pt x="104204" y="29219"/>
                    </a:cubicBezTo>
                    <a:cubicBezTo>
                      <a:pt x="105483" y="29133"/>
                      <a:pt x="105593" y="27127"/>
                      <a:pt x="104288" y="27127"/>
                    </a:cubicBezTo>
                    <a:cubicBezTo>
                      <a:pt x="104261" y="27127"/>
                      <a:pt x="104233" y="27128"/>
                      <a:pt x="104204" y="27130"/>
                    </a:cubicBezTo>
                    <a:cubicBezTo>
                      <a:pt x="102203" y="27130"/>
                      <a:pt x="100114" y="27217"/>
                      <a:pt x="98113" y="27391"/>
                    </a:cubicBezTo>
                    <a:cubicBezTo>
                      <a:pt x="98113" y="27043"/>
                      <a:pt x="98200" y="26782"/>
                      <a:pt x="98287" y="26434"/>
                    </a:cubicBezTo>
                    <a:cubicBezTo>
                      <a:pt x="98722" y="21212"/>
                      <a:pt x="99157" y="15556"/>
                      <a:pt x="98026" y="10509"/>
                    </a:cubicBezTo>
                    <a:cubicBezTo>
                      <a:pt x="97069" y="6245"/>
                      <a:pt x="93936" y="2764"/>
                      <a:pt x="89846" y="1545"/>
                    </a:cubicBezTo>
                    <a:cubicBezTo>
                      <a:pt x="87182" y="623"/>
                      <a:pt x="84368" y="304"/>
                      <a:pt x="81563" y="304"/>
                    </a:cubicBezTo>
                    <a:cubicBezTo>
                      <a:pt x="79602" y="304"/>
                      <a:pt x="77646" y="460"/>
                      <a:pt x="75748" y="675"/>
                    </a:cubicBezTo>
                    <a:cubicBezTo>
                      <a:pt x="70788" y="1284"/>
                      <a:pt x="66002" y="2764"/>
                      <a:pt x="61563" y="5026"/>
                    </a:cubicBezTo>
                    <a:cubicBezTo>
                      <a:pt x="61429" y="4981"/>
                      <a:pt x="61299" y="4960"/>
                      <a:pt x="61178" y="4960"/>
                    </a:cubicBezTo>
                    <a:cubicBezTo>
                      <a:pt x="60828" y="4960"/>
                      <a:pt x="60539" y="5139"/>
                      <a:pt x="60345" y="5461"/>
                    </a:cubicBezTo>
                    <a:cubicBezTo>
                      <a:pt x="58866" y="7724"/>
                      <a:pt x="57996" y="10422"/>
                      <a:pt x="57821" y="13119"/>
                    </a:cubicBezTo>
                    <a:cubicBezTo>
                      <a:pt x="57734" y="13641"/>
                      <a:pt x="57734" y="14251"/>
                      <a:pt x="57647" y="14773"/>
                    </a:cubicBezTo>
                    <a:cubicBezTo>
                      <a:pt x="57003" y="14706"/>
                      <a:pt x="56358" y="14673"/>
                      <a:pt x="55716" y="14673"/>
                    </a:cubicBezTo>
                    <a:cubicBezTo>
                      <a:pt x="53846" y="14673"/>
                      <a:pt x="52000" y="14951"/>
                      <a:pt x="50251" y="15469"/>
                    </a:cubicBezTo>
                    <a:cubicBezTo>
                      <a:pt x="50164" y="14599"/>
                      <a:pt x="50076" y="13729"/>
                      <a:pt x="49989" y="12858"/>
                    </a:cubicBezTo>
                    <a:cubicBezTo>
                      <a:pt x="49815" y="10074"/>
                      <a:pt x="48858" y="7463"/>
                      <a:pt x="47379" y="5113"/>
                    </a:cubicBezTo>
                    <a:cubicBezTo>
                      <a:pt x="47163" y="4825"/>
                      <a:pt x="46827" y="4656"/>
                      <a:pt x="46520" y="4656"/>
                    </a:cubicBezTo>
                    <a:cubicBezTo>
                      <a:pt x="46457" y="4656"/>
                      <a:pt x="46394" y="4663"/>
                      <a:pt x="46335" y="4678"/>
                    </a:cubicBezTo>
                    <a:cubicBezTo>
                      <a:pt x="41809" y="2503"/>
                      <a:pt x="37023" y="1023"/>
                      <a:pt x="32063" y="414"/>
                    </a:cubicBezTo>
                    <a:cubicBezTo>
                      <a:pt x="30159" y="163"/>
                      <a:pt x="28180" y="0"/>
                      <a:pt x="26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3465150" y="3431875"/>
                <a:ext cx="663025" cy="316275"/>
              </a:xfrm>
              <a:custGeom>
                <a:rect b="b" l="l" r="r" t="t"/>
                <a:pathLst>
                  <a:path extrusionOk="0" h="12651" w="26521">
                    <a:moveTo>
                      <a:pt x="14534" y="0"/>
                    </a:moveTo>
                    <a:cubicBezTo>
                      <a:pt x="9147" y="0"/>
                      <a:pt x="2401" y="1961"/>
                      <a:pt x="610" y="7048"/>
                    </a:cubicBezTo>
                    <a:cubicBezTo>
                      <a:pt x="1" y="8962"/>
                      <a:pt x="523" y="11312"/>
                      <a:pt x="2438" y="12269"/>
                    </a:cubicBezTo>
                    <a:cubicBezTo>
                      <a:pt x="2978" y="12540"/>
                      <a:pt x="3547" y="12650"/>
                      <a:pt x="4128" y="12650"/>
                    </a:cubicBezTo>
                    <a:cubicBezTo>
                      <a:pt x="5603" y="12650"/>
                      <a:pt x="7156" y="11936"/>
                      <a:pt x="8529" y="11312"/>
                    </a:cubicBezTo>
                    <a:cubicBezTo>
                      <a:pt x="10652" y="10351"/>
                      <a:pt x="12804" y="9743"/>
                      <a:pt x="14969" y="9743"/>
                    </a:cubicBezTo>
                    <a:cubicBezTo>
                      <a:pt x="16531" y="9743"/>
                      <a:pt x="18099" y="10060"/>
                      <a:pt x="19668" y="10790"/>
                    </a:cubicBezTo>
                    <a:cubicBezTo>
                      <a:pt x="20413" y="11162"/>
                      <a:pt x="21220" y="11342"/>
                      <a:pt x="22007" y="11342"/>
                    </a:cubicBezTo>
                    <a:cubicBezTo>
                      <a:pt x="24346" y="11342"/>
                      <a:pt x="26521" y="9760"/>
                      <a:pt x="26456" y="6961"/>
                    </a:cubicBezTo>
                    <a:cubicBezTo>
                      <a:pt x="26282" y="2697"/>
                      <a:pt x="21234" y="869"/>
                      <a:pt x="17754" y="260"/>
                    </a:cubicBezTo>
                    <a:cubicBezTo>
                      <a:pt x="16785" y="91"/>
                      <a:pt x="15691" y="0"/>
                      <a:pt x="14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3617450" y="3569025"/>
                <a:ext cx="365525" cy="163075"/>
              </a:xfrm>
              <a:custGeom>
                <a:rect b="b" l="l" r="r" t="t"/>
                <a:pathLst>
                  <a:path extrusionOk="0" h="6523" w="14621">
                    <a:moveTo>
                      <a:pt x="8849" y="0"/>
                    </a:moveTo>
                    <a:cubicBezTo>
                      <a:pt x="8454" y="0"/>
                      <a:pt x="8029" y="27"/>
                      <a:pt x="7571" y="82"/>
                    </a:cubicBezTo>
                    <a:cubicBezTo>
                      <a:pt x="1" y="1040"/>
                      <a:pt x="871" y="6522"/>
                      <a:pt x="871" y="6522"/>
                    </a:cubicBezTo>
                    <a:cubicBezTo>
                      <a:pt x="871" y="6522"/>
                      <a:pt x="5230" y="4647"/>
                      <a:pt x="9546" y="4647"/>
                    </a:cubicBezTo>
                    <a:cubicBezTo>
                      <a:pt x="11110" y="4647"/>
                      <a:pt x="12668" y="4893"/>
                      <a:pt x="14011" y="5565"/>
                    </a:cubicBezTo>
                    <a:cubicBezTo>
                      <a:pt x="14011" y="5565"/>
                      <a:pt x="14621" y="0"/>
                      <a:pt x="8849" y="0"/>
                    </a:cubicBezTo>
                    <a:close/>
                  </a:path>
                </a:pathLst>
              </a:custGeom>
              <a:solidFill>
                <a:srgbClr val="DB8D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2177225" y="4496900"/>
                <a:ext cx="3430875" cy="888625"/>
              </a:xfrm>
              <a:custGeom>
                <a:rect b="b" l="l" r="r" t="t"/>
                <a:pathLst>
                  <a:path extrusionOk="0" h="35545" w="137235">
                    <a:moveTo>
                      <a:pt x="71570" y="0"/>
                    </a:moveTo>
                    <a:cubicBezTo>
                      <a:pt x="64150" y="0"/>
                      <a:pt x="56715" y="865"/>
                      <a:pt x="49429" y="2476"/>
                    </a:cubicBezTo>
                    <a:cubicBezTo>
                      <a:pt x="40379" y="4303"/>
                      <a:pt x="31677" y="7784"/>
                      <a:pt x="23932" y="12657"/>
                    </a:cubicBezTo>
                    <a:cubicBezTo>
                      <a:pt x="14795" y="18662"/>
                      <a:pt x="7398" y="27190"/>
                      <a:pt x="1" y="35544"/>
                    </a:cubicBezTo>
                    <a:lnTo>
                      <a:pt x="137235" y="35544"/>
                    </a:lnTo>
                    <a:cubicBezTo>
                      <a:pt x="126966" y="22056"/>
                      <a:pt x="112608" y="8393"/>
                      <a:pt x="97118" y="3694"/>
                    </a:cubicBezTo>
                    <a:cubicBezTo>
                      <a:pt x="88793" y="1168"/>
                      <a:pt x="80191" y="0"/>
                      <a:pt x="715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2638450" y="4725175"/>
                <a:ext cx="2547600" cy="660350"/>
              </a:xfrm>
              <a:custGeom>
                <a:rect b="b" l="l" r="r" t="t"/>
                <a:pathLst>
                  <a:path extrusionOk="0" h="26414" w="101904">
                    <a:moveTo>
                      <a:pt x="52660" y="1"/>
                    </a:moveTo>
                    <a:cubicBezTo>
                      <a:pt x="47300" y="1"/>
                      <a:pt x="41924" y="619"/>
                      <a:pt x="36637" y="1873"/>
                    </a:cubicBezTo>
                    <a:cubicBezTo>
                      <a:pt x="29936" y="3178"/>
                      <a:pt x="23496" y="5789"/>
                      <a:pt x="17666" y="9444"/>
                    </a:cubicBezTo>
                    <a:cubicBezTo>
                      <a:pt x="10965" y="13882"/>
                      <a:pt x="5396" y="20147"/>
                      <a:pt x="0" y="26413"/>
                    </a:cubicBezTo>
                    <a:lnTo>
                      <a:pt x="101904" y="26413"/>
                    </a:lnTo>
                    <a:cubicBezTo>
                      <a:pt x="94246" y="16405"/>
                      <a:pt x="83542" y="6224"/>
                      <a:pt x="72055" y="2743"/>
                    </a:cubicBezTo>
                    <a:cubicBezTo>
                      <a:pt x="65738" y="924"/>
                      <a:pt x="59210" y="1"/>
                      <a:pt x="52660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2773325" y="5048000"/>
                <a:ext cx="115925" cy="336425"/>
              </a:xfrm>
              <a:custGeom>
                <a:rect b="b" l="l" r="r" t="t"/>
                <a:pathLst>
                  <a:path extrusionOk="0" h="13457" w="4637">
                    <a:moveTo>
                      <a:pt x="4202" y="0"/>
                    </a:moveTo>
                    <a:cubicBezTo>
                      <a:pt x="4068" y="0"/>
                      <a:pt x="3926" y="58"/>
                      <a:pt x="3830" y="186"/>
                    </a:cubicBezTo>
                    <a:cubicBezTo>
                      <a:pt x="3221" y="1143"/>
                      <a:pt x="2699" y="2100"/>
                      <a:pt x="2263" y="3144"/>
                    </a:cubicBezTo>
                    <a:cubicBezTo>
                      <a:pt x="1828" y="4189"/>
                      <a:pt x="1480" y="5320"/>
                      <a:pt x="1132" y="6364"/>
                    </a:cubicBezTo>
                    <a:cubicBezTo>
                      <a:pt x="523" y="8540"/>
                      <a:pt x="88" y="10802"/>
                      <a:pt x="1" y="13065"/>
                    </a:cubicBezTo>
                    <a:cubicBezTo>
                      <a:pt x="1" y="13326"/>
                      <a:pt x="175" y="13457"/>
                      <a:pt x="360" y="13457"/>
                    </a:cubicBezTo>
                    <a:cubicBezTo>
                      <a:pt x="545" y="13457"/>
                      <a:pt x="741" y="13326"/>
                      <a:pt x="784" y="13065"/>
                    </a:cubicBezTo>
                    <a:lnTo>
                      <a:pt x="697" y="13065"/>
                    </a:lnTo>
                    <a:cubicBezTo>
                      <a:pt x="958" y="10889"/>
                      <a:pt x="1393" y="8714"/>
                      <a:pt x="2089" y="6538"/>
                    </a:cubicBezTo>
                    <a:cubicBezTo>
                      <a:pt x="2350" y="5494"/>
                      <a:pt x="2786" y="4450"/>
                      <a:pt x="3134" y="3492"/>
                    </a:cubicBezTo>
                    <a:cubicBezTo>
                      <a:pt x="3569" y="2448"/>
                      <a:pt x="4091" y="1491"/>
                      <a:pt x="4526" y="447"/>
                    </a:cubicBezTo>
                    <a:cubicBezTo>
                      <a:pt x="4636" y="171"/>
                      <a:pt x="4433" y="0"/>
                      <a:pt x="4202" y="0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4962900" y="5012275"/>
                <a:ext cx="90450" cy="374325"/>
              </a:xfrm>
              <a:custGeom>
                <a:rect b="b" l="l" r="r" t="t"/>
                <a:pathLst>
                  <a:path extrusionOk="0" h="14973" w="3618">
                    <a:moveTo>
                      <a:pt x="294" y="1"/>
                    </a:moveTo>
                    <a:cubicBezTo>
                      <a:pt x="144" y="1"/>
                      <a:pt x="1" y="114"/>
                      <a:pt x="49" y="309"/>
                    </a:cubicBezTo>
                    <a:lnTo>
                      <a:pt x="136" y="309"/>
                    </a:lnTo>
                    <a:cubicBezTo>
                      <a:pt x="1007" y="2572"/>
                      <a:pt x="1616" y="4921"/>
                      <a:pt x="2051" y="7271"/>
                    </a:cubicBezTo>
                    <a:cubicBezTo>
                      <a:pt x="2312" y="8489"/>
                      <a:pt x="2486" y="9708"/>
                      <a:pt x="2573" y="10926"/>
                    </a:cubicBezTo>
                    <a:cubicBezTo>
                      <a:pt x="2660" y="11535"/>
                      <a:pt x="2660" y="12057"/>
                      <a:pt x="2747" y="12666"/>
                    </a:cubicBezTo>
                    <a:cubicBezTo>
                      <a:pt x="2747" y="13276"/>
                      <a:pt x="2747" y="13972"/>
                      <a:pt x="2834" y="14581"/>
                    </a:cubicBezTo>
                    <a:cubicBezTo>
                      <a:pt x="2834" y="14842"/>
                      <a:pt x="3030" y="14973"/>
                      <a:pt x="3226" y="14973"/>
                    </a:cubicBezTo>
                    <a:cubicBezTo>
                      <a:pt x="3421" y="14973"/>
                      <a:pt x="3617" y="14842"/>
                      <a:pt x="3617" y="14581"/>
                    </a:cubicBezTo>
                    <a:cubicBezTo>
                      <a:pt x="3617" y="13363"/>
                      <a:pt x="3530" y="12144"/>
                      <a:pt x="3356" y="10926"/>
                    </a:cubicBezTo>
                    <a:cubicBezTo>
                      <a:pt x="3182" y="9708"/>
                      <a:pt x="3008" y="8489"/>
                      <a:pt x="2747" y="7271"/>
                    </a:cubicBezTo>
                    <a:cubicBezTo>
                      <a:pt x="2225" y="4834"/>
                      <a:pt x="1529" y="2485"/>
                      <a:pt x="572" y="222"/>
                    </a:cubicBezTo>
                    <a:cubicBezTo>
                      <a:pt x="533" y="70"/>
                      <a:pt x="412" y="1"/>
                      <a:pt x="294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3362900" y="3934400"/>
                <a:ext cx="1024725" cy="942900"/>
              </a:xfrm>
              <a:custGeom>
                <a:rect b="b" l="l" r="r" t="t"/>
                <a:pathLst>
                  <a:path extrusionOk="0" h="37716" w="40989">
                    <a:moveTo>
                      <a:pt x="24773" y="0"/>
                    </a:moveTo>
                    <a:cubicBezTo>
                      <a:pt x="16574" y="0"/>
                      <a:pt x="8413" y="1276"/>
                      <a:pt x="523" y="3829"/>
                    </a:cubicBezTo>
                    <a:cubicBezTo>
                      <a:pt x="2002" y="7745"/>
                      <a:pt x="2525" y="11835"/>
                      <a:pt x="2263" y="15925"/>
                    </a:cubicBezTo>
                    <a:cubicBezTo>
                      <a:pt x="1915" y="20015"/>
                      <a:pt x="1132" y="24018"/>
                      <a:pt x="1" y="27934"/>
                    </a:cubicBezTo>
                    <a:cubicBezTo>
                      <a:pt x="2351" y="32808"/>
                      <a:pt x="6702" y="35157"/>
                      <a:pt x="11314" y="36463"/>
                    </a:cubicBezTo>
                    <a:cubicBezTo>
                      <a:pt x="13913" y="37301"/>
                      <a:pt x="16613" y="37715"/>
                      <a:pt x="19317" y="37715"/>
                    </a:cubicBezTo>
                    <a:cubicBezTo>
                      <a:pt x="22226" y="37715"/>
                      <a:pt x="25139" y="37236"/>
                      <a:pt x="27935" y="36288"/>
                    </a:cubicBezTo>
                    <a:cubicBezTo>
                      <a:pt x="33679" y="34200"/>
                      <a:pt x="38291" y="29936"/>
                      <a:pt x="40988" y="24453"/>
                    </a:cubicBezTo>
                    <a:cubicBezTo>
                      <a:pt x="38465" y="18188"/>
                      <a:pt x="36985" y="11574"/>
                      <a:pt x="36724" y="4873"/>
                    </a:cubicBezTo>
                    <a:cubicBezTo>
                      <a:pt x="36637" y="3568"/>
                      <a:pt x="36724" y="2263"/>
                      <a:pt x="37072" y="957"/>
                    </a:cubicBezTo>
                    <a:cubicBezTo>
                      <a:pt x="32982" y="319"/>
                      <a:pt x="28873" y="0"/>
                      <a:pt x="24773" y="0"/>
                    </a:cubicBezTo>
                    <a:close/>
                  </a:path>
                </a:pathLst>
              </a:custGeom>
              <a:solidFill>
                <a:srgbClr val="DDAF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534775" y="3982250"/>
                <a:ext cx="852850" cy="563500"/>
              </a:xfrm>
              <a:custGeom>
                <a:rect b="b" l="l" r="r" t="t"/>
                <a:pathLst>
                  <a:path extrusionOk="0" h="22540" w="34114">
                    <a:moveTo>
                      <a:pt x="30023" y="1"/>
                    </a:moveTo>
                    <a:cubicBezTo>
                      <a:pt x="22164" y="3871"/>
                      <a:pt x="11005" y="4482"/>
                      <a:pt x="4740" y="4482"/>
                    </a:cubicBezTo>
                    <a:cubicBezTo>
                      <a:pt x="1849" y="4482"/>
                      <a:pt x="1" y="4352"/>
                      <a:pt x="1" y="4352"/>
                    </a:cubicBezTo>
                    <a:lnTo>
                      <a:pt x="1" y="4352"/>
                    </a:lnTo>
                    <a:cubicBezTo>
                      <a:pt x="23410" y="8007"/>
                      <a:pt x="34113" y="22539"/>
                      <a:pt x="34113" y="22539"/>
                    </a:cubicBezTo>
                    <a:cubicBezTo>
                      <a:pt x="28631" y="9138"/>
                      <a:pt x="30023" y="1"/>
                      <a:pt x="30023" y="1"/>
                    </a:cubicBezTo>
                    <a:close/>
                  </a:path>
                </a:pathLst>
              </a:custGeom>
              <a:solidFill>
                <a:srgbClr val="000000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245425" y="4534850"/>
                <a:ext cx="1266200" cy="394575"/>
              </a:xfrm>
              <a:custGeom>
                <a:rect b="b" l="l" r="r" t="t"/>
                <a:pathLst>
                  <a:path extrusionOk="0" h="15783" w="50648">
                    <a:moveTo>
                      <a:pt x="45513" y="0"/>
                    </a:moveTo>
                    <a:cubicBezTo>
                      <a:pt x="45513" y="0"/>
                      <a:pt x="36534" y="9141"/>
                      <a:pt x="24174" y="9141"/>
                    </a:cubicBezTo>
                    <a:cubicBezTo>
                      <a:pt x="18404" y="9141"/>
                      <a:pt x="11897" y="7149"/>
                      <a:pt x="5222" y="1306"/>
                    </a:cubicBezTo>
                    <a:lnTo>
                      <a:pt x="1" y="2698"/>
                    </a:lnTo>
                    <a:cubicBezTo>
                      <a:pt x="1" y="2698"/>
                      <a:pt x="10207" y="15782"/>
                      <a:pt x="24811" y="15782"/>
                    </a:cubicBezTo>
                    <a:cubicBezTo>
                      <a:pt x="32489" y="15782"/>
                      <a:pt x="41382" y="12166"/>
                      <a:pt x="50648" y="1132"/>
                    </a:cubicBezTo>
                    <a:lnTo>
                      <a:pt x="45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3352600" y="4654500"/>
                <a:ext cx="69075" cy="48175"/>
              </a:xfrm>
              <a:custGeom>
                <a:rect b="b" l="l" r="r" t="t"/>
                <a:pathLst>
                  <a:path extrusionOk="0" h="1927" w="2763">
                    <a:moveTo>
                      <a:pt x="2414" y="1"/>
                    </a:moveTo>
                    <a:cubicBezTo>
                      <a:pt x="2327" y="1"/>
                      <a:pt x="2153" y="1"/>
                      <a:pt x="2066" y="88"/>
                    </a:cubicBezTo>
                    <a:lnTo>
                      <a:pt x="1805" y="262"/>
                    </a:lnTo>
                    <a:cubicBezTo>
                      <a:pt x="1631" y="349"/>
                      <a:pt x="1457" y="523"/>
                      <a:pt x="1283" y="610"/>
                    </a:cubicBezTo>
                    <a:lnTo>
                      <a:pt x="239" y="1306"/>
                    </a:lnTo>
                    <a:cubicBezTo>
                      <a:pt x="1" y="1544"/>
                      <a:pt x="197" y="1926"/>
                      <a:pt x="497" y="1926"/>
                    </a:cubicBezTo>
                    <a:cubicBezTo>
                      <a:pt x="526" y="1926"/>
                      <a:pt x="556" y="1923"/>
                      <a:pt x="587" y="1915"/>
                    </a:cubicBezTo>
                    <a:lnTo>
                      <a:pt x="1631" y="1219"/>
                    </a:lnTo>
                    <a:cubicBezTo>
                      <a:pt x="1805" y="1132"/>
                      <a:pt x="2066" y="958"/>
                      <a:pt x="2153" y="871"/>
                    </a:cubicBezTo>
                    <a:lnTo>
                      <a:pt x="2501" y="610"/>
                    </a:lnTo>
                    <a:cubicBezTo>
                      <a:pt x="2588" y="523"/>
                      <a:pt x="2675" y="436"/>
                      <a:pt x="2675" y="349"/>
                    </a:cubicBezTo>
                    <a:cubicBezTo>
                      <a:pt x="2763" y="175"/>
                      <a:pt x="2588" y="1"/>
                      <a:pt x="24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3466400" y="4721950"/>
                <a:ext cx="55350" cy="62125"/>
              </a:xfrm>
              <a:custGeom>
                <a:rect b="b" l="l" r="r" t="t"/>
                <a:pathLst>
                  <a:path extrusionOk="0" h="2485" w="2214">
                    <a:moveTo>
                      <a:pt x="1952" y="0"/>
                    </a:moveTo>
                    <a:cubicBezTo>
                      <a:pt x="1778" y="87"/>
                      <a:pt x="1604" y="348"/>
                      <a:pt x="1430" y="522"/>
                    </a:cubicBezTo>
                    <a:lnTo>
                      <a:pt x="995" y="957"/>
                    </a:lnTo>
                    <a:lnTo>
                      <a:pt x="212" y="2089"/>
                    </a:lnTo>
                    <a:cubicBezTo>
                      <a:pt x="1" y="2230"/>
                      <a:pt x="188" y="2484"/>
                      <a:pt x="360" y="2484"/>
                    </a:cubicBezTo>
                    <a:cubicBezTo>
                      <a:pt x="400" y="2484"/>
                      <a:pt x="440" y="2470"/>
                      <a:pt x="473" y="2437"/>
                    </a:cubicBezTo>
                    <a:lnTo>
                      <a:pt x="560" y="2350"/>
                    </a:lnTo>
                    <a:lnTo>
                      <a:pt x="1430" y="1306"/>
                    </a:lnTo>
                    <a:lnTo>
                      <a:pt x="1865" y="870"/>
                    </a:lnTo>
                    <a:cubicBezTo>
                      <a:pt x="1952" y="783"/>
                      <a:pt x="2039" y="696"/>
                      <a:pt x="2127" y="609"/>
                    </a:cubicBezTo>
                    <a:cubicBezTo>
                      <a:pt x="2127" y="522"/>
                      <a:pt x="2214" y="522"/>
                      <a:pt x="2214" y="435"/>
                    </a:cubicBezTo>
                    <a:cubicBezTo>
                      <a:pt x="2214" y="348"/>
                      <a:pt x="2214" y="261"/>
                      <a:pt x="2214" y="261"/>
                    </a:cubicBezTo>
                    <a:cubicBezTo>
                      <a:pt x="2214" y="87"/>
                      <a:pt x="2127" y="0"/>
                      <a:pt x="1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3604400" y="4777675"/>
                <a:ext cx="38150" cy="85325"/>
              </a:xfrm>
              <a:custGeom>
                <a:rect b="b" l="l" r="r" t="t"/>
                <a:pathLst>
                  <a:path extrusionOk="0" h="3413" w="1526">
                    <a:moveTo>
                      <a:pt x="1262" y="0"/>
                    </a:moveTo>
                    <a:cubicBezTo>
                      <a:pt x="1137" y="0"/>
                      <a:pt x="999" y="85"/>
                      <a:pt x="958" y="208"/>
                    </a:cubicBezTo>
                    <a:cubicBezTo>
                      <a:pt x="784" y="730"/>
                      <a:pt x="610" y="1165"/>
                      <a:pt x="436" y="1687"/>
                    </a:cubicBezTo>
                    <a:lnTo>
                      <a:pt x="261" y="2383"/>
                    </a:lnTo>
                    <a:cubicBezTo>
                      <a:pt x="261" y="2470"/>
                      <a:pt x="174" y="2644"/>
                      <a:pt x="87" y="2732"/>
                    </a:cubicBezTo>
                    <a:cubicBezTo>
                      <a:pt x="87" y="2819"/>
                      <a:pt x="0" y="2993"/>
                      <a:pt x="0" y="3167"/>
                    </a:cubicBezTo>
                    <a:cubicBezTo>
                      <a:pt x="0" y="3290"/>
                      <a:pt x="174" y="3413"/>
                      <a:pt x="338" y="3413"/>
                    </a:cubicBezTo>
                    <a:cubicBezTo>
                      <a:pt x="406" y="3413"/>
                      <a:pt x="472" y="3392"/>
                      <a:pt x="523" y="3341"/>
                    </a:cubicBezTo>
                    <a:cubicBezTo>
                      <a:pt x="610" y="3080"/>
                      <a:pt x="697" y="2819"/>
                      <a:pt x="784" y="2557"/>
                    </a:cubicBezTo>
                    <a:lnTo>
                      <a:pt x="1045" y="1861"/>
                    </a:lnTo>
                    <a:cubicBezTo>
                      <a:pt x="1132" y="1339"/>
                      <a:pt x="1306" y="904"/>
                      <a:pt x="1480" y="382"/>
                    </a:cubicBezTo>
                    <a:cubicBezTo>
                      <a:pt x="1526" y="106"/>
                      <a:pt x="1402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776275" y="4813325"/>
                <a:ext cx="30475" cy="95325"/>
              </a:xfrm>
              <a:custGeom>
                <a:rect b="b" l="l" r="r" t="t"/>
                <a:pathLst>
                  <a:path extrusionOk="0" h="3813" w="1219">
                    <a:moveTo>
                      <a:pt x="174" y="0"/>
                    </a:moveTo>
                    <a:cubicBezTo>
                      <a:pt x="87" y="0"/>
                      <a:pt x="0" y="87"/>
                      <a:pt x="0" y="174"/>
                    </a:cubicBezTo>
                    <a:cubicBezTo>
                      <a:pt x="0" y="783"/>
                      <a:pt x="87" y="1393"/>
                      <a:pt x="174" y="2002"/>
                    </a:cubicBezTo>
                    <a:cubicBezTo>
                      <a:pt x="174" y="2263"/>
                      <a:pt x="261" y="2611"/>
                      <a:pt x="348" y="2872"/>
                    </a:cubicBezTo>
                    <a:cubicBezTo>
                      <a:pt x="435" y="3133"/>
                      <a:pt x="522" y="3481"/>
                      <a:pt x="696" y="3742"/>
                    </a:cubicBezTo>
                    <a:cubicBezTo>
                      <a:pt x="745" y="3791"/>
                      <a:pt x="807" y="3812"/>
                      <a:pt x="871" y="3812"/>
                    </a:cubicBezTo>
                    <a:cubicBezTo>
                      <a:pt x="1038" y="3812"/>
                      <a:pt x="1218" y="3669"/>
                      <a:pt x="1218" y="3481"/>
                    </a:cubicBezTo>
                    <a:cubicBezTo>
                      <a:pt x="1218" y="3220"/>
                      <a:pt x="1131" y="2959"/>
                      <a:pt x="1044" y="2698"/>
                    </a:cubicBezTo>
                    <a:cubicBezTo>
                      <a:pt x="957" y="2437"/>
                      <a:pt x="870" y="2176"/>
                      <a:pt x="783" y="1915"/>
                    </a:cubicBezTo>
                    <a:cubicBezTo>
                      <a:pt x="609" y="1306"/>
                      <a:pt x="522" y="783"/>
                      <a:pt x="435" y="174"/>
                    </a:cubicBezTo>
                    <a:cubicBezTo>
                      <a:pt x="435" y="87"/>
                      <a:pt x="348" y="0"/>
                      <a:pt x="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3911875" y="4803650"/>
                <a:ext cx="49350" cy="92000"/>
              </a:xfrm>
              <a:custGeom>
                <a:rect b="b" l="l" r="r" t="t"/>
                <a:pathLst>
                  <a:path extrusionOk="0" h="3680" w="1974">
                    <a:moveTo>
                      <a:pt x="387" y="0"/>
                    </a:moveTo>
                    <a:cubicBezTo>
                      <a:pt x="213" y="0"/>
                      <a:pt x="1" y="155"/>
                      <a:pt x="59" y="387"/>
                    </a:cubicBezTo>
                    <a:lnTo>
                      <a:pt x="59" y="300"/>
                    </a:lnTo>
                    <a:lnTo>
                      <a:pt x="755" y="1954"/>
                    </a:lnTo>
                    <a:lnTo>
                      <a:pt x="1103" y="2737"/>
                    </a:lnTo>
                    <a:cubicBezTo>
                      <a:pt x="1190" y="3085"/>
                      <a:pt x="1277" y="3346"/>
                      <a:pt x="1451" y="3607"/>
                    </a:cubicBezTo>
                    <a:cubicBezTo>
                      <a:pt x="1502" y="3658"/>
                      <a:pt x="1568" y="3679"/>
                      <a:pt x="1636" y="3679"/>
                    </a:cubicBezTo>
                    <a:cubicBezTo>
                      <a:pt x="1799" y="3679"/>
                      <a:pt x="1973" y="3556"/>
                      <a:pt x="1973" y="3433"/>
                    </a:cubicBezTo>
                    <a:cubicBezTo>
                      <a:pt x="1886" y="3085"/>
                      <a:pt x="1799" y="2824"/>
                      <a:pt x="1625" y="2563"/>
                    </a:cubicBezTo>
                    <a:lnTo>
                      <a:pt x="1277" y="1693"/>
                    </a:lnTo>
                    <a:lnTo>
                      <a:pt x="581" y="126"/>
                    </a:lnTo>
                    <a:cubicBezTo>
                      <a:pt x="552" y="39"/>
                      <a:pt x="474" y="0"/>
                      <a:pt x="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4062100" y="4756350"/>
                <a:ext cx="36175" cy="102875"/>
              </a:xfrm>
              <a:custGeom>
                <a:rect b="b" l="l" r="r" t="t"/>
                <a:pathLst>
                  <a:path extrusionOk="0" h="4115" w="1447">
                    <a:moveTo>
                      <a:pt x="365" y="1"/>
                    </a:moveTo>
                    <a:cubicBezTo>
                      <a:pt x="179" y="1"/>
                      <a:pt x="0" y="150"/>
                      <a:pt x="54" y="365"/>
                    </a:cubicBezTo>
                    <a:cubicBezTo>
                      <a:pt x="228" y="974"/>
                      <a:pt x="315" y="1583"/>
                      <a:pt x="489" y="2192"/>
                    </a:cubicBezTo>
                    <a:cubicBezTo>
                      <a:pt x="489" y="2540"/>
                      <a:pt x="576" y="2801"/>
                      <a:pt x="663" y="3149"/>
                    </a:cubicBezTo>
                    <a:cubicBezTo>
                      <a:pt x="663" y="3410"/>
                      <a:pt x="663" y="3846"/>
                      <a:pt x="924" y="4020"/>
                    </a:cubicBezTo>
                    <a:cubicBezTo>
                      <a:pt x="958" y="4086"/>
                      <a:pt x="1016" y="4114"/>
                      <a:pt x="1081" y="4114"/>
                    </a:cubicBezTo>
                    <a:cubicBezTo>
                      <a:pt x="1185" y="4114"/>
                      <a:pt x="1306" y="4040"/>
                      <a:pt x="1359" y="3933"/>
                    </a:cubicBezTo>
                    <a:cubicBezTo>
                      <a:pt x="1446" y="3672"/>
                      <a:pt x="1446" y="3323"/>
                      <a:pt x="1272" y="2975"/>
                    </a:cubicBezTo>
                    <a:cubicBezTo>
                      <a:pt x="1272" y="2714"/>
                      <a:pt x="1185" y="2366"/>
                      <a:pt x="1098" y="2105"/>
                    </a:cubicBezTo>
                    <a:cubicBezTo>
                      <a:pt x="924" y="1409"/>
                      <a:pt x="837" y="800"/>
                      <a:pt x="663" y="191"/>
                    </a:cubicBezTo>
                    <a:cubicBezTo>
                      <a:pt x="597" y="58"/>
                      <a:pt x="480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4173675" y="4720975"/>
                <a:ext cx="50300" cy="72025"/>
              </a:xfrm>
              <a:custGeom>
                <a:rect b="b" l="l" r="r" t="t"/>
                <a:pathLst>
                  <a:path extrusionOk="0" h="2881" w="2012">
                    <a:moveTo>
                      <a:pt x="323" y="1"/>
                    </a:moveTo>
                    <a:cubicBezTo>
                      <a:pt x="155" y="1"/>
                      <a:pt x="0" y="155"/>
                      <a:pt x="116" y="387"/>
                    </a:cubicBezTo>
                    <a:cubicBezTo>
                      <a:pt x="290" y="822"/>
                      <a:pt x="551" y="1171"/>
                      <a:pt x="725" y="1606"/>
                    </a:cubicBezTo>
                    <a:lnTo>
                      <a:pt x="1074" y="2128"/>
                    </a:lnTo>
                    <a:cubicBezTo>
                      <a:pt x="1161" y="2389"/>
                      <a:pt x="1248" y="2563"/>
                      <a:pt x="1422" y="2824"/>
                    </a:cubicBezTo>
                    <a:cubicBezTo>
                      <a:pt x="1480" y="2863"/>
                      <a:pt x="1544" y="2880"/>
                      <a:pt x="1605" y="2880"/>
                    </a:cubicBezTo>
                    <a:cubicBezTo>
                      <a:pt x="1817" y="2880"/>
                      <a:pt x="2011" y="2678"/>
                      <a:pt x="1944" y="2476"/>
                    </a:cubicBezTo>
                    <a:cubicBezTo>
                      <a:pt x="1857" y="2215"/>
                      <a:pt x="1770" y="2041"/>
                      <a:pt x="1596" y="1867"/>
                    </a:cubicBezTo>
                    <a:lnTo>
                      <a:pt x="1248" y="1258"/>
                    </a:lnTo>
                    <a:cubicBezTo>
                      <a:pt x="1074" y="909"/>
                      <a:pt x="812" y="474"/>
                      <a:pt x="551" y="126"/>
                    </a:cubicBezTo>
                    <a:cubicBezTo>
                      <a:pt x="493" y="39"/>
                      <a:pt x="406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4281450" y="4658500"/>
                <a:ext cx="60475" cy="62150"/>
              </a:xfrm>
              <a:custGeom>
                <a:rect b="b" l="l" r="r" t="t"/>
                <a:pathLst>
                  <a:path extrusionOk="0" h="2486" w="2419">
                    <a:moveTo>
                      <a:pt x="337" y="1"/>
                    </a:moveTo>
                    <a:cubicBezTo>
                      <a:pt x="123" y="1"/>
                      <a:pt x="1" y="304"/>
                      <a:pt x="156" y="537"/>
                    </a:cubicBezTo>
                    <a:cubicBezTo>
                      <a:pt x="592" y="711"/>
                      <a:pt x="853" y="1059"/>
                      <a:pt x="1201" y="1407"/>
                    </a:cubicBezTo>
                    <a:cubicBezTo>
                      <a:pt x="1288" y="1494"/>
                      <a:pt x="1462" y="1668"/>
                      <a:pt x="1549" y="1842"/>
                    </a:cubicBezTo>
                    <a:cubicBezTo>
                      <a:pt x="1723" y="2103"/>
                      <a:pt x="1810" y="2364"/>
                      <a:pt x="2071" y="2451"/>
                    </a:cubicBezTo>
                    <a:cubicBezTo>
                      <a:pt x="2094" y="2475"/>
                      <a:pt x="2130" y="2485"/>
                      <a:pt x="2170" y="2485"/>
                    </a:cubicBezTo>
                    <a:cubicBezTo>
                      <a:pt x="2279" y="2485"/>
                      <a:pt x="2419" y="2405"/>
                      <a:pt x="2419" y="2277"/>
                    </a:cubicBezTo>
                    <a:cubicBezTo>
                      <a:pt x="2419" y="2016"/>
                      <a:pt x="2245" y="1755"/>
                      <a:pt x="2071" y="1581"/>
                    </a:cubicBezTo>
                    <a:cubicBezTo>
                      <a:pt x="1984" y="1320"/>
                      <a:pt x="1810" y="1146"/>
                      <a:pt x="1636" y="972"/>
                    </a:cubicBezTo>
                    <a:cubicBezTo>
                      <a:pt x="1288" y="624"/>
                      <a:pt x="853" y="276"/>
                      <a:pt x="417" y="15"/>
                    </a:cubicBezTo>
                    <a:cubicBezTo>
                      <a:pt x="390" y="5"/>
                      <a:pt x="363" y="1"/>
                      <a:pt x="3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4361500" y="4594850"/>
                <a:ext cx="56575" cy="50975"/>
              </a:xfrm>
              <a:custGeom>
                <a:rect b="b" l="l" r="r" t="t"/>
                <a:pathLst>
                  <a:path extrusionOk="0" h="2039" w="2263">
                    <a:moveTo>
                      <a:pt x="341" y="1"/>
                    </a:moveTo>
                    <a:cubicBezTo>
                      <a:pt x="254" y="1"/>
                      <a:pt x="149" y="62"/>
                      <a:pt x="87" y="124"/>
                    </a:cubicBezTo>
                    <a:cubicBezTo>
                      <a:pt x="0" y="298"/>
                      <a:pt x="0" y="472"/>
                      <a:pt x="174" y="559"/>
                    </a:cubicBezTo>
                    <a:lnTo>
                      <a:pt x="174" y="646"/>
                    </a:lnTo>
                    <a:cubicBezTo>
                      <a:pt x="348" y="733"/>
                      <a:pt x="435" y="820"/>
                      <a:pt x="609" y="907"/>
                    </a:cubicBezTo>
                    <a:lnTo>
                      <a:pt x="696" y="907"/>
                    </a:lnTo>
                    <a:lnTo>
                      <a:pt x="783" y="1081"/>
                    </a:lnTo>
                    <a:lnTo>
                      <a:pt x="957" y="1255"/>
                    </a:lnTo>
                    <a:cubicBezTo>
                      <a:pt x="1131" y="1342"/>
                      <a:pt x="1218" y="1429"/>
                      <a:pt x="1306" y="1603"/>
                    </a:cubicBezTo>
                    <a:lnTo>
                      <a:pt x="1480" y="1777"/>
                    </a:lnTo>
                    <a:lnTo>
                      <a:pt x="1741" y="2038"/>
                    </a:lnTo>
                    <a:lnTo>
                      <a:pt x="2089" y="2038"/>
                    </a:lnTo>
                    <a:cubicBezTo>
                      <a:pt x="2176" y="1951"/>
                      <a:pt x="2263" y="1777"/>
                      <a:pt x="2263" y="1603"/>
                    </a:cubicBezTo>
                    <a:cubicBezTo>
                      <a:pt x="2176" y="1516"/>
                      <a:pt x="2176" y="1429"/>
                      <a:pt x="2089" y="1342"/>
                    </a:cubicBezTo>
                    <a:cubicBezTo>
                      <a:pt x="2002" y="1255"/>
                      <a:pt x="1915" y="1168"/>
                      <a:pt x="1915" y="1081"/>
                    </a:cubicBezTo>
                    <a:cubicBezTo>
                      <a:pt x="1828" y="994"/>
                      <a:pt x="1567" y="820"/>
                      <a:pt x="1480" y="646"/>
                    </a:cubicBezTo>
                    <a:cubicBezTo>
                      <a:pt x="1131" y="472"/>
                      <a:pt x="783" y="211"/>
                      <a:pt x="435" y="37"/>
                    </a:cubicBezTo>
                    <a:cubicBezTo>
                      <a:pt x="410" y="11"/>
                      <a:pt x="377" y="1"/>
                      <a:pt x="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22"/>
            <p:cNvSpPr/>
            <p:nvPr/>
          </p:nvSpPr>
          <p:spPr>
            <a:xfrm rot="10800000">
              <a:off x="1375676" y="193062"/>
              <a:ext cx="1257961" cy="668863"/>
            </a:xfrm>
            <a:custGeom>
              <a:rect b="b" l="l" r="r" t="t"/>
              <a:pathLst>
                <a:path extrusionOk="0" h="146040" w="274664">
                  <a:moveTo>
                    <a:pt x="106868" y="3939"/>
                  </a:moveTo>
                  <a:cubicBezTo>
                    <a:pt x="115100" y="3939"/>
                    <a:pt x="122901" y="7362"/>
                    <a:pt x="129031" y="12800"/>
                  </a:cubicBezTo>
                  <a:lnTo>
                    <a:pt x="129031" y="12800"/>
                  </a:lnTo>
                  <a:cubicBezTo>
                    <a:pt x="127560" y="13750"/>
                    <a:pt x="126113" y="14749"/>
                    <a:pt x="124688" y="15793"/>
                  </a:cubicBezTo>
                  <a:lnTo>
                    <a:pt x="124688" y="15793"/>
                  </a:lnTo>
                  <a:cubicBezTo>
                    <a:pt x="123039" y="14961"/>
                    <a:pt x="121345" y="14188"/>
                    <a:pt x="119628" y="13471"/>
                  </a:cubicBezTo>
                  <a:lnTo>
                    <a:pt x="119628" y="13471"/>
                  </a:lnTo>
                  <a:cubicBezTo>
                    <a:pt x="116645" y="11676"/>
                    <a:pt x="113339" y="10539"/>
                    <a:pt x="109903" y="10001"/>
                  </a:cubicBezTo>
                  <a:lnTo>
                    <a:pt x="109903" y="10001"/>
                  </a:lnTo>
                  <a:cubicBezTo>
                    <a:pt x="105229" y="8577"/>
                    <a:pt x="100660" y="7490"/>
                    <a:pt x="96597" y="6646"/>
                  </a:cubicBezTo>
                  <a:cubicBezTo>
                    <a:pt x="96143" y="6554"/>
                    <a:pt x="95687" y="6466"/>
                    <a:pt x="95228" y="6383"/>
                  </a:cubicBezTo>
                  <a:lnTo>
                    <a:pt x="95228" y="6383"/>
                  </a:lnTo>
                  <a:cubicBezTo>
                    <a:pt x="97495" y="5453"/>
                    <a:pt x="99868" y="4746"/>
                    <a:pt x="102319" y="4290"/>
                  </a:cubicBezTo>
                  <a:cubicBezTo>
                    <a:pt x="103845" y="4053"/>
                    <a:pt x="105364" y="3939"/>
                    <a:pt x="106868" y="3939"/>
                  </a:cubicBezTo>
                  <a:close/>
                  <a:moveTo>
                    <a:pt x="132091" y="15835"/>
                  </a:moveTo>
                  <a:cubicBezTo>
                    <a:pt x="132174" y="15927"/>
                    <a:pt x="132256" y="16019"/>
                    <a:pt x="132338" y="16111"/>
                  </a:cubicBezTo>
                  <a:lnTo>
                    <a:pt x="132338" y="16111"/>
                  </a:lnTo>
                  <a:cubicBezTo>
                    <a:pt x="132110" y="16108"/>
                    <a:pt x="131882" y="16105"/>
                    <a:pt x="131655" y="16103"/>
                  </a:cubicBezTo>
                  <a:lnTo>
                    <a:pt x="131655" y="16103"/>
                  </a:lnTo>
                  <a:cubicBezTo>
                    <a:pt x="131800" y="16013"/>
                    <a:pt x="131945" y="15924"/>
                    <a:pt x="132091" y="15835"/>
                  </a:cubicBezTo>
                  <a:close/>
                  <a:moveTo>
                    <a:pt x="158811" y="5836"/>
                  </a:moveTo>
                  <a:cubicBezTo>
                    <a:pt x="156998" y="6321"/>
                    <a:pt x="155215" y="6928"/>
                    <a:pt x="153478" y="7656"/>
                  </a:cubicBezTo>
                  <a:cubicBezTo>
                    <a:pt x="148987" y="9632"/>
                    <a:pt x="145264" y="12662"/>
                    <a:pt x="142563" y="16440"/>
                  </a:cubicBezTo>
                  <a:lnTo>
                    <a:pt x="142563" y="16440"/>
                  </a:lnTo>
                  <a:cubicBezTo>
                    <a:pt x="141021" y="16355"/>
                    <a:pt x="139479" y="16289"/>
                    <a:pt x="137938" y="16238"/>
                  </a:cubicBezTo>
                  <a:lnTo>
                    <a:pt x="137938" y="16238"/>
                  </a:lnTo>
                  <a:cubicBezTo>
                    <a:pt x="137274" y="15358"/>
                    <a:pt x="136579" y="14506"/>
                    <a:pt x="135854" y="13682"/>
                  </a:cubicBezTo>
                  <a:lnTo>
                    <a:pt x="135854" y="13682"/>
                  </a:lnTo>
                  <a:cubicBezTo>
                    <a:pt x="142981" y="9853"/>
                    <a:pt x="150881" y="6986"/>
                    <a:pt x="158811" y="5836"/>
                  </a:cubicBezTo>
                  <a:close/>
                  <a:moveTo>
                    <a:pt x="167186" y="8419"/>
                  </a:moveTo>
                  <a:cubicBezTo>
                    <a:pt x="172273" y="8419"/>
                    <a:pt x="177583" y="9571"/>
                    <a:pt x="182775" y="11427"/>
                  </a:cubicBezTo>
                  <a:lnTo>
                    <a:pt x="182775" y="11427"/>
                  </a:lnTo>
                  <a:cubicBezTo>
                    <a:pt x="178899" y="14137"/>
                    <a:pt x="175765" y="17869"/>
                    <a:pt x="173738" y="22348"/>
                  </a:cubicBezTo>
                  <a:lnTo>
                    <a:pt x="173738" y="22348"/>
                  </a:lnTo>
                  <a:cubicBezTo>
                    <a:pt x="165501" y="19150"/>
                    <a:pt x="156669" y="17574"/>
                    <a:pt x="147722" y="16802"/>
                  </a:cubicBezTo>
                  <a:lnTo>
                    <a:pt x="147722" y="16802"/>
                  </a:lnTo>
                  <a:cubicBezTo>
                    <a:pt x="153094" y="10775"/>
                    <a:pt x="159913" y="8419"/>
                    <a:pt x="167186" y="8419"/>
                  </a:cubicBezTo>
                  <a:close/>
                  <a:moveTo>
                    <a:pt x="135461" y="22838"/>
                  </a:moveTo>
                  <a:cubicBezTo>
                    <a:pt x="136051" y="22886"/>
                    <a:pt x="136640" y="22944"/>
                    <a:pt x="137228" y="23014"/>
                  </a:cubicBezTo>
                  <a:lnTo>
                    <a:pt x="137228" y="23014"/>
                  </a:lnTo>
                  <a:cubicBezTo>
                    <a:pt x="137619" y="23717"/>
                    <a:pt x="137987" y="24432"/>
                    <a:pt x="138332" y="25158"/>
                  </a:cubicBezTo>
                  <a:cubicBezTo>
                    <a:pt x="138376" y="25255"/>
                    <a:pt x="138419" y="25352"/>
                    <a:pt x="138462" y="25449"/>
                  </a:cubicBezTo>
                  <a:lnTo>
                    <a:pt x="138462" y="25449"/>
                  </a:lnTo>
                  <a:cubicBezTo>
                    <a:pt x="138443" y="25528"/>
                    <a:pt x="138424" y="25607"/>
                    <a:pt x="138405" y="25686"/>
                  </a:cubicBezTo>
                  <a:lnTo>
                    <a:pt x="138405" y="25686"/>
                  </a:lnTo>
                  <a:cubicBezTo>
                    <a:pt x="137489" y="24691"/>
                    <a:pt x="136504" y="23743"/>
                    <a:pt x="135461" y="22838"/>
                  </a:cubicBezTo>
                  <a:close/>
                  <a:moveTo>
                    <a:pt x="145275" y="20652"/>
                  </a:moveTo>
                  <a:cubicBezTo>
                    <a:pt x="154491" y="21333"/>
                    <a:pt x="163638" y="22861"/>
                    <a:pt x="172152" y="26277"/>
                  </a:cubicBezTo>
                  <a:lnTo>
                    <a:pt x="172152" y="26277"/>
                  </a:lnTo>
                  <a:cubicBezTo>
                    <a:pt x="171454" y="28098"/>
                    <a:pt x="170812" y="29936"/>
                    <a:pt x="170191" y="31780"/>
                  </a:cubicBezTo>
                  <a:lnTo>
                    <a:pt x="170191" y="31780"/>
                  </a:lnTo>
                  <a:cubicBezTo>
                    <a:pt x="165433" y="28902"/>
                    <a:pt x="160528" y="26336"/>
                    <a:pt x="155497" y="24148"/>
                  </a:cubicBezTo>
                  <a:cubicBezTo>
                    <a:pt x="152261" y="22736"/>
                    <a:pt x="148820" y="21550"/>
                    <a:pt x="145275" y="20652"/>
                  </a:cubicBezTo>
                  <a:close/>
                  <a:moveTo>
                    <a:pt x="89222" y="9523"/>
                  </a:moveTo>
                  <a:cubicBezTo>
                    <a:pt x="91766" y="9777"/>
                    <a:pt x="94307" y="10169"/>
                    <a:pt x="96829" y="10670"/>
                  </a:cubicBezTo>
                  <a:lnTo>
                    <a:pt x="96829" y="10670"/>
                  </a:lnTo>
                  <a:cubicBezTo>
                    <a:pt x="91080" y="12111"/>
                    <a:pt x="85653" y="15012"/>
                    <a:pt x="81451" y="19100"/>
                  </a:cubicBezTo>
                  <a:cubicBezTo>
                    <a:pt x="77146" y="23404"/>
                    <a:pt x="74315" y="28594"/>
                    <a:pt x="72815" y="34136"/>
                  </a:cubicBezTo>
                  <a:lnTo>
                    <a:pt x="72815" y="34136"/>
                  </a:lnTo>
                  <a:cubicBezTo>
                    <a:pt x="72881" y="33725"/>
                    <a:pt x="72954" y="33312"/>
                    <a:pt x="73037" y="32899"/>
                  </a:cubicBezTo>
                  <a:cubicBezTo>
                    <a:pt x="75078" y="23149"/>
                    <a:pt x="81090" y="14774"/>
                    <a:pt x="89222" y="9523"/>
                  </a:cubicBezTo>
                  <a:close/>
                  <a:moveTo>
                    <a:pt x="187505" y="13317"/>
                  </a:moveTo>
                  <a:cubicBezTo>
                    <a:pt x="189719" y="14293"/>
                    <a:pt x="191892" y="15377"/>
                    <a:pt x="193996" y="16530"/>
                  </a:cubicBezTo>
                  <a:lnTo>
                    <a:pt x="193996" y="16530"/>
                  </a:lnTo>
                  <a:cubicBezTo>
                    <a:pt x="194065" y="16601"/>
                    <a:pt x="194134" y="16672"/>
                    <a:pt x="194203" y="16744"/>
                  </a:cubicBezTo>
                  <a:cubicBezTo>
                    <a:pt x="199648" y="22188"/>
                    <a:pt x="203095" y="29299"/>
                    <a:pt x="203958" y="36785"/>
                  </a:cubicBezTo>
                  <a:lnTo>
                    <a:pt x="203958" y="36785"/>
                  </a:lnTo>
                  <a:cubicBezTo>
                    <a:pt x="201361" y="36909"/>
                    <a:pt x="198753" y="37177"/>
                    <a:pt x="196140" y="37580"/>
                  </a:cubicBezTo>
                  <a:lnTo>
                    <a:pt x="196140" y="37580"/>
                  </a:lnTo>
                  <a:cubicBezTo>
                    <a:pt x="193587" y="34515"/>
                    <a:pt x="190569" y="31795"/>
                    <a:pt x="187135" y="29533"/>
                  </a:cubicBezTo>
                  <a:cubicBezTo>
                    <a:pt x="184176" y="27412"/>
                    <a:pt x="181078" y="25624"/>
                    <a:pt x="177872" y="24117"/>
                  </a:cubicBezTo>
                  <a:lnTo>
                    <a:pt x="177872" y="24117"/>
                  </a:lnTo>
                  <a:cubicBezTo>
                    <a:pt x="180221" y="19523"/>
                    <a:pt x="183242" y="15750"/>
                    <a:pt x="187505" y="13317"/>
                  </a:cubicBezTo>
                  <a:close/>
                  <a:moveTo>
                    <a:pt x="203653" y="22603"/>
                  </a:moveTo>
                  <a:cubicBezTo>
                    <a:pt x="205322" y="23793"/>
                    <a:pt x="206891" y="24991"/>
                    <a:pt x="208339" y="26168"/>
                  </a:cubicBezTo>
                  <a:cubicBezTo>
                    <a:pt x="212695" y="29616"/>
                    <a:pt x="217002" y="33651"/>
                    <a:pt x="220824" y="38136"/>
                  </a:cubicBezTo>
                  <a:lnTo>
                    <a:pt x="220824" y="38136"/>
                  </a:lnTo>
                  <a:cubicBezTo>
                    <a:pt x="216655" y="37227"/>
                    <a:pt x="212406" y="36765"/>
                    <a:pt x="208114" y="36711"/>
                  </a:cubicBezTo>
                  <a:lnTo>
                    <a:pt x="208114" y="36711"/>
                  </a:lnTo>
                  <a:cubicBezTo>
                    <a:pt x="207745" y="32698"/>
                    <a:pt x="206610" y="28583"/>
                    <a:pt x="204637" y="24485"/>
                  </a:cubicBezTo>
                  <a:cubicBezTo>
                    <a:pt x="204322" y="23844"/>
                    <a:pt x="203994" y="23217"/>
                    <a:pt x="203653" y="22603"/>
                  </a:cubicBezTo>
                  <a:close/>
                  <a:moveTo>
                    <a:pt x="82800" y="9194"/>
                  </a:moveTo>
                  <a:cubicBezTo>
                    <a:pt x="82844" y="9194"/>
                    <a:pt x="82888" y="9194"/>
                    <a:pt x="82932" y="9194"/>
                  </a:cubicBezTo>
                  <a:lnTo>
                    <a:pt x="82932" y="9194"/>
                  </a:lnTo>
                  <a:cubicBezTo>
                    <a:pt x="74775" y="16011"/>
                    <a:pt x="69118" y="25988"/>
                    <a:pt x="68325" y="36938"/>
                  </a:cubicBezTo>
                  <a:cubicBezTo>
                    <a:pt x="68280" y="37659"/>
                    <a:pt x="68258" y="38376"/>
                    <a:pt x="68257" y="39090"/>
                  </a:cubicBezTo>
                  <a:lnTo>
                    <a:pt x="68257" y="39090"/>
                  </a:lnTo>
                  <a:cubicBezTo>
                    <a:pt x="67603" y="38806"/>
                    <a:pt x="66952" y="38536"/>
                    <a:pt x="66305" y="38284"/>
                  </a:cubicBezTo>
                  <a:cubicBezTo>
                    <a:pt x="60912" y="36610"/>
                    <a:pt x="55211" y="35348"/>
                    <a:pt x="49599" y="35348"/>
                  </a:cubicBezTo>
                  <a:cubicBezTo>
                    <a:pt x="48127" y="35348"/>
                    <a:pt x="46662" y="35434"/>
                    <a:pt x="45210" y="35623"/>
                  </a:cubicBezTo>
                  <a:lnTo>
                    <a:pt x="45210" y="35623"/>
                  </a:lnTo>
                  <a:cubicBezTo>
                    <a:pt x="45412" y="34408"/>
                    <a:pt x="45710" y="33163"/>
                    <a:pt x="46111" y="31889"/>
                  </a:cubicBezTo>
                  <a:cubicBezTo>
                    <a:pt x="50487" y="20446"/>
                    <a:pt x="59911" y="12368"/>
                    <a:pt x="71691" y="10349"/>
                  </a:cubicBezTo>
                  <a:cubicBezTo>
                    <a:pt x="75340" y="9548"/>
                    <a:pt x="79060" y="9194"/>
                    <a:pt x="82800" y="9194"/>
                  </a:cubicBezTo>
                  <a:close/>
                  <a:moveTo>
                    <a:pt x="176099" y="28024"/>
                  </a:moveTo>
                  <a:lnTo>
                    <a:pt x="176099" y="28024"/>
                  </a:lnTo>
                  <a:cubicBezTo>
                    <a:pt x="176867" y="28397"/>
                    <a:pt x="177629" y="28788"/>
                    <a:pt x="178384" y="29197"/>
                  </a:cubicBezTo>
                  <a:cubicBezTo>
                    <a:pt x="183070" y="31657"/>
                    <a:pt x="187388" y="34810"/>
                    <a:pt x="191014" y="38542"/>
                  </a:cubicBezTo>
                  <a:lnTo>
                    <a:pt x="191014" y="38542"/>
                  </a:lnTo>
                  <a:cubicBezTo>
                    <a:pt x="188403" y="39118"/>
                    <a:pt x="185793" y="39824"/>
                    <a:pt x="183191" y="40652"/>
                  </a:cubicBezTo>
                  <a:lnTo>
                    <a:pt x="183191" y="40652"/>
                  </a:lnTo>
                  <a:cubicBezTo>
                    <a:pt x="180184" y="38361"/>
                    <a:pt x="177100" y="36181"/>
                    <a:pt x="173948" y="34135"/>
                  </a:cubicBezTo>
                  <a:lnTo>
                    <a:pt x="173948" y="34135"/>
                  </a:lnTo>
                  <a:cubicBezTo>
                    <a:pt x="173968" y="34059"/>
                    <a:pt x="173989" y="33984"/>
                    <a:pt x="174009" y="33909"/>
                  </a:cubicBezTo>
                  <a:cubicBezTo>
                    <a:pt x="174653" y="31869"/>
                    <a:pt x="175339" y="29899"/>
                    <a:pt x="176099" y="28024"/>
                  </a:cubicBezTo>
                  <a:close/>
                  <a:moveTo>
                    <a:pt x="104507" y="14106"/>
                  </a:moveTo>
                  <a:cubicBezTo>
                    <a:pt x="108576" y="14106"/>
                    <a:pt x="112662" y="14966"/>
                    <a:pt x="116455" y="16744"/>
                  </a:cubicBezTo>
                  <a:cubicBezTo>
                    <a:pt x="117932" y="17596"/>
                    <a:pt x="119295" y="18602"/>
                    <a:pt x="120529" y="19735"/>
                  </a:cubicBezTo>
                  <a:lnTo>
                    <a:pt x="120529" y="19735"/>
                  </a:lnTo>
                  <a:cubicBezTo>
                    <a:pt x="112070" y="21530"/>
                    <a:pt x="104387" y="25850"/>
                    <a:pt x="98953" y="33572"/>
                  </a:cubicBezTo>
                  <a:cubicBezTo>
                    <a:pt x="95457" y="38021"/>
                    <a:pt x="93162" y="45772"/>
                    <a:pt x="86399" y="45772"/>
                  </a:cubicBezTo>
                  <a:cubicBezTo>
                    <a:pt x="86000" y="45772"/>
                    <a:pt x="85585" y="45745"/>
                    <a:pt x="85154" y="45689"/>
                  </a:cubicBezTo>
                  <a:cubicBezTo>
                    <a:pt x="81987" y="45189"/>
                    <a:pt x="78820" y="43946"/>
                    <a:pt x="75695" y="42533"/>
                  </a:cubicBezTo>
                  <a:lnTo>
                    <a:pt x="75695" y="42533"/>
                  </a:lnTo>
                  <a:cubicBezTo>
                    <a:pt x="76080" y="35147"/>
                    <a:pt x="78995" y="28062"/>
                    <a:pt x="84144" y="22465"/>
                  </a:cubicBezTo>
                  <a:cubicBezTo>
                    <a:pt x="89595" y="17014"/>
                    <a:pt x="97023" y="14106"/>
                    <a:pt x="104507" y="14106"/>
                  </a:cubicBezTo>
                  <a:close/>
                  <a:moveTo>
                    <a:pt x="172733" y="38199"/>
                  </a:moveTo>
                  <a:lnTo>
                    <a:pt x="172733" y="38199"/>
                  </a:lnTo>
                  <a:cubicBezTo>
                    <a:pt x="174676" y="39536"/>
                    <a:pt x="176578" y="40911"/>
                    <a:pt x="178431" y="42305"/>
                  </a:cubicBezTo>
                  <a:lnTo>
                    <a:pt x="178431" y="42305"/>
                  </a:lnTo>
                  <a:cubicBezTo>
                    <a:pt x="178415" y="42311"/>
                    <a:pt x="178400" y="42317"/>
                    <a:pt x="178384" y="42323"/>
                  </a:cubicBezTo>
                  <a:cubicBezTo>
                    <a:pt x="175448" y="43582"/>
                    <a:pt x="172532" y="44882"/>
                    <a:pt x="169642" y="46229"/>
                  </a:cubicBezTo>
                  <a:lnTo>
                    <a:pt x="169642" y="46229"/>
                  </a:lnTo>
                  <a:cubicBezTo>
                    <a:pt x="170801" y="43604"/>
                    <a:pt x="171838" y="40927"/>
                    <a:pt x="172733" y="38199"/>
                  </a:cubicBezTo>
                  <a:close/>
                  <a:moveTo>
                    <a:pt x="50062" y="39618"/>
                  </a:moveTo>
                  <a:cubicBezTo>
                    <a:pt x="55088" y="39618"/>
                    <a:pt x="59718" y="40755"/>
                    <a:pt x="64222" y="42313"/>
                  </a:cubicBezTo>
                  <a:lnTo>
                    <a:pt x="64222" y="42313"/>
                  </a:lnTo>
                  <a:cubicBezTo>
                    <a:pt x="63610" y="42284"/>
                    <a:pt x="62998" y="42270"/>
                    <a:pt x="62388" y="42270"/>
                  </a:cubicBezTo>
                  <a:cubicBezTo>
                    <a:pt x="56572" y="42270"/>
                    <a:pt x="50884" y="43596"/>
                    <a:pt x="46131" y="46722"/>
                  </a:cubicBezTo>
                  <a:lnTo>
                    <a:pt x="46131" y="46722"/>
                  </a:lnTo>
                  <a:cubicBezTo>
                    <a:pt x="45386" y="44640"/>
                    <a:pt x="44953" y="42424"/>
                    <a:pt x="44891" y="40079"/>
                  </a:cubicBezTo>
                  <a:lnTo>
                    <a:pt x="44891" y="40079"/>
                  </a:lnTo>
                  <a:cubicBezTo>
                    <a:pt x="46281" y="39824"/>
                    <a:pt x="47705" y="39674"/>
                    <a:pt x="49140" y="39630"/>
                  </a:cubicBezTo>
                  <a:cubicBezTo>
                    <a:pt x="49449" y="39622"/>
                    <a:pt x="49756" y="39618"/>
                    <a:pt x="50062" y="39618"/>
                  </a:cubicBezTo>
                  <a:close/>
                  <a:moveTo>
                    <a:pt x="204170" y="40735"/>
                  </a:moveTo>
                  <a:cubicBezTo>
                    <a:pt x="204156" y="42608"/>
                    <a:pt x="203978" y="44490"/>
                    <a:pt x="203627" y="46362"/>
                  </a:cubicBezTo>
                  <a:cubicBezTo>
                    <a:pt x="203417" y="47229"/>
                    <a:pt x="203161" y="48074"/>
                    <a:pt x="202864" y="48896"/>
                  </a:cubicBezTo>
                  <a:lnTo>
                    <a:pt x="202864" y="48896"/>
                  </a:lnTo>
                  <a:cubicBezTo>
                    <a:pt x="201801" y="46224"/>
                    <a:pt x="200468" y="43667"/>
                    <a:pt x="198882" y="41267"/>
                  </a:cubicBezTo>
                  <a:lnTo>
                    <a:pt x="198882" y="41267"/>
                  </a:lnTo>
                  <a:cubicBezTo>
                    <a:pt x="200638" y="41021"/>
                    <a:pt x="202401" y="40842"/>
                    <a:pt x="204170" y="40735"/>
                  </a:cubicBezTo>
                  <a:close/>
                  <a:moveTo>
                    <a:pt x="143150" y="24061"/>
                  </a:moveTo>
                  <a:cubicBezTo>
                    <a:pt x="152112" y="26163"/>
                    <a:pt x="160826" y="30483"/>
                    <a:pt x="168908" y="35658"/>
                  </a:cubicBezTo>
                  <a:lnTo>
                    <a:pt x="168908" y="35658"/>
                  </a:lnTo>
                  <a:cubicBezTo>
                    <a:pt x="167418" y="40187"/>
                    <a:pt x="165915" y="44694"/>
                    <a:pt x="163896" y="48990"/>
                  </a:cubicBezTo>
                  <a:lnTo>
                    <a:pt x="163896" y="48990"/>
                  </a:lnTo>
                  <a:cubicBezTo>
                    <a:pt x="160589" y="50628"/>
                    <a:pt x="157321" y="52334"/>
                    <a:pt x="154102" y="54115"/>
                  </a:cubicBezTo>
                  <a:lnTo>
                    <a:pt x="154102" y="54115"/>
                  </a:lnTo>
                  <a:cubicBezTo>
                    <a:pt x="153930" y="54113"/>
                    <a:pt x="153759" y="54111"/>
                    <a:pt x="153587" y="54111"/>
                  </a:cubicBezTo>
                  <a:lnTo>
                    <a:pt x="153587" y="54111"/>
                  </a:lnTo>
                  <a:cubicBezTo>
                    <a:pt x="152724" y="53095"/>
                    <a:pt x="151892" y="52085"/>
                    <a:pt x="151122" y="51074"/>
                  </a:cubicBezTo>
                  <a:cubicBezTo>
                    <a:pt x="149069" y="48533"/>
                    <a:pt x="147102" y="45736"/>
                    <a:pt x="145525" y="42783"/>
                  </a:cubicBezTo>
                  <a:lnTo>
                    <a:pt x="145525" y="42783"/>
                  </a:lnTo>
                  <a:cubicBezTo>
                    <a:pt x="145523" y="42500"/>
                    <a:pt x="145518" y="42216"/>
                    <a:pt x="145511" y="41933"/>
                  </a:cubicBezTo>
                  <a:lnTo>
                    <a:pt x="145511" y="41933"/>
                  </a:lnTo>
                  <a:cubicBezTo>
                    <a:pt x="145646" y="40786"/>
                    <a:pt x="145737" y="39674"/>
                    <a:pt x="145737" y="38621"/>
                  </a:cubicBezTo>
                  <a:cubicBezTo>
                    <a:pt x="145737" y="33907"/>
                    <a:pt x="144595" y="29194"/>
                    <a:pt x="142875" y="24857"/>
                  </a:cubicBezTo>
                  <a:lnTo>
                    <a:pt x="142875" y="24857"/>
                  </a:lnTo>
                  <a:cubicBezTo>
                    <a:pt x="142960" y="24591"/>
                    <a:pt x="143052" y="24326"/>
                    <a:pt x="143150" y="24061"/>
                  </a:cubicBezTo>
                  <a:close/>
                  <a:moveTo>
                    <a:pt x="145057" y="49982"/>
                  </a:moveTo>
                  <a:cubicBezTo>
                    <a:pt x="146126" y="51505"/>
                    <a:pt x="147255" y="52970"/>
                    <a:pt x="148400" y="54370"/>
                  </a:cubicBezTo>
                  <a:lnTo>
                    <a:pt x="148400" y="54370"/>
                  </a:lnTo>
                  <a:cubicBezTo>
                    <a:pt x="147104" y="54499"/>
                    <a:pt x="145814" y="54672"/>
                    <a:pt x="144528" y="54881"/>
                  </a:cubicBezTo>
                  <a:lnTo>
                    <a:pt x="144528" y="54881"/>
                  </a:lnTo>
                  <a:cubicBezTo>
                    <a:pt x="144472" y="54496"/>
                    <a:pt x="144430" y="54105"/>
                    <a:pt x="144402" y="53710"/>
                  </a:cubicBezTo>
                  <a:lnTo>
                    <a:pt x="144402" y="53710"/>
                  </a:lnTo>
                  <a:cubicBezTo>
                    <a:pt x="144667" y="52468"/>
                    <a:pt x="144885" y="51225"/>
                    <a:pt x="145057" y="49982"/>
                  </a:cubicBezTo>
                  <a:close/>
                  <a:moveTo>
                    <a:pt x="194113" y="42096"/>
                  </a:moveTo>
                  <a:cubicBezTo>
                    <a:pt x="196877" y="45643"/>
                    <a:pt x="199040" y="49603"/>
                    <a:pt x="200388" y="53902"/>
                  </a:cubicBezTo>
                  <a:lnTo>
                    <a:pt x="200388" y="53902"/>
                  </a:lnTo>
                  <a:cubicBezTo>
                    <a:pt x="200157" y="54263"/>
                    <a:pt x="199917" y="54619"/>
                    <a:pt x="199669" y="54970"/>
                  </a:cubicBezTo>
                  <a:lnTo>
                    <a:pt x="199669" y="54970"/>
                  </a:lnTo>
                  <a:cubicBezTo>
                    <a:pt x="195705" y="51080"/>
                    <a:pt x="191552" y="47344"/>
                    <a:pt x="187230" y="43831"/>
                  </a:cubicBezTo>
                  <a:lnTo>
                    <a:pt x="187230" y="43831"/>
                  </a:lnTo>
                  <a:cubicBezTo>
                    <a:pt x="189509" y="43157"/>
                    <a:pt x="191804" y="42574"/>
                    <a:pt x="194113" y="42096"/>
                  </a:cubicBezTo>
                  <a:close/>
                  <a:moveTo>
                    <a:pt x="157574" y="58721"/>
                  </a:moveTo>
                  <a:cubicBezTo>
                    <a:pt x="157742" y="58742"/>
                    <a:pt x="157911" y="58765"/>
                    <a:pt x="158079" y="58789"/>
                  </a:cubicBezTo>
                  <a:lnTo>
                    <a:pt x="158079" y="58789"/>
                  </a:lnTo>
                  <a:cubicBezTo>
                    <a:pt x="158010" y="58884"/>
                    <a:pt x="157942" y="58979"/>
                    <a:pt x="157873" y="59073"/>
                  </a:cubicBezTo>
                  <a:lnTo>
                    <a:pt x="157873" y="59073"/>
                  </a:lnTo>
                  <a:cubicBezTo>
                    <a:pt x="157773" y="58955"/>
                    <a:pt x="157673" y="58838"/>
                    <a:pt x="157574" y="58721"/>
                  </a:cubicBezTo>
                  <a:close/>
                  <a:moveTo>
                    <a:pt x="75980" y="48831"/>
                  </a:moveTo>
                  <a:cubicBezTo>
                    <a:pt x="82194" y="51164"/>
                    <a:pt x="87588" y="54876"/>
                    <a:pt x="92674" y="59141"/>
                  </a:cubicBezTo>
                  <a:lnTo>
                    <a:pt x="92674" y="59141"/>
                  </a:lnTo>
                  <a:cubicBezTo>
                    <a:pt x="87931" y="58758"/>
                    <a:pt x="83152" y="58156"/>
                    <a:pt x="78391" y="57785"/>
                  </a:cubicBezTo>
                  <a:lnTo>
                    <a:pt x="78391" y="57785"/>
                  </a:lnTo>
                  <a:cubicBezTo>
                    <a:pt x="77886" y="56496"/>
                    <a:pt x="77446" y="55156"/>
                    <a:pt x="77076" y="53766"/>
                  </a:cubicBezTo>
                  <a:cubicBezTo>
                    <a:pt x="76580" y="52132"/>
                    <a:pt x="76216" y="50482"/>
                    <a:pt x="75980" y="48831"/>
                  </a:cubicBezTo>
                  <a:close/>
                  <a:moveTo>
                    <a:pt x="63433" y="46226"/>
                  </a:moveTo>
                  <a:cubicBezTo>
                    <a:pt x="65305" y="46226"/>
                    <a:pt x="67178" y="46394"/>
                    <a:pt x="69029" y="46736"/>
                  </a:cubicBezTo>
                  <a:lnTo>
                    <a:pt x="69029" y="46736"/>
                  </a:lnTo>
                  <a:cubicBezTo>
                    <a:pt x="69750" y="50387"/>
                    <a:pt x="70932" y="53959"/>
                    <a:pt x="72378" y="57472"/>
                  </a:cubicBezTo>
                  <a:lnTo>
                    <a:pt x="72378" y="57472"/>
                  </a:lnTo>
                  <a:cubicBezTo>
                    <a:pt x="71861" y="57461"/>
                    <a:pt x="71344" y="57456"/>
                    <a:pt x="70829" y="57456"/>
                  </a:cubicBezTo>
                  <a:cubicBezTo>
                    <a:pt x="65911" y="57456"/>
                    <a:pt x="61046" y="57963"/>
                    <a:pt x="56295" y="59484"/>
                  </a:cubicBezTo>
                  <a:lnTo>
                    <a:pt x="56295" y="59484"/>
                  </a:lnTo>
                  <a:cubicBezTo>
                    <a:pt x="52779" y="56926"/>
                    <a:pt x="49824" y="53864"/>
                    <a:pt x="47802" y="50335"/>
                  </a:cubicBezTo>
                  <a:lnTo>
                    <a:pt x="47802" y="50335"/>
                  </a:lnTo>
                  <a:cubicBezTo>
                    <a:pt x="48126" y="50125"/>
                    <a:pt x="48460" y="49922"/>
                    <a:pt x="48804" y="49728"/>
                  </a:cubicBezTo>
                  <a:cubicBezTo>
                    <a:pt x="53390" y="47434"/>
                    <a:pt x="58410" y="46226"/>
                    <a:pt x="63433" y="46226"/>
                  </a:cubicBezTo>
                  <a:close/>
                  <a:moveTo>
                    <a:pt x="123775" y="23410"/>
                  </a:moveTo>
                  <a:cubicBezTo>
                    <a:pt x="127604" y="28767"/>
                    <a:pt x="129243" y="35713"/>
                    <a:pt x="127898" y="42660"/>
                  </a:cubicBezTo>
                  <a:cubicBezTo>
                    <a:pt x="125879" y="52420"/>
                    <a:pt x="116791" y="57805"/>
                    <a:pt x="107031" y="59152"/>
                  </a:cubicBezTo>
                  <a:cubicBezTo>
                    <a:pt x="107025" y="59152"/>
                    <a:pt x="107019" y="59153"/>
                    <a:pt x="107013" y="59154"/>
                  </a:cubicBezTo>
                  <a:lnTo>
                    <a:pt x="107013" y="59154"/>
                  </a:lnTo>
                  <a:cubicBezTo>
                    <a:pt x="106733" y="59176"/>
                    <a:pt x="106454" y="59205"/>
                    <a:pt x="106177" y="59242"/>
                  </a:cubicBezTo>
                  <a:lnTo>
                    <a:pt x="106177" y="59242"/>
                  </a:lnTo>
                  <a:cubicBezTo>
                    <a:pt x="104317" y="59423"/>
                    <a:pt x="102442" y="59499"/>
                    <a:pt x="100557" y="59499"/>
                  </a:cubicBezTo>
                  <a:cubicBezTo>
                    <a:pt x="100009" y="59499"/>
                    <a:pt x="99461" y="59493"/>
                    <a:pt x="98912" y="59481"/>
                  </a:cubicBezTo>
                  <a:lnTo>
                    <a:pt x="98912" y="59481"/>
                  </a:lnTo>
                  <a:cubicBezTo>
                    <a:pt x="95042" y="55955"/>
                    <a:pt x="91146" y="52620"/>
                    <a:pt x="87086" y="49881"/>
                  </a:cubicBezTo>
                  <a:lnTo>
                    <a:pt x="87086" y="49881"/>
                  </a:lnTo>
                  <a:cubicBezTo>
                    <a:pt x="93084" y="49740"/>
                    <a:pt x="96799" y="44948"/>
                    <a:pt x="100299" y="39294"/>
                  </a:cubicBezTo>
                  <a:cubicBezTo>
                    <a:pt x="105379" y="30722"/>
                    <a:pt x="114051" y="25145"/>
                    <a:pt x="123775" y="23410"/>
                  </a:cubicBezTo>
                  <a:close/>
                  <a:moveTo>
                    <a:pt x="128876" y="23087"/>
                  </a:moveTo>
                  <a:cubicBezTo>
                    <a:pt x="132458" y="25597"/>
                    <a:pt x="135608" y="28602"/>
                    <a:pt x="137885" y="32242"/>
                  </a:cubicBezTo>
                  <a:lnTo>
                    <a:pt x="137885" y="32242"/>
                  </a:lnTo>
                  <a:cubicBezTo>
                    <a:pt x="138161" y="36250"/>
                    <a:pt x="139433" y="40095"/>
                    <a:pt x="141254" y="43708"/>
                  </a:cubicBezTo>
                  <a:lnTo>
                    <a:pt x="141254" y="43708"/>
                  </a:lnTo>
                  <a:cubicBezTo>
                    <a:pt x="141248" y="44450"/>
                    <a:pt x="141212" y="45198"/>
                    <a:pt x="141153" y="45949"/>
                  </a:cubicBezTo>
                  <a:lnTo>
                    <a:pt x="141153" y="45949"/>
                  </a:lnTo>
                  <a:cubicBezTo>
                    <a:pt x="141113" y="46199"/>
                    <a:pt x="141070" y="46448"/>
                    <a:pt x="141025" y="46698"/>
                  </a:cubicBezTo>
                  <a:cubicBezTo>
                    <a:pt x="140785" y="48137"/>
                    <a:pt x="140602" y="49537"/>
                    <a:pt x="140517" y="50904"/>
                  </a:cubicBezTo>
                  <a:lnTo>
                    <a:pt x="140517" y="50904"/>
                  </a:lnTo>
                  <a:cubicBezTo>
                    <a:pt x="140252" y="52536"/>
                    <a:pt x="139957" y="54179"/>
                    <a:pt x="139701" y="55828"/>
                  </a:cubicBezTo>
                  <a:lnTo>
                    <a:pt x="139701" y="55828"/>
                  </a:lnTo>
                  <a:cubicBezTo>
                    <a:pt x="135602" y="56755"/>
                    <a:pt x="131556" y="57953"/>
                    <a:pt x="127562" y="59152"/>
                  </a:cubicBezTo>
                  <a:cubicBezTo>
                    <a:pt x="124316" y="60116"/>
                    <a:pt x="121025" y="61150"/>
                    <a:pt x="117700" y="62169"/>
                  </a:cubicBezTo>
                  <a:lnTo>
                    <a:pt x="117700" y="62169"/>
                  </a:lnTo>
                  <a:cubicBezTo>
                    <a:pt x="117205" y="61831"/>
                    <a:pt x="116697" y="61509"/>
                    <a:pt x="116174" y="61204"/>
                  </a:cubicBezTo>
                  <a:lnTo>
                    <a:pt x="116174" y="61204"/>
                  </a:lnTo>
                  <a:cubicBezTo>
                    <a:pt x="116493" y="61086"/>
                    <a:pt x="116811" y="60963"/>
                    <a:pt x="117128" y="60834"/>
                  </a:cubicBezTo>
                  <a:cubicBezTo>
                    <a:pt x="131566" y="54417"/>
                    <a:pt x="137134" y="36684"/>
                    <a:pt x="128876" y="23087"/>
                  </a:cubicBezTo>
                  <a:close/>
                  <a:moveTo>
                    <a:pt x="40712" y="41203"/>
                  </a:moveTo>
                  <a:lnTo>
                    <a:pt x="40712" y="41203"/>
                  </a:lnTo>
                  <a:cubicBezTo>
                    <a:pt x="41007" y="44020"/>
                    <a:pt x="41755" y="46731"/>
                    <a:pt x="42874" y="49297"/>
                  </a:cubicBezTo>
                  <a:lnTo>
                    <a:pt x="42874" y="49297"/>
                  </a:lnTo>
                  <a:cubicBezTo>
                    <a:pt x="41601" y="50499"/>
                    <a:pt x="40429" y="51873"/>
                    <a:pt x="39380" y="53430"/>
                  </a:cubicBezTo>
                  <a:cubicBezTo>
                    <a:pt x="37187" y="57084"/>
                    <a:pt x="36010" y="61120"/>
                    <a:pt x="35849" y="65177"/>
                  </a:cubicBezTo>
                  <a:lnTo>
                    <a:pt x="35849" y="65177"/>
                  </a:lnTo>
                  <a:cubicBezTo>
                    <a:pt x="34460" y="64904"/>
                    <a:pt x="33058" y="64686"/>
                    <a:pt x="31639" y="64537"/>
                  </a:cubicBezTo>
                  <a:cubicBezTo>
                    <a:pt x="30846" y="64455"/>
                    <a:pt x="30048" y="64399"/>
                    <a:pt x="29246" y="64367"/>
                  </a:cubicBezTo>
                  <a:lnTo>
                    <a:pt x="29246" y="64367"/>
                  </a:lnTo>
                  <a:cubicBezTo>
                    <a:pt x="28724" y="62584"/>
                    <a:pt x="28392" y="60726"/>
                    <a:pt x="28273" y="58815"/>
                  </a:cubicBezTo>
                  <a:cubicBezTo>
                    <a:pt x="27777" y="49883"/>
                    <a:pt x="33316" y="43877"/>
                    <a:pt x="40712" y="41203"/>
                  </a:cubicBezTo>
                  <a:close/>
                  <a:moveTo>
                    <a:pt x="107702" y="63418"/>
                  </a:moveTo>
                  <a:cubicBezTo>
                    <a:pt x="108255" y="63418"/>
                    <a:pt x="108816" y="63453"/>
                    <a:pt x="109387" y="63527"/>
                  </a:cubicBezTo>
                  <a:cubicBezTo>
                    <a:pt x="110175" y="63599"/>
                    <a:pt x="110936" y="63750"/>
                    <a:pt x="111672" y="63971"/>
                  </a:cubicBezTo>
                  <a:lnTo>
                    <a:pt x="111672" y="63971"/>
                  </a:lnTo>
                  <a:cubicBezTo>
                    <a:pt x="109640" y="64557"/>
                    <a:pt x="107598" y="65121"/>
                    <a:pt x="105548" y="65642"/>
                  </a:cubicBezTo>
                  <a:lnTo>
                    <a:pt x="105548" y="65642"/>
                  </a:lnTo>
                  <a:cubicBezTo>
                    <a:pt x="104965" y="65099"/>
                    <a:pt x="104383" y="64555"/>
                    <a:pt x="103801" y="64012"/>
                  </a:cubicBezTo>
                  <a:lnTo>
                    <a:pt x="103801" y="64012"/>
                  </a:lnTo>
                  <a:cubicBezTo>
                    <a:pt x="105051" y="63630"/>
                    <a:pt x="106350" y="63418"/>
                    <a:pt x="107702" y="63418"/>
                  </a:cubicBezTo>
                  <a:close/>
                  <a:moveTo>
                    <a:pt x="44713" y="52859"/>
                  </a:moveTo>
                  <a:cubicBezTo>
                    <a:pt x="46573" y="55959"/>
                    <a:pt x="48977" y="58796"/>
                    <a:pt x="51751" y="61294"/>
                  </a:cubicBezTo>
                  <a:lnTo>
                    <a:pt x="51751" y="61294"/>
                  </a:lnTo>
                  <a:cubicBezTo>
                    <a:pt x="48596" y="62849"/>
                    <a:pt x="45922" y="64898"/>
                    <a:pt x="43736" y="67298"/>
                  </a:cubicBezTo>
                  <a:lnTo>
                    <a:pt x="43736" y="67298"/>
                  </a:lnTo>
                  <a:cubicBezTo>
                    <a:pt x="42406" y="66857"/>
                    <a:pt x="41067" y="66449"/>
                    <a:pt x="39716" y="66084"/>
                  </a:cubicBezTo>
                  <a:lnTo>
                    <a:pt x="39716" y="66084"/>
                  </a:lnTo>
                  <a:cubicBezTo>
                    <a:pt x="39620" y="61165"/>
                    <a:pt x="41228" y="56430"/>
                    <a:pt x="44713" y="52859"/>
                  </a:cubicBezTo>
                  <a:close/>
                  <a:moveTo>
                    <a:pt x="100015" y="65734"/>
                  </a:moveTo>
                  <a:cubicBezTo>
                    <a:pt x="100360" y="66058"/>
                    <a:pt x="100705" y="66383"/>
                    <a:pt x="101049" y="66708"/>
                  </a:cubicBezTo>
                  <a:lnTo>
                    <a:pt x="101049" y="66708"/>
                  </a:lnTo>
                  <a:cubicBezTo>
                    <a:pt x="99906" y="66958"/>
                    <a:pt x="98761" y="67190"/>
                    <a:pt x="97615" y="67403"/>
                  </a:cubicBezTo>
                  <a:lnTo>
                    <a:pt x="97615" y="67403"/>
                  </a:lnTo>
                  <a:cubicBezTo>
                    <a:pt x="98392" y="66792"/>
                    <a:pt x="99191" y="66231"/>
                    <a:pt x="100015" y="65734"/>
                  </a:cubicBezTo>
                  <a:close/>
                  <a:moveTo>
                    <a:pt x="70554" y="61629"/>
                  </a:moveTo>
                  <a:cubicBezTo>
                    <a:pt x="71784" y="61629"/>
                    <a:pt x="73017" y="61662"/>
                    <a:pt x="74254" y="61719"/>
                  </a:cubicBezTo>
                  <a:lnTo>
                    <a:pt x="74254" y="61719"/>
                  </a:lnTo>
                  <a:cubicBezTo>
                    <a:pt x="75246" y="63835"/>
                    <a:pt x="76307" y="65930"/>
                    <a:pt x="77391" y="68010"/>
                  </a:cubicBezTo>
                  <a:lnTo>
                    <a:pt x="77391" y="68010"/>
                  </a:lnTo>
                  <a:cubicBezTo>
                    <a:pt x="71760" y="67061"/>
                    <a:pt x="66004" y="65166"/>
                    <a:pt x="60931" y="62402"/>
                  </a:cubicBezTo>
                  <a:lnTo>
                    <a:pt x="60931" y="62402"/>
                  </a:lnTo>
                  <a:cubicBezTo>
                    <a:pt x="61482" y="62311"/>
                    <a:pt x="62040" y="62237"/>
                    <a:pt x="62603" y="62181"/>
                  </a:cubicBezTo>
                  <a:cubicBezTo>
                    <a:pt x="65228" y="61785"/>
                    <a:pt x="67881" y="61629"/>
                    <a:pt x="70554" y="61629"/>
                  </a:cubicBezTo>
                  <a:close/>
                  <a:moveTo>
                    <a:pt x="80457" y="62175"/>
                  </a:moveTo>
                  <a:lnTo>
                    <a:pt x="80457" y="62175"/>
                  </a:lnTo>
                  <a:cubicBezTo>
                    <a:pt x="85717" y="62670"/>
                    <a:pt x="91006" y="63361"/>
                    <a:pt x="96253" y="63626"/>
                  </a:cubicBezTo>
                  <a:lnTo>
                    <a:pt x="96253" y="63626"/>
                  </a:lnTo>
                  <a:cubicBezTo>
                    <a:pt x="94341" y="65032"/>
                    <a:pt x="92524" y="66670"/>
                    <a:pt x="90804" y="68399"/>
                  </a:cubicBezTo>
                  <a:lnTo>
                    <a:pt x="90804" y="68399"/>
                  </a:lnTo>
                  <a:cubicBezTo>
                    <a:pt x="90155" y="68467"/>
                    <a:pt x="89505" y="68526"/>
                    <a:pt x="88856" y="68576"/>
                  </a:cubicBezTo>
                  <a:cubicBezTo>
                    <a:pt x="87768" y="68668"/>
                    <a:pt x="86647" y="68713"/>
                    <a:pt x="85502" y="68713"/>
                  </a:cubicBezTo>
                  <a:cubicBezTo>
                    <a:pt x="85383" y="68713"/>
                    <a:pt x="85264" y="68713"/>
                    <a:pt x="85145" y="68712"/>
                  </a:cubicBezTo>
                  <a:lnTo>
                    <a:pt x="85145" y="68712"/>
                  </a:lnTo>
                  <a:cubicBezTo>
                    <a:pt x="83366" y="66748"/>
                    <a:pt x="81789" y="64568"/>
                    <a:pt x="80457" y="62175"/>
                  </a:cubicBezTo>
                  <a:close/>
                  <a:moveTo>
                    <a:pt x="182422" y="45388"/>
                  </a:moveTo>
                  <a:lnTo>
                    <a:pt x="182422" y="45388"/>
                  </a:lnTo>
                  <a:cubicBezTo>
                    <a:pt x="184396" y="46952"/>
                    <a:pt x="186307" y="48520"/>
                    <a:pt x="188145" y="50064"/>
                  </a:cubicBezTo>
                  <a:cubicBezTo>
                    <a:pt x="191265" y="52606"/>
                    <a:pt x="194266" y="55268"/>
                    <a:pt x="197161" y="58034"/>
                  </a:cubicBezTo>
                  <a:lnTo>
                    <a:pt x="197161" y="58034"/>
                  </a:lnTo>
                  <a:cubicBezTo>
                    <a:pt x="192682" y="62814"/>
                    <a:pt x="186602" y="66239"/>
                    <a:pt x="180404" y="68239"/>
                  </a:cubicBezTo>
                  <a:cubicBezTo>
                    <a:pt x="179400" y="68573"/>
                    <a:pt x="178396" y="68895"/>
                    <a:pt x="177390" y="69200"/>
                  </a:cubicBezTo>
                  <a:lnTo>
                    <a:pt x="177390" y="69200"/>
                  </a:lnTo>
                  <a:cubicBezTo>
                    <a:pt x="177215" y="68432"/>
                    <a:pt x="176987" y="67663"/>
                    <a:pt x="176701" y="66893"/>
                  </a:cubicBezTo>
                  <a:cubicBezTo>
                    <a:pt x="174473" y="61693"/>
                    <a:pt x="170059" y="57769"/>
                    <a:pt x="164799" y="55789"/>
                  </a:cubicBezTo>
                  <a:lnTo>
                    <a:pt x="164799" y="55789"/>
                  </a:lnTo>
                  <a:cubicBezTo>
                    <a:pt x="165494" y="54571"/>
                    <a:pt x="166167" y="53342"/>
                    <a:pt x="166815" y="52100"/>
                  </a:cubicBezTo>
                  <a:lnTo>
                    <a:pt x="166815" y="52100"/>
                  </a:lnTo>
                  <a:cubicBezTo>
                    <a:pt x="171896" y="49562"/>
                    <a:pt x="177109" y="47256"/>
                    <a:pt x="182422" y="45388"/>
                  </a:cubicBezTo>
                  <a:close/>
                  <a:moveTo>
                    <a:pt x="153167" y="59529"/>
                  </a:moveTo>
                  <a:cubicBezTo>
                    <a:pt x="153950" y="60387"/>
                    <a:pt x="154706" y="61279"/>
                    <a:pt x="155431" y="62203"/>
                  </a:cubicBezTo>
                  <a:lnTo>
                    <a:pt x="155431" y="62203"/>
                  </a:lnTo>
                  <a:cubicBezTo>
                    <a:pt x="152726" y="65454"/>
                    <a:pt x="149705" y="68412"/>
                    <a:pt x="146399" y="71030"/>
                  </a:cubicBezTo>
                  <a:lnTo>
                    <a:pt x="146399" y="71030"/>
                  </a:lnTo>
                  <a:cubicBezTo>
                    <a:pt x="145903" y="70618"/>
                    <a:pt x="145455" y="70140"/>
                    <a:pt x="145063" y="69585"/>
                  </a:cubicBezTo>
                  <a:cubicBezTo>
                    <a:pt x="143601" y="67473"/>
                    <a:pt x="143237" y="64891"/>
                    <a:pt x="143327" y="62217"/>
                  </a:cubicBezTo>
                  <a:lnTo>
                    <a:pt x="143327" y="62217"/>
                  </a:lnTo>
                  <a:cubicBezTo>
                    <a:pt x="143553" y="62543"/>
                    <a:pt x="143795" y="62867"/>
                    <a:pt x="144054" y="63190"/>
                  </a:cubicBezTo>
                  <a:cubicBezTo>
                    <a:pt x="144448" y="63585"/>
                    <a:pt x="144958" y="63748"/>
                    <a:pt x="145448" y="63748"/>
                  </a:cubicBezTo>
                  <a:cubicBezTo>
                    <a:pt x="145794" y="63748"/>
                    <a:pt x="146131" y="63666"/>
                    <a:pt x="146410" y="63527"/>
                  </a:cubicBezTo>
                  <a:cubicBezTo>
                    <a:pt x="148623" y="62199"/>
                    <a:pt x="150876" y="60859"/>
                    <a:pt x="153167" y="59529"/>
                  </a:cubicBezTo>
                  <a:close/>
                  <a:moveTo>
                    <a:pt x="40179" y="70167"/>
                  </a:moveTo>
                  <a:cubicBezTo>
                    <a:pt x="40536" y="70271"/>
                    <a:pt x="40892" y="70377"/>
                    <a:pt x="41248" y="70486"/>
                  </a:cubicBezTo>
                  <a:lnTo>
                    <a:pt x="41248" y="70486"/>
                  </a:lnTo>
                  <a:cubicBezTo>
                    <a:pt x="40998" y="70860"/>
                    <a:pt x="40759" y="71240"/>
                    <a:pt x="40529" y="71625"/>
                  </a:cubicBezTo>
                  <a:lnTo>
                    <a:pt x="40529" y="71625"/>
                  </a:lnTo>
                  <a:cubicBezTo>
                    <a:pt x="40396" y="71141"/>
                    <a:pt x="40280" y="70655"/>
                    <a:pt x="40179" y="70167"/>
                  </a:cubicBezTo>
                  <a:close/>
                  <a:moveTo>
                    <a:pt x="162414" y="59783"/>
                  </a:moveTo>
                  <a:cubicBezTo>
                    <a:pt x="163987" y="60294"/>
                    <a:pt x="165503" y="60971"/>
                    <a:pt x="166941" y="61844"/>
                  </a:cubicBezTo>
                  <a:cubicBezTo>
                    <a:pt x="170594" y="64214"/>
                    <a:pt x="172335" y="67163"/>
                    <a:pt x="172956" y="70427"/>
                  </a:cubicBezTo>
                  <a:lnTo>
                    <a:pt x="172956" y="70427"/>
                  </a:lnTo>
                  <a:cubicBezTo>
                    <a:pt x="170533" y="71029"/>
                    <a:pt x="168075" y="71518"/>
                    <a:pt x="165544" y="71860"/>
                  </a:cubicBezTo>
                  <a:lnTo>
                    <a:pt x="165544" y="71860"/>
                  </a:lnTo>
                  <a:cubicBezTo>
                    <a:pt x="164705" y="68540"/>
                    <a:pt x="162864" y="65457"/>
                    <a:pt x="160644" y="62510"/>
                  </a:cubicBezTo>
                  <a:lnTo>
                    <a:pt x="160644" y="62510"/>
                  </a:lnTo>
                  <a:cubicBezTo>
                    <a:pt x="160724" y="62400"/>
                    <a:pt x="160803" y="62291"/>
                    <a:pt x="160882" y="62181"/>
                  </a:cubicBezTo>
                  <a:cubicBezTo>
                    <a:pt x="161401" y="61387"/>
                    <a:pt x="161912" y="60588"/>
                    <a:pt x="162414" y="59783"/>
                  </a:cubicBezTo>
                  <a:close/>
                  <a:moveTo>
                    <a:pt x="158019" y="65834"/>
                  </a:moveTo>
                  <a:lnTo>
                    <a:pt x="158019" y="65834"/>
                  </a:lnTo>
                  <a:cubicBezTo>
                    <a:pt x="159201" y="67665"/>
                    <a:pt x="160272" y="69593"/>
                    <a:pt x="161219" y="71605"/>
                  </a:cubicBezTo>
                  <a:cubicBezTo>
                    <a:pt x="161338" y="71926"/>
                    <a:pt x="161440" y="72242"/>
                    <a:pt x="161527" y="72552"/>
                  </a:cubicBezTo>
                  <a:lnTo>
                    <a:pt x="161527" y="72552"/>
                  </a:lnTo>
                  <a:cubicBezTo>
                    <a:pt x="159285" y="72937"/>
                    <a:pt x="156779" y="73288"/>
                    <a:pt x="154361" y="73288"/>
                  </a:cubicBezTo>
                  <a:cubicBezTo>
                    <a:pt x="153121" y="73288"/>
                    <a:pt x="151903" y="73195"/>
                    <a:pt x="150757" y="72968"/>
                  </a:cubicBezTo>
                  <a:lnTo>
                    <a:pt x="150757" y="72968"/>
                  </a:lnTo>
                  <a:cubicBezTo>
                    <a:pt x="153374" y="70814"/>
                    <a:pt x="155803" y="68436"/>
                    <a:pt x="158019" y="65834"/>
                  </a:cubicBezTo>
                  <a:close/>
                  <a:moveTo>
                    <a:pt x="100475" y="71158"/>
                  </a:moveTo>
                  <a:lnTo>
                    <a:pt x="100475" y="71158"/>
                  </a:lnTo>
                  <a:cubicBezTo>
                    <a:pt x="97746" y="72380"/>
                    <a:pt x="95034" y="73619"/>
                    <a:pt x="92316" y="74819"/>
                  </a:cubicBezTo>
                  <a:lnTo>
                    <a:pt x="92316" y="74819"/>
                  </a:lnTo>
                  <a:cubicBezTo>
                    <a:pt x="91894" y="74543"/>
                    <a:pt x="91478" y="74258"/>
                    <a:pt x="91068" y="73966"/>
                  </a:cubicBezTo>
                  <a:lnTo>
                    <a:pt x="91068" y="73966"/>
                  </a:lnTo>
                  <a:cubicBezTo>
                    <a:pt x="91482" y="73476"/>
                    <a:pt x="91904" y="72988"/>
                    <a:pt x="92335" y="72503"/>
                  </a:cubicBezTo>
                  <a:lnTo>
                    <a:pt x="92335" y="72503"/>
                  </a:lnTo>
                  <a:cubicBezTo>
                    <a:pt x="95051" y="72181"/>
                    <a:pt x="97765" y="71720"/>
                    <a:pt x="100475" y="71158"/>
                  </a:cubicBezTo>
                  <a:close/>
                  <a:moveTo>
                    <a:pt x="201977" y="10299"/>
                  </a:moveTo>
                  <a:cubicBezTo>
                    <a:pt x="212282" y="10299"/>
                    <a:pt x="222532" y="11692"/>
                    <a:pt x="232236" y="14724"/>
                  </a:cubicBezTo>
                  <a:cubicBezTo>
                    <a:pt x="243006" y="17417"/>
                    <a:pt x="252767" y="23138"/>
                    <a:pt x="259835" y="31553"/>
                  </a:cubicBezTo>
                  <a:cubicBezTo>
                    <a:pt x="267576" y="41650"/>
                    <a:pt x="270605" y="54440"/>
                    <a:pt x="268249" y="67229"/>
                  </a:cubicBezTo>
                  <a:cubicBezTo>
                    <a:pt x="267724" y="70519"/>
                    <a:pt x="266957" y="73823"/>
                    <a:pt x="265964" y="77099"/>
                  </a:cubicBezTo>
                  <a:lnTo>
                    <a:pt x="265964" y="77099"/>
                  </a:lnTo>
                  <a:cubicBezTo>
                    <a:pt x="261595" y="66603"/>
                    <a:pt x="254396" y="57164"/>
                    <a:pt x="245699" y="50064"/>
                  </a:cubicBezTo>
                  <a:cubicBezTo>
                    <a:pt x="240021" y="45542"/>
                    <a:pt x="233987" y="42257"/>
                    <a:pt x="227720" y="40077"/>
                  </a:cubicBezTo>
                  <a:lnTo>
                    <a:pt x="227720" y="40077"/>
                  </a:lnTo>
                  <a:cubicBezTo>
                    <a:pt x="219592" y="28548"/>
                    <a:pt x="207913" y="18960"/>
                    <a:pt x="195523" y="12366"/>
                  </a:cubicBezTo>
                  <a:lnTo>
                    <a:pt x="195523" y="12366"/>
                  </a:lnTo>
                  <a:cubicBezTo>
                    <a:pt x="194977" y="11874"/>
                    <a:pt x="194419" y="11398"/>
                    <a:pt x="193850" y="10938"/>
                  </a:cubicBezTo>
                  <a:lnTo>
                    <a:pt x="193850" y="10938"/>
                  </a:lnTo>
                  <a:cubicBezTo>
                    <a:pt x="195315" y="10625"/>
                    <a:pt x="196887" y="10426"/>
                    <a:pt x="198578" y="10349"/>
                  </a:cubicBezTo>
                  <a:cubicBezTo>
                    <a:pt x="199712" y="10315"/>
                    <a:pt x="200845" y="10299"/>
                    <a:pt x="201977" y="10299"/>
                  </a:cubicBezTo>
                  <a:close/>
                  <a:moveTo>
                    <a:pt x="139157" y="60366"/>
                  </a:moveTo>
                  <a:lnTo>
                    <a:pt x="139157" y="60366"/>
                  </a:lnTo>
                  <a:cubicBezTo>
                    <a:pt x="139006" y="62434"/>
                    <a:pt x="139021" y="64501"/>
                    <a:pt x="139342" y="66556"/>
                  </a:cubicBezTo>
                  <a:cubicBezTo>
                    <a:pt x="139942" y="69658"/>
                    <a:pt x="141226" y="71926"/>
                    <a:pt x="142965" y="73557"/>
                  </a:cubicBezTo>
                  <a:lnTo>
                    <a:pt x="142965" y="73557"/>
                  </a:lnTo>
                  <a:cubicBezTo>
                    <a:pt x="141027" y="74879"/>
                    <a:pt x="139004" y="76093"/>
                    <a:pt x="136903" y="77190"/>
                  </a:cubicBezTo>
                  <a:lnTo>
                    <a:pt x="136903" y="77190"/>
                  </a:lnTo>
                  <a:cubicBezTo>
                    <a:pt x="136357" y="76454"/>
                    <a:pt x="135824" y="75714"/>
                    <a:pt x="135303" y="74970"/>
                  </a:cubicBezTo>
                  <a:cubicBezTo>
                    <a:pt x="133283" y="70932"/>
                    <a:pt x="130254" y="67566"/>
                    <a:pt x="126889" y="65210"/>
                  </a:cubicBezTo>
                  <a:cubicBezTo>
                    <a:pt x="126178" y="64887"/>
                    <a:pt x="125443" y="64626"/>
                    <a:pt x="124693" y="64427"/>
                  </a:cubicBezTo>
                  <a:lnTo>
                    <a:pt x="124693" y="64427"/>
                  </a:lnTo>
                  <a:cubicBezTo>
                    <a:pt x="128030" y="63402"/>
                    <a:pt x="131345" y="62403"/>
                    <a:pt x="134630" y="61508"/>
                  </a:cubicBezTo>
                  <a:cubicBezTo>
                    <a:pt x="136089" y="61118"/>
                    <a:pt x="137604" y="60729"/>
                    <a:pt x="139157" y="60366"/>
                  </a:cubicBezTo>
                  <a:close/>
                  <a:moveTo>
                    <a:pt x="30819" y="68410"/>
                  </a:moveTo>
                  <a:cubicBezTo>
                    <a:pt x="32243" y="68521"/>
                    <a:pt x="33645" y="68695"/>
                    <a:pt x="35004" y="68912"/>
                  </a:cubicBezTo>
                  <a:cubicBezTo>
                    <a:pt x="35341" y="68977"/>
                    <a:pt x="35677" y="69045"/>
                    <a:pt x="36012" y="69116"/>
                  </a:cubicBezTo>
                  <a:lnTo>
                    <a:pt x="36012" y="69116"/>
                  </a:lnTo>
                  <a:cubicBezTo>
                    <a:pt x="36328" y="71679"/>
                    <a:pt x="37054" y="74205"/>
                    <a:pt x="38189" y="76600"/>
                  </a:cubicBezTo>
                  <a:lnTo>
                    <a:pt x="38189" y="76600"/>
                  </a:lnTo>
                  <a:cubicBezTo>
                    <a:pt x="38108" y="76829"/>
                    <a:pt x="38029" y="77059"/>
                    <a:pt x="37953" y="77290"/>
                  </a:cubicBezTo>
                  <a:lnTo>
                    <a:pt x="37953" y="77290"/>
                  </a:lnTo>
                  <a:cubicBezTo>
                    <a:pt x="34942" y="74868"/>
                    <a:pt x="32502" y="71840"/>
                    <a:pt x="30819" y="68410"/>
                  </a:cubicBezTo>
                  <a:close/>
                  <a:moveTo>
                    <a:pt x="55171" y="64068"/>
                  </a:moveTo>
                  <a:lnTo>
                    <a:pt x="55171" y="64068"/>
                  </a:lnTo>
                  <a:cubicBezTo>
                    <a:pt x="58483" y="66489"/>
                    <a:pt x="62157" y="68473"/>
                    <a:pt x="65969" y="69922"/>
                  </a:cubicBezTo>
                  <a:cubicBezTo>
                    <a:pt x="70611" y="71628"/>
                    <a:pt x="75281" y="72546"/>
                    <a:pt x="79961" y="72873"/>
                  </a:cubicBezTo>
                  <a:lnTo>
                    <a:pt x="79961" y="72873"/>
                  </a:lnTo>
                  <a:cubicBezTo>
                    <a:pt x="80832" y="74511"/>
                    <a:pt x="81694" y="76141"/>
                    <a:pt x="82527" y="77765"/>
                  </a:cubicBezTo>
                  <a:lnTo>
                    <a:pt x="82527" y="77765"/>
                  </a:lnTo>
                  <a:cubicBezTo>
                    <a:pt x="82275" y="78066"/>
                    <a:pt x="82023" y="78367"/>
                    <a:pt x="81770" y="78668"/>
                  </a:cubicBezTo>
                  <a:lnTo>
                    <a:pt x="81770" y="78668"/>
                  </a:lnTo>
                  <a:cubicBezTo>
                    <a:pt x="81718" y="78669"/>
                    <a:pt x="81666" y="78669"/>
                    <a:pt x="81613" y="78669"/>
                  </a:cubicBezTo>
                  <a:cubicBezTo>
                    <a:pt x="69806" y="78669"/>
                    <a:pt x="59089" y="73006"/>
                    <a:pt x="47928" y="68791"/>
                  </a:cubicBezTo>
                  <a:lnTo>
                    <a:pt x="47928" y="68791"/>
                  </a:lnTo>
                  <a:cubicBezTo>
                    <a:pt x="50021" y="66810"/>
                    <a:pt x="52472" y="65211"/>
                    <a:pt x="55171" y="64068"/>
                  </a:cubicBezTo>
                  <a:close/>
                  <a:moveTo>
                    <a:pt x="125028" y="69134"/>
                  </a:moveTo>
                  <a:cubicBezTo>
                    <a:pt x="125443" y="69352"/>
                    <a:pt x="125840" y="69613"/>
                    <a:pt x="126215" y="69922"/>
                  </a:cubicBezTo>
                  <a:cubicBezTo>
                    <a:pt x="128908" y="72278"/>
                    <a:pt x="130927" y="75307"/>
                    <a:pt x="132610" y="78336"/>
                  </a:cubicBezTo>
                  <a:cubicBezTo>
                    <a:pt x="132739" y="78517"/>
                    <a:pt x="132869" y="78696"/>
                    <a:pt x="132998" y="78873"/>
                  </a:cubicBezTo>
                  <a:lnTo>
                    <a:pt x="132998" y="78873"/>
                  </a:lnTo>
                  <a:cubicBezTo>
                    <a:pt x="132698" y="78983"/>
                    <a:pt x="132398" y="79089"/>
                    <a:pt x="132096" y="79193"/>
                  </a:cubicBezTo>
                  <a:lnTo>
                    <a:pt x="132096" y="79193"/>
                  </a:lnTo>
                  <a:cubicBezTo>
                    <a:pt x="129833" y="75783"/>
                    <a:pt x="127589" y="72287"/>
                    <a:pt x="125028" y="69134"/>
                  </a:cubicBezTo>
                  <a:close/>
                  <a:moveTo>
                    <a:pt x="118659" y="68426"/>
                  </a:moveTo>
                  <a:cubicBezTo>
                    <a:pt x="121455" y="71161"/>
                    <a:pt x="123801" y="74555"/>
                    <a:pt x="125879" y="77326"/>
                  </a:cubicBezTo>
                  <a:cubicBezTo>
                    <a:pt x="126517" y="78370"/>
                    <a:pt x="127175" y="79404"/>
                    <a:pt x="127853" y="80429"/>
                  </a:cubicBezTo>
                  <a:lnTo>
                    <a:pt x="127853" y="80429"/>
                  </a:lnTo>
                  <a:cubicBezTo>
                    <a:pt x="126943" y="80648"/>
                    <a:pt x="126027" y="80840"/>
                    <a:pt x="125108" y="81006"/>
                  </a:cubicBezTo>
                  <a:lnTo>
                    <a:pt x="125108" y="81006"/>
                  </a:lnTo>
                  <a:cubicBezTo>
                    <a:pt x="120190" y="78259"/>
                    <a:pt x="115610" y="74654"/>
                    <a:pt x="111176" y="70759"/>
                  </a:cubicBezTo>
                  <a:lnTo>
                    <a:pt x="111176" y="70759"/>
                  </a:lnTo>
                  <a:cubicBezTo>
                    <a:pt x="113615" y="69735"/>
                    <a:pt x="116205" y="68813"/>
                    <a:pt x="118659" y="68426"/>
                  </a:cubicBezTo>
                  <a:close/>
                  <a:moveTo>
                    <a:pt x="107244" y="72513"/>
                  </a:moveTo>
                  <a:cubicBezTo>
                    <a:pt x="110866" y="75827"/>
                    <a:pt x="114590" y="79003"/>
                    <a:pt x="118615" y="81723"/>
                  </a:cubicBezTo>
                  <a:lnTo>
                    <a:pt x="118615" y="81723"/>
                  </a:lnTo>
                  <a:cubicBezTo>
                    <a:pt x="117934" y="81752"/>
                    <a:pt x="117253" y="81766"/>
                    <a:pt x="116573" y="81766"/>
                  </a:cubicBezTo>
                  <a:cubicBezTo>
                    <a:pt x="109581" y="81766"/>
                    <a:pt x="102682" y="80244"/>
                    <a:pt x="96598" y="77256"/>
                  </a:cubicBezTo>
                  <a:lnTo>
                    <a:pt x="96598" y="77256"/>
                  </a:lnTo>
                  <a:cubicBezTo>
                    <a:pt x="99132" y="76137"/>
                    <a:pt x="101606" y="75021"/>
                    <a:pt x="104002" y="73961"/>
                  </a:cubicBezTo>
                  <a:cubicBezTo>
                    <a:pt x="104957" y="73567"/>
                    <a:pt x="106054" y="73061"/>
                    <a:pt x="107244" y="72513"/>
                  </a:cubicBezTo>
                  <a:close/>
                  <a:moveTo>
                    <a:pt x="146801" y="75955"/>
                  </a:moveTo>
                  <a:cubicBezTo>
                    <a:pt x="149243" y="76934"/>
                    <a:pt x="152055" y="77296"/>
                    <a:pt x="154932" y="77296"/>
                  </a:cubicBezTo>
                  <a:cubicBezTo>
                    <a:pt x="156576" y="77296"/>
                    <a:pt x="158242" y="77178"/>
                    <a:pt x="159873" y="76990"/>
                  </a:cubicBezTo>
                  <a:cubicBezTo>
                    <a:pt x="160496" y="76925"/>
                    <a:pt x="161117" y="76855"/>
                    <a:pt x="161738" y="76780"/>
                  </a:cubicBezTo>
                  <a:lnTo>
                    <a:pt x="161738" y="76780"/>
                  </a:lnTo>
                  <a:cubicBezTo>
                    <a:pt x="161186" y="79442"/>
                    <a:pt x="159297" y="81525"/>
                    <a:pt x="156819" y="83045"/>
                  </a:cubicBezTo>
                  <a:lnTo>
                    <a:pt x="156819" y="83045"/>
                  </a:lnTo>
                  <a:cubicBezTo>
                    <a:pt x="154814" y="80396"/>
                    <a:pt x="152049" y="79471"/>
                    <a:pt x="149014" y="79471"/>
                  </a:cubicBezTo>
                  <a:cubicBezTo>
                    <a:pt x="146147" y="79471"/>
                    <a:pt x="143039" y="80297"/>
                    <a:pt x="140106" y="81276"/>
                  </a:cubicBezTo>
                  <a:lnTo>
                    <a:pt x="140106" y="81276"/>
                  </a:lnTo>
                  <a:cubicBezTo>
                    <a:pt x="139857" y="80976"/>
                    <a:pt x="139611" y="80675"/>
                    <a:pt x="139367" y="80373"/>
                  </a:cubicBezTo>
                  <a:lnTo>
                    <a:pt x="139367" y="80373"/>
                  </a:lnTo>
                  <a:cubicBezTo>
                    <a:pt x="141961" y="79060"/>
                    <a:pt x="144444" y="77587"/>
                    <a:pt x="146801" y="75955"/>
                  </a:cubicBezTo>
                  <a:close/>
                  <a:moveTo>
                    <a:pt x="135522" y="82127"/>
                  </a:moveTo>
                  <a:cubicBezTo>
                    <a:pt x="135683" y="82324"/>
                    <a:pt x="135846" y="82522"/>
                    <a:pt x="136010" y="82720"/>
                  </a:cubicBezTo>
                  <a:lnTo>
                    <a:pt x="136010" y="82720"/>
                  </a:lnTo>
                  <a:cubicBezTo>
                    <a:pt x="135609" y="82866"/>
                    <a:pt x="135209" y="83015"/>
                    <a:pt x="134810" y="83169"/>
                  </a:cubicBezTo>
                  <a:lnTo>
                    <a:pt x="134810" y="83169"/>
                  </a:lnTo>
                  <a:cubicBezTo>
                    <a:pt x="134668" y="82969"/>
                    <a:pt x="134526" y="82768"/>
                    <a:pt x="134385" y="82567"/>
                  </a:cubicBezTo>
                  <a:lnTo>
                    <a:pt x="134385" y="82567"/>
                  </a:lnTo>
                  <a:cubicBezTo>
                    <a:pt x="134766" y="82425"/>
                    <a:pt x="135145" y="82278"/>
                    <a:pt x="135522" y="82127"/>
                  </a:cubicBezTo>
                  <a:close/>
                  <a:moveTo>
                    <a:pt x="45235" y="71819"/>
                  </a:moveTo>
                  <a:cubicBezTo>
                    <a:pt x="54623" y="75196"/>
                    <a:pt x="63631" y="79924"/>
                    <a:pt x="73259" y="81827"/>
                  </a:cubicBezTo>
                  <a:lnTo>
                    <a:pt x="73259" y="81827"/>
                  </a:lnTo>
                  <a:cubicBezTo>
                    <a:pt x="68459" y="83093"/>
                    <a:pt x="63563" y="83887"/>
                    <a:pt x="58721" y="83887"/>
                  </a:cubicBezTo>
                  <a:cubicBezTo>
                    <a:pt x="54676" y="83887"/>
                    <a:pt x="50669" y="83333"/>
                    <a:pt x="46784" y="82038"/>
                  </a:cubicBezTo>
                  <a:cubicBezTo>
                    <a:pt x="46587" y="81975"/>
                    <a:pt x="46390" y="81909"/>
                    <a:pt x="46194" y="81841"/>
                  </a:cubicBezTo>
                  <a:lnTo>
                    <a:pt x="46194" y="81841"/>
                  </a:lnTo>
                  <a:cubicBezTo>
                    <a:pt x="45046" y="80552"/>
                    <a:pt x="44002" y="79163"/>
                    <a:pt x="43082" y="77663"/>
                  </a:cubicBezTo>
                  <a:cubicBezTo>
                    <a:pt x="42874" y="77307"/>
                    <a:pt x="42675" y="76948"/>
                    <a:pt x="42485" y="76586"/>
                  </a:cubicBezTo>
                  <a:lnTo>
                    <a:pt x="42485" y="76586"/>
                  </a:lnTo>
                  <a:cubicBezTo>
                    <a:pt x="43222" y="74872"/>
                    <a:pt x="44148" y="73277"/>
                    <a:pt x="45235" y="71819"/>
                  </a:cubicBezTo>
                  <a:close/>
                  <a:moveTo>
                    <a:pt x="148290" y="83783"/>
                  </a:moveTo>
                  <a:cubicBezTo>
                    <a:pt x="149921" y="83783"/>
                    <a:pt x="151449" y="84104"/>
                    <a:pt x="152757" y="84903"/>
                  </a:cubicBezTo>
                  <a:lnTo>
                    <a:pt x="152757" y="84903"/>
                  </a:lnTo>
                  <a:cubicBezTo>
                    <a:pt x="150888" y="85527"/>
                    <a:pt x="148928" y="85917"/>
                    <a:pt x="147083" y="86077"/>
                  </a:cubicBezTo>
                  <a:cubicBezTo>
                    <a:pt x="146207" y="86156"/>
                    <a:pt x="145343" y="86202"/>
                    <a:pt x="144491" y="86217"/>
                  </a:cubicBezTo>
                  <a:lnTo>
                    <a:pt x="144491" y="86217"/>
                  </a:lnTo>
                  <a:cubicBezTo>
                    <a:pt x="143996" y="85697"/>
                    <a:pt x="143507" y="85172"/>
                    <a:pt x="143025" y="84642"/>
                  </a:cubicBezTo>
                  <a:lnTo>
                    <a:pt x="143025" y="84642"/>
                  </a:lnTo>
                  <a:cubicBezTo>
                    <a:pt x="144803" y="84128"/>
                    <a:pt x="146601" y="83783"/>
                    <a:pt x="148290" y="83783"/>
                  </a:cubicBezTo>
                  <a:close/>
                  <a:moveTo>
                    <a:pt x="76316" y="85065"/>
                  </a:moveTo>
                  <a:lnTo>
                    <a:pt x="76316" y="85065"/>
                  </a:lnTo>
                  <a:cubicBezTo>
                    <a:pt x="73411" y="88382"/>
                    <a:pt x="70413" y="91613"/>
                    <a:pt x="67233" y="94609"/>
                  </a:cubicBezTo>
                  <a:lnTo>
                    <a:pt x="67233" y="94609"/>
                  </a:lnTo>
                  <a:cubicBezTo>
                    <a:pt x="62331" y="92859"/>
                    <a:pt x="57416" y="90677"/>
                    <a:pt x="53082" y="87763"/>
                  </a:cubicBezTo>
                  <a:lnTo>
                    <a:pt x="53082" y="87763"/>
                  </a:lnTo>
                  <a:cubicBezTo>
                    <a:pt x="54736" y="87958"/>
                    <a:pt x="56402" y="88050"/>
                    <a:pt x="58078" y="88050"/>
                  </a:cubicBezTo>
                  <a:cubicBezTo>
                    <a:pt x="64103" y="88050"/>
                    <a:pt x="70247" y="86868"/>
                    <a:pt x="76316" y="85065"/>
                  </a:cubicBezTo>
                  <a:close/>
                  <a:moveTo>
                    <a:pt x="140491" y="89931"/>
                  </a:moveTo>
                  <a:lnTo>
                    <a:pt x="140491" y="89931"/>
                  </a:lnTo>
                  <a:cubicBezTo>
                    <a:pt x="141126" y="89988"/>
                    <a:pt x="141763" y="90030"/>
                    <a:pt x="142401" y="90056"/>
                  </a:cubicBezTo>
                  <a:lnTo>
                    <a:pt x="142401" y="90056"/>
                  </a:lnTo>
                  <a:cubicBezTo>
                    <a:pt x="144385" y="92101"/>
                    <a:pt x="146490" y="94032"/>
                    <a:pt x="148693" y="95857"/>
                  </a:cubicBezTo>
                  <a:lnTo>
                    <a:pt x="148693" y="95857"/>
                  </a:lnTo>
                  <a:cubicBezTo>
                    <a:pt x="145730" y="94273"/>
                    <a:pt x="142965" y="92287"/>
                    <a:pt x="140491" y="89931"/>
                  </a:cubicBezTo>
                  <a:close/>
                  <a:moveTo>
                    <a:pt x="155292" y="88211"/>
                  </a:moveTo>
                  <a:cubicBezTo>
                    <a:pt x="156133" y="90318"/>
                    <a:pt x="156656" y="92471"/>
                    <a:pt x="157180" y="94828"/>
                  </a:cubicBezTo>
                  <a:cubicBezTo>
                    <a:pt x="157419" y="95782"/>
                    <a:pt x="157699" y="96779"/>
                    <a:pt x="158022" y="97787"/>
                  </a:cubicBezTo>
                  <a:lnTo>
                    <a:pt x="158022" y="97787"/>
                  </a:lnTo>
                  <a:cubicBezTo>
                    <a:pt x="154541" y="95418"/>
                    <a:pt x="151251" y="92751"/>
                    <a:pt x="148176" y="89872"/>
                  </a:cubicBezTo>
                  <a:lnTo>
                    <a:pt x="148176" y="89872"/>
                  </a:lnTo>
                  <a:cubicBezTo>
                    <a:pt x="149157" y="89767"/>
                    <a:pt x="150139" y="89625"/>
                    <a:pt x="151122" y="89443"/>
                  </a:cubicBezTo>
                  <a:cubicBezTo>
                    <a:pt x="152510" y="89141"/>
                    <a:pt x="153920" y="88731"/>
                    <a:pt x="155292" y="88211"/>
                  </a:cubicBezTo>
                  <a:close/>
                  <a:moveTo>
                    <a:pt x="91408" y="79506"/>
                  </a:moveTo>
                  <a:cubicBezTo>
                    <a:pt x="98646" y="83823"/>
                    <a:pt x="107171" y="85910"/>
                    <a:pt x="115764" y="85910"/>
                  </a:cubicBezTo>
                  <a:cubicBezTo>
                    <a:pt x="118672" y="85910"/>
                    <a:pt x="121587" y="85671"/>
                    <a:pt x="124463" y="85199"/>
                  </a:cubicBezTo>
                  <a:lnTo>
                    <a:pt x="124463" y="85199"/>
                  </a:lnTo>
                  <a:cubicBezTo>
                    <a:pt x="124598" y="85268"/>
                    <a:pt x="124733" y="85336"/>
                    <a:pt x="124869" y="85404"/>
                  </a:cubicBezTo>
                  <a:cubicBezTo>
                    <a:pt x="125646" y="85792"/>
                    <a:pt x="126431" y="86159"/>
                    <a:pt x="127226" y="86503"/>
                  </a:cubicBezTo>
                  <a:lnTo>
                    <a:pt x="127226" y="86503"/>
                  </a:lnTo>
                  <a:cubicBezTo>
                    <a:pt x="121109" y="89465"/>
                    <a:pt x="115129" y="92846"/>
                    <a:pt x="108714" y="95501"/>
                  </a:cubicBezTo>
                  <a:cubicBezTo>
                    <a:pt x="102515" y="97871"/>
                    <a:pt x="95922" y="99056"/>
                    <a:pt x="89361" y="99056"/>
                  </a:cubicBezTo>
                  <a:cubicBezTo>
                    <a:pt x="83810" y="99056"/>
                    <a:pt x="78282" y="98208"/>
                    <a:pt x="73037" y="96511"/>
                  </a:cubicBezTo>
                  <a:cubicBezTo>
                    <a:pt x="72603" y="96379"/>
                    <a:pt x="72166" y="96245"/>
                    <a:pt x="71728" y="96108"/>
                  </a:cubicBezTo>
                  <a:lnTo>
                    <a:pt x="71728" y="96108"/>
                  </a:lnTo>
                  <a:cubicBezTo>
                    <a:pt x="76130" y="91809"/>
                    <a:pt x="80244" y="87331"/>
                    <a:pt x="84071" y="82580"/>
                  </a:cubicBezTo>
                  <a:lnTo>
                    <a:pt x="84071" y="82580"/>
                  </a:lnTo>
                  <a:cubicBezTo>
                    <a:pt x="84764" y="82532"/>
                    <a:pt x="85461" y="82464"/>
                    <a:pt x="86163" y="82375"/>
                  </a:cubicBezTo>
                  <a:cubicBezTo>
                    <a:pt x="87261" y="82375"/>
                    <a:pt x="88073" y="81659"/>
                    <a:pt x="88317" y="80787"/>
                  </a:cubicBezTo>
                  <a:lnTo>
                    <a:pt x="88317" y="80787"/>
                  </a:lnTo>
                  <a:cubicBezTo>
                    <a:pt x="89354" y="80366"/>
                    <a:pt x="90385" y="79938"/>
                    <a:pt x="91408" y="79506"/>
                  </a:cubicBezTo>
                  <a:close/>
                  <a:moveTo>
                    <a:pt x="199938" y="60751"/>
                  </a:moveTo>
                  <a:lnTo>
                    <a:pt x="199938" y="60751"/>
                  </a:lnTo>
                  <a:cubicBezTo>
                    <a:pt x="200606" y="61420"/>
                    <a:pt x="201269" y="62095"/>
                    <a:pt x="201926" y="62775"/>
                  </a:cubicBezTo>
                  <a:lnTo>
                    <a:pt x="201926" y="62775"/>
                  </a:lnTo>
                  <a:cubicBezTo>
                    <a:pt x="201953" y="63468"/>
                    <a:pt x="201959" y="64168"/>
                    <a:pt x="201944" y="64873"/>
                  </a:cubicBezTo>
                  <a:cubicBezTo>
                    <a:pt x="201608" y="79682"/>
                    <a:pt x="192520" y="92809"/>
                    <a:pt x="179057" y="98194"/>
                  </a:cubicBezTo>
                  <a:cubicBezTo>
                    <a:pt x="177292" y="98824"/>
                    <a:pt x="175500" y="99313"/>
                    <a:pt x="173697" y="99665"/>
                  </a:cubicBezTo>
                  <a:lnTo>
                    <a:pt x="173697" y="99665"/>
                  </a:lnTo>
                  <a:cubicBezTo>
                    <a:pt x="172968" y="90833"/>
                    <a:pt x="177991" y="82168"/>
                    <a:pt x="177874" y="73382"/>
                  </a:cubicBezTo>
                  <a:lnTo>
                    <a:pt x="177874" y="73382"/>
                  </a:lnTo>
                  <a:cubicBezTo>
                    <a:pt x="181266" y="72334"/>
                    <a:pt x="184583" y="71074"/>
                    <a:pt x="187808" y="69585"/>
                  </a:cubicBezTo>
                  <a:cubicBezTo>
                    <a:pt x="192632" y="67310"/>
                    <a:pt x="196717" y="64296"/>
                    <a:pt x="199938" y="60751"/>
                  </a:cubicBezTo>
                  <a:close/>
                  <a:moveTo>
                    <a:pt x="173202" y="74683"/>
                  </a:moveTo>
                  <a:cubicBezTo>
                    <a:pt x="172841" y="81613"/>
                    <a:pt x="169353" y="89356"/>
                    <a:pt x="168960" y="95838"/>
                  </a:cubicBezTo>
                  <a:cubicBezTo>
                    <a:pt x="168856" y="97344"/>
                    <a:pt x="168869" y="98823"/>
                    <a:pt x="168988" y="100273"/>
                  </a:cubicBezTo>
                  <a:lnTo>
                    <a:pt x="168988" y="100273"/>
                  </a:lnTo>
                  <a:cubicBezTo>
                    <a:pt x="168184" y="100325"/>
                    <a:pt x="167380" y="100351"/>
                    <a:pt x="166577" y="100351"/>
                  </a:cubicBezTo>
                  <a:cubicBezTo>
                    <a:pt x="165539" y="100351"/>
                    <a:pt x="164504" y="100308"/>
                    <a:pt x="163474" y="100222"/>
                  </a:cubicBezTo>
                  <a:lnTo>
                    <a:pt x="163474" y="100222"/>
                  </a:lnTo>
                  <a:cubicBezTo>
                    <a:pt x="163154" y="99443"/>
                    <a:pt x="162850" y="98655"/>
                    <a:pt x="162565" y="97857"/>
                  </a:cubicBezTo>
                  <a:cubicBezTo>
                    <a:pt x="161056" y="94236"/>
                    <a:pt x="160359" y="90074"/>
                    <a:pt x="158776" y="86583"/>
                  </a:cubicBezTo>
                  <a:lnTo>
                    <a:pt x="158776" y="86583"/>
                  </a:lnTo>
                  <a:cubicBezTo>
                    <a:pt x="162816" y="84285"/>
                    <a:pt x="165912" y="80831"/>
                    <a:pt x="166068" y="76157"/>
                  </a:cubicBezTo>
                  <a:lnTo>
                    <a:pt x="166068" y="76157"/>
                  </a:lnTo>
                  <a:cubicBezTo>
                    <a:pt x="168473" y="75756"/>
                    <a:pt x="170853" y="75267"/>
                    <a:pt x="173202" y="74683"/>
                  </a:cubicBezTo>
                  <a:close/>
                  <a:moveTo>
                    <a:pt x="40782" y="84062"/>
                  </a:moveTo>
                  <a:cubicBezTo>
                    <a:pt x="42076" y="84727"/>
                    <a:pt x="43386" y="85299"/>
                    <a:pt x="44711" y="85785"/>
                  </a:cubicBezTo>
                  <a:lnTo>
                    <a:pt x="44711" y="85785"/>
                  </a:lnTo>
                  <a:cubicBezTo>
                    <a:pt x="49934" y="91171"/>
                    <a:pt x="56699" y="94880"/>
                    <a:pt x="63802" y="97680"/>
                  </a:cubicBezTo>
                  <a:lnTo>
                    <a:pt x="63802" y="97680"/>
                  </a:lnTo>
                  <a:cubicBezTo>
                    <a:pt x="59345" y="101455"/>
                    <a:pt x="54502" y="104711"/>
                    <a:pt x="49056" y="107087"/>
                  </a:cubicBezTo>
                  <a:lnTo>
                    <a:pt x="49056" y="107087"/>
                  </a:lnTo>
                  <a:cubicBezTo>
                    <a:pt x="43091" y="101015"/>
                    <a:pt x="40179" y="92622"/>
                    <a:pt x="40782" y="84062"/>
                  </a:cubicBezTo>
                  <a:close/>
                  <a:moveTo>
                    <a:pt x="208233" y="40623"/>
                  </a:moveTo>
                  <a:cubicBezTo>
                    <a:pt x="210282" y="40633"/>
                    <a:pt x="212337" y="40748"/>
                    <a:pt x="214397" y="40977"/>
                  </a:cubicBezTo>
                  <a:cubicBezTo>
                    <a:pt x="217984" y="41399"/>
                    <a:pt x="221497" y="42209"/>
                    <a:pt x="224896" y="43360"/>
                  </a:cubicBezTo>
                  <a:lnTo>
                    <a:pt x="224896" y="43360"/>
                  </a:lnTo>
                  <a:cubicBezTo>
                    <a:pt x="232828" y="54567"/>
                    <a:pt x="237232" y="67934"/>
                    <a:pt x="232572" y="81702"/>
                  </a:cubicBezTo>
                  <a:cubicBezTo>
                    <a:pt x="226884" y="99084"/>
                    <a:pt x="207840" y="108750"/>
                    <a:pt x="190212" y="108750"/>
                  </a:cubicBezTo>
                  <a:cubicBezTo>
                    <a:pt x="189067" y="108750"/>
                    <a:pt x="187928" y="108710"/>
                    <a:pt x="186798" y="108627"/>
                  </a:cubicBezTo>
                  <a:cubicBezTo>
                    <a:pt x="182859" y="108258"/>
                    <a:pt x="179033" y="107461"/>
                    <a:pt x="175337" y="106302"/>
                  </a:cubicBezTo>
                  <a:lnTo>
                    <a:pt x="175337" y="106302"/>
                  </a:lnTo>
                  <a:cubicBezTo>
                    <a:pt x="175026" y="105483"/>
                    <a:pt x="174746" y="104648"/>
                    <a:pt x="174500" y="103801"/>
                  </a:cubicBezTo>
                  <a:lnTo>
                    <a:pt x="174500" y="103801"/>
                  </a:lnTo>
                  <a:cubicBezTo>
                    <a:pt x="176148" y="103490"/>
                    <a:pt x="177782" y="103080"/>
                    <a:pt x="179394" y="102569"/>
                  </a:cubicBezTo>
                  <a:cubicBezTo>
                    <a:pt x="192857" y="97521"/>
                    <a:pt x="202954" y="85741"/>
                    <a:pt x="205310" y="71605"/>
                  </a:cubicBezTo>
                  <a:cubicBezTo>
                    <a:pt x="205565" y="70045"/>
                    <a:pt x="205732" y="68486"/>
                    <a:pt x="205814" y="66933"/>
                  </a:cubicBezTo>
                  <a:lnTo>
                    <a:pt x="205814" y="66933"/>
                  </a:lnTo>
                  <a:cubicBezTo>
                    <a:pt x="208182" y="69544"/>
                    <a:pt x="210479" y="72227"/>
                    <a:pt x="212715" y="74970"/>
                  </a:cubicBezTo>
                  <a:cubicBezTo>
                    <a:pt x="213011" y="75341"/>
                    <a:pt x="213373" y="75499"/>
                    <a:pt x="213743" y="75499"/>
                  </a:cubicBezTo>
                  <a:cubicBezTo>
                    <a:pt x="215051" y="75499"/>
                    <a:pt x="216457" y="73516"/>
                    <a:pt x="215407" y="71941"/>
                  </a:cubicBezTo>
                  <a:lnTo>
                    <a:pt x="215071" y="71941"/>
                  </a:lnTo>
                  <a:cubicBezTo>
                    <a:pt x="212119" y="68299"/>
                    <a:pt x="209003" y="64703"/>
                    <a:pt x="205736" y="61198"/>
                  </a:cubicBezTo>
                  <a:lnTo>
                    <a:pt x="205736" y="61198"/>
                  </a:lnTo>
                  <a:cubicBezTo>
                    <a:pt x="205544" y="58825"/>
                    <a:pt x="205156" y="56485"/>
                    <a:pt x="204581" y="54203"/>
                  </a:cubicBezTo>
                  <a:lnTo>
                    <a:pt x="204581" y="54203"/>
                  </a:lnTo>
                  <a:cubicBezTo>
                    <a:pt x="206818" y="50035"/>
                    <a:pt x="208081" y="45435"/>
                    <a:pt x="208233" y="40623"/>
                  </a:cubicBezTo>
                  <a:close/>
                  <a:moveTo>
                    <a:pt x="26006" y="68296"/>
                  </a:moveTo>
                  <a:lnTo>
                    <a:pt x="26006" y="68296"/>
                  </a:lnTo>
                  <a:cubicBezTo>
                    <a:pt x="28075" y="73461"/>
                    <a:pt x="31632" y="78148"/>
                    <a:pt x="36351" y="81365"/>
                  </a:cubicBezTo>
                  <a:cubicBezTo>
                    <a:pt x="36521" y="81486"/>
                    <a:pt x="36691" y="81605"/>
                    <a:pt x="36862" y="81722"/>
                  </a:cubicBezTo>
                  <a:lnTo>
                    <a:pt x="36862" y="81722"/>
                  </a:lnTo>
                  <a:cubicBezTo>
                    <a:pt x="35646" y="88996"/>
                    <a:pt x="37026" y="96852"/>
                    <a:pt x="41063" y="103579"/>
                  </a:cubicBezTo>
                  <a:cubicBezTo>
                    <a:pt x="42172" y="105428"/>
                    <a:pt x="43423" y="107119"/>
                    <a:pt x="44794" y="108659"/>
                  </a:cubicBezTo>
                  <a:lnTo>
                    <a:pt x="44794" y="108659"/>
                  </a:lnTo>
                  <a:cubicBezTo>
                    <a:pt x="40700" y="109924"/>
                    <a:pt x="36411" y="110622"/>
                    <a:pt x="32221" y="110622"/>
                  </a:cubicBezTo>
                  <a:cubicBezTo>
                    <a:pt x="21858" y="110622"/>
                    <a:pt x="12104" y="106353"/>
                    <a:pt x="7405" y="95838"/>
                  </a:cubicBezTo>
                  <a:cubicBezTo>
                    <a:pt x="3703" y="88770"/>
                    <a:pt x="4713" y="80019"/>
                    <a:pt x="10098" y="74297"/>
                  </a:cubicBezTo>
                  <a:cubicBezTo>
                    <a:pt x="14308" y="70087"/>
                    <a:pt x="20123" y="68503"/>
                    <a:pt x="26006" y="68296"/>
                  </a:cubicBezTo>
                  <a:close/>
                  <a:moveTo>
                    <a:pt x="231535" y="46104"/>
                  </a:moveTo>
                  <a:cubicBezTo>
                    <a:pt x="246600" y="53491"/>
                    <a:pt x="258639" y="67588"/>
                    <a:pt x="263710" y="83536"/>
                  </a:cubicBezTo>
                  <a:lnTo>
                    <a:pt x="263710" y="83536"/>
                  </a:lnTo>
                  <a:cubicBezTo>
                    <a:pt x="256791" y="100928"/>
                    <a:pt x="243662" y="116724"/>
                    <a:pt x="227187" y="124446"/>
                  </a:cubicBezTo>
                  <a:cubicBezTo>
                    <a:pt x="221622" y="127229"/>
                    <a:pt x="215698" y="128574"/>
                    <a:pt x="209786" y="128574"/>
                  </a:cubicBezTo>
                  <a:cubicBezTo>
                    <a:pt x="204255" y="128574"/>
                    <a:pt x="198735" y="127397"/>
                    <a:pt x="193530" y="125119"/>
                  </a:cubicBezTo>
                  <a:cubicBezTo>
                    <a:pt x="186963" y="122402"/>
                    <a:pt x="181463" y="117552"/>
                    <a:pt x="177849" y="111492"/>
                  </a:cubicBezTo>
                  <a:lnTo>
                    <a:pt x="177849" y="111492"/>
                  </a:lnTo>
                  <a:cubicBezTo>
                    <a:pt x="181965" y="112449"/>
                    <a:pt x="186174" y="112927"/>
                    <a:pt x="190389" y="112927"/>
                  </a:cubicBezTo>
                  <a:cubicBezTo>
                    <a:pt x="200551" y="112927"/>
                    <a:pt x="210749" y="110147"/>
                    <a:pt x="219783" y="104589"/>
                  </a:cubicBezTo>
                  <a:cubicBezTo>
                    <a:pt x="236611" y="93482"/>
                    <a:pt x="243343" y="71605"/>
                    <a:pt x="234928" y="53093"/>
                  </a:cubicBezTo>
                  <a:cubicBezTo>
                    <a:pt x="233950" y="50707"/>
                    <a:pt x="232813" y="48375"/>
                    <a:pt x="231535" y="46104"/>
                  </a:cubicBezTo>
                  <a:close/>
                  <a:moveTo>
                    <a:pt x="265366" y="89521"/>
                  </a:moveTo>
                  <a:lnTo>
                    <a:pt x="265366" y="89521"/>
                  </a:lnTo>
                  <a:cubicBezTo>
                    <a:pt x="269023" y="107472"/>
                    <a:pt x="260845" y="126085"/>
                    <a:pt x="244352" y="135553"/>
                  </a:cubicBezTo>
                  <a:cubicBezTo>
                    <a:pt x="236499" y="139951"/>
                    <a:pt x="227766" y="142150"/>
                    <a:pt x="219043" y="142150"/>
                  </a:cubicBezTo>
                  <a:cubicBezTo>
                    <a:pt x="209074" y="142150"/>
                    <a:pt x="199117" y="139278"/>
                    <a:pt x="190501" y="133534"/>
                  </a:cubicBezTo>
                  <a:cubicBezTo>
                    <a:pt x="181750" y="127812"/>
                    <a:pt x="174345" y="120071"/>
                    <a:pt x="168960" y="111320"/>
                  </a:cubicBezTo>
                  <a:cubicBezTo>
                    <a:pt x="168323" y="110138"/>
                    <a:pt x="167687" y="108955"/>
                    <a:pt x="167063" y="107766"/>
                  </a:cubicBezTo>
                  <a:lnTo>
                    <a:pt x="167063" y="107766"/>
                  </a:lnTo>
                  <a:cubicBezTo>
                    <a:pt x="168456" y="108417"/>
                    <a:pt x="169871" y="109007"/>
                    <a:pt x="171304" y="109534"/>
                  </a:cubicBezTo>
                  <a:lnTo>
                    <a:pt x="171304" y="109534"/>
                  </a:lnTo>
                  <a:cubicBezTo>
                    <a:pt x="176686" y="122136"/>
                    <a:pt x="190251" y="131094"/>
                    <a:pt x="203627" y="132861"/>
                  </a:cubicBezTo>
                  <a:cubicBezTo>
                    <a:pt x="205369" y="133089"/>
                    <a:pt x="207102" y="133199"/>
                    <a:pt x="208821" y="133199"/>
                  </a:cubicBezTo>
                  <a:cubicBezTo>
                    <a:pt x="227361" y="133199"/>
                    <a:pt x="244342" y="120440"/>
                    <a:pt x="255123" y="106271"/>
                  </a:cubicBezTo>
                  <a:cubicBezTo>
                    <a:pt x="258987" y="101218"/>
                    <a:pt x="262502" y="95551"/>
                    <a:pt x="265366" y="89521"/>
                  </a:cubicBezTo>
                  <a:close/>
                  <a:moveTo>
                    <a:pt x="107265" y="0"/>
                  </a:moveTo>
                  <a:cubicBezTo>
                    <a:pt x="100480" y="0"/>
                    <a:pt x="93905" y="2012"/>
                    <a:pt x="88147" y="5477"/>
                  </a:cubicBezTo>
                  <a:lnTo>
                    <a:pt x="88147" y="5477"/>
                  </a:lnTo>
                  <a:cubicBezTo>
                    <a:pt x="86491" y="5352"/>
                    <a:pt x="84822" y="5288"/>
                    <a:pt x="83149" y="5288"/>
                  </a:cubicBezTo>
                  <a:cubicBezTo>
                    <a:pt x="66661" y="5288"/>
                    <a:pt x="49858" y="11518"/>
                    <a:pt x="42745" y="27850"/>
                  </a:cubicBezTo>
                  <a:cubicBezTo>
                    <a:pt x="41524" y="30824"/>
                    <a:pt x="40847" y="33748"/>
                    <a:pt x="40640" y="36589"/>
                  </a:cubicBezTo>
                  <a:lnTo>
                    <a:pt x="40640" y="36589"/>
                  </a:lnTo>
                  <a:cubicBezTo>
                    <a:pt x="39185" y="37023"/>
                    <a:pt x="37753" y="37583"/>
                    <a:pt x="36351" y="38284"/>
                  </a:cubicBezTo>
                  <a:cubicBezTo>
                    <a:pt x="25377" y="43365"/>
                    <a:pt x="22256" y="54335"/>
                    <a:pt x="24765" y="64453"/>
                  </a:cubicBezTo>
                  <a:lnTo>
                    <a:pt x="24765" y="64453"/>
                  </a:lnTo>
                  <a:cubicBezTo>
                    <a:pt x="13772" y="65320"/>
                    <a:pt x="3296" y="71073"/>
                    <a:pt x="1347" y="83048"/>
                  </a:cubicBezTo>
                  <a:cubicBezTo>
                    <a:pt x="1" y="96174"/>
                    <a:pt x="7742" y="108291"/>
                    <a:pt x="20195" y="113003"/>
                  </a:cubicBezTo>
                  <a:cubicBezTo>
                    <a:pt x="24126" y="114477"/>
                    <a:pt x="28157" y="115134"/>
                    <a:pt x="32186" y="115134"/>
                  </a:cubicBezTo>
                  <a:cubicBezTo>
                    <a:pt x="37603" y="115134"/>
                    <a:pt x="43016" y="113946"/>
                    <a:pt x="48178" y="111959"/>
                  </a:cubicBezTo>
                  <a:lnTo>
                    <a:pt x="48178" y="111959"/>
                  </a:lnTo>
                  <a:cubicBezTo>
                    <a:pt x="55927" y="118527"/>
                    <a:pt x="66312" y="121409"/>
                    <a:pt x="76751" y="121409"/>
                  </a:cubicBezTo>
                  <a:cubicBezTo>
                    <a:pt x="83460" y="121409"/>
                    <a:pt x="90192" y="120219"/>
                    <a:pt x="96260" y="118051"/>
                  </a:cubicBezTo>
                  <a:cubicBezTo>
                    <a:pt x="107031" y="114013"/>
                    <a:pt x="117128" y="107954"/>
                    <a:pt x="125542" y="100550"/>
                  </a:cubicBezTo>
                  <a:cubicBezTo>
                    <a:pt x="127413" y="99213"/>
                    <a:pt x="125888" y="97028"/>
                    <a:pt x="124169" y="97028"/>
                  </a:cubicBezTo>
                  <a:cubicBezTo>
                    <a:pt x="123724" y="97028"/>
                    <a:pt x="123265" y="97174"/>
                    <a:pt x="122850" y="97521"/>
                  </a:cubicBezTo>
                  <a:cubicBezTo>
                    <a:pt x="110027" y="107869"/>
                    <a:pt x="92543" y="117615"/>
                    <a:pt x="75624" y="117615"/>
                  </a:cubicBezTo>
                  <a:cubicBezTo>
                    <a:pt x="67609" y="117615"/>
                    <a:pt x="59720" y="115428"/>
                    <a:pt x="52513" y="110080"/>
                  </a:cubicBezTo>
                  <a:lnTo>
                    <a:pt x="52513" y="110080"/>
                  </a:lnTo>
                  <a:cubicBezTo>
                    <a:pt x="57653" y="107602"/>
                    <a:pt x="62452" y="104397"/>
                    <a:pt x="66642" y="100886"/>
                  </a:cubicBezTo>
                  <a:cubicBezTo>
                    <a:pt x="67193" y="100388"/>
                    <a:pt x="67739" y="99888"/>
                    <a:pt x="68281" y="99386"/>
                  </a:cubicBezTo>
                  <a:lnTo>
                    <a:pt x="68281" y="99386"/>
                  </a:lnTo>
                  <a:cubicBezTo>
                    <a:pt x="75176" y="102038"/>
                    <a:pt x="82418" y="103365"/>
                    <a:pt x="89792" y="103365"/>
                  </a:cubicBezTo>
                  <a:cubicBezTo>
                    <a:pt x="94272" y="103365"/>
                    <a:pt x="98800" y="102875"/>
                    <a:pt x="103328" y="101896"/>
                  </a:cubicBezTo>
                  <a:cubicBezTo>
                    <a:pt x="113700" y="98979"/>
                    <a:pt x="123136" y="92941"/>
                    <a:pt x="133137" y="88590"/>
                  </a:cubicBezTo>
                  <a:lnTo>
                    <a:pt x="133137" y="88590"/>
                  </a:lnTo>
                  <a:cubicBezTo>
                    <a:pt x="133440" y="88674"/>
                    <a:pt x="133743" y="88754"/>
                    <a:pt x="134047" y="88830"/>
                  </a:cubicBezTo>
                  <a:lnTo>
                    <a:pt x="134047" y="88830"/>
                  </a:lnTo>
                  <a:cubicBezTo>
                    <a:pt x="135620" y="90757"/>
                    <a:pt x="137273" y="92644"/>
                    <a:pt x="139005" y="94491"/>
                  </a:cubicBezTo>
                  <a:cubicBezTo>
                    <a:pt x="145118" y="99678"/>
                    <a:pt x="152556" y="102928"/>
                    <a:pt x="160310" y="104072"/>
                  </a:cubicBezTo>
                  <a:lnTo>
                    <a:pt x="160310" y="104072"/>
                  </a:lnTo>
                  <a:cubicBezTo>
                    <a:pt x="160429" y="104144"/>
                    <a:pt x="160548" y="104216"/>
                    <a:pt x="160667" y="104288"/>
                  </a:cubicBezTo>
                  <a:lnTo>
                    <a:pt x="160667" y="104288"/>
                  </a:lnTo>
                  <a:cubicBezTo>
                    <a:pt x="164699" y="113313"/>
                    <a:pt x="170581" y="121692"/>
                    <a:pt x="177711" y="128822"/>
                  </a:cubicBezTo>
                  <a:cubicBezTo>
                    <a:pt x="188809" y="139920"/>
                    <a:pt x="203849" y="146039"/>
                    <a:pt x="219248" y="146039"/>
                  </a:cubicBezTo>
                  <a:cubicBezTo>
                    <a:pt x="223463" y="146039"/>
                    <a:pt x="227704" y="145581"/>
                    <a:pt x="231899" y="144641"/>
                  </a:cubicBezTo>
                  <a:cubicBezTo>
                    <a:pt x="250411" y="140602"/>
                    <a:pt x="266566" y="126466"/>
                    <a:pt x="269932" y="106945"/>
                  </a:cubicBezTo>
                  <a:cubicBezTo>
                    <a:pt x="271191" y="98889"/>
                    <a:pt x="270425" y="90786"/>
                    <a:pt x="268111" y="83093"/>
                  </a:cubicBezTo>
                  <a:lnTo>
                    <a:pt x="268111" y="83093"/>
                  </a:lnTo>
                  <a:cubicBezTo>
                    <a:pt x="272972" y="70287"/>
                    <a:pt x="274664" y="56320"/>
                    <a:pt x="270605" y="43333"/>
                  </a:cubicBezTo>
                  <a:cubicBezTo>
                    <a:pt x="264210" y="23138"/>
                    <a:pt x="245362" y="13041"/>
                    <a:pt x="226177" y="9002"/>
                  </a:cubicBezTo>
                  <a:cubicBezTo>
                    <a:pt x="218700" y="7367"/>
                    <a:pt x="211061" y="6380"/>
                    <a:pt x="203484" y="6380"/>
                  </a:cubicBezTo>
                  <a:cubicBezTo>
                    <a:pt x="200147" y="6380"/>
                    <a:pt x="196823" y="6571"/>
                    <a:pt x="193530" y="6983"/>
                  </a:cubicBezTo>
                  <a:cubicBezTo>
                    <a:pt x="192202" y="7220"/>
                    <a:pt x="190908" y="7551"/>
                    <a:pt x="189655" y="7969"/>
                  </a:cubicBezTo>
                  <a:lnTo>
                    <a:pt x="189655" y="7969"/>
                  </a:lnTo>
                  <a:cubicBezTo>
                    <a:pt x="182280" y="3410"/>
                    <a:pt x="173492" y="1147"/>
                    <a:pt x="164450" y="1147"/>
                  </a:cubicBezTo>
                  <a:cubicBezTo>
                    <a:pt x="161367" y="1147"/>
                    <a:pt x="158256" y="1410"/>
                    <a:pt x="155161" y="1934"/>
                  </a:cubicBezTo>
                  <a:cubicBezTo>
                    <a:pt x="147210" y="3571"/>
                    <a:pt x="139748" y="6508"/>
                    <a:pt x="132772" y="10518"/>
                  </a:cubicBezTo>
                  <a:lnTo>
                    <a:pt x="132772" y="10518"/>
                  </a:lnTo>
                  <a:cubicBezTo>
                    <a:pt x="128118" y="6206"/>
                    <a:pt x="122556" y="2977"/>
                    <a:pt x="116455" y="1261"/>
                  </a:cubicBezTo>
                  <a:cubicBezTo>
                    <a:pt x="113386" y="404"/>
                    <a:pt x="110304" y="0"/>
                    <a:pt x="10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2357091" y="1521963"/>
            <a:ext cx="445800" cy="66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6029873" y="3249998"/>
            <a:ext cx="445800" cy="66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3" type="subTitle"/>
          </p:nvPr>
        </p:nvSpPr>
        <p:spPr>
          <a:xfrm>
            <a:off x="695700" y="3120024"/>
            <a:ext cx="1661400" cy="927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Requires communication </a:t>
            </a:r>
            <a:endParaRPr/>
          </a:p>
        </p:txBody>
      </p:sp>
      <p:sp>
        <p:nvSpPr>
          <p:cNvPr id="231" name="Google Shape;231;p23"/>
          <p:cNvSpPr txBox="1"/>
          <p:nvPr>
            <p:ph idx="5" type="subTitle"/>
          </p:nvPr>
        </p:nvSpPr>
        <p:spPr>
          <a:xfrm>
            <a:off x="695877" y="1391975"/>
            <a:ext cx="1559700" cy="927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 Previous Research</a:t>
            </a:r>
            <a:endParaRPr sz="1400"/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695708" y="543341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Difficulties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6565473" y="1391975"/>
            <a:ext cx="1559700" cy="927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Reported secondhand </a:t>
            </a:r>
            <a:endParaRPr sz="1400"/>
          </a:p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6565473" y="3120010"/>
            <a:ext cx="1559700" cy="927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 pathological diagnosis</a:t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3485973" y="1613516"/>
            <a:ext cx="1813741" cy="2303178"/>
            <a:chOff x="1072375" y="238125"/>
            <a:chExt cx="5456500" cy="5219075"/>
          </a:xfrm>
        </p:grpSpPr>
        <p:sp>
          <p:nvSpPr>
            <p:cNvPr id="236" name="Google Shape;236;p23"/>
            <p:cNvSpPr/>
            <p:nvPr/>
          </p:nvSpPr>
          <p:spPr>
            <a:xfrm>
              <a:off x="1072375" y="238250"/>
              <a:ext cx="2729475" cy="5218950"/>
            </a:xfrm>
            <a:custGeom>
              <a:rect b="b" l="l" r="r" t="t"/>
              <a:pathLst>
                <a:path extrusionOk="0" h="208758" w="109179">
                  <a:moveTo>
                    <a:pt x="84948" y="0"/>
                  </a:moveTo>
                  <a:cubicBezTo>
                    <a:pt x="69989" y="0"/>
                    <a:pt x="57300" y="9013"/>
                    <a:pt x="53725" y="21818"/>
                  </a:cubicBezTo>
                  <a:cubicBezTo>
                    <a:pt x="49452" y="37214"/>
                    <a:pt x="27042" y="37638"/>
                    <a:pt x="27042" y="66768"/>
                  </a:cubicBezTo>
                  <a:cubicBezTo>
                    <a:pt x="27042" y="97365"/>
                    <a:pt x="0" y="101149"/>
                    <a:pt x="11776" y="142837"/>
                  </a:cubicBezTo>
                  <a:cubicBezTo>
                    <a:pt x="16277" y="158658"/>
                    <a:pt x="32261" y="170630"/>
                    <a:pt x="40579" y="186646"/>
                  </a:cubicBezTo>
                  <a:cubicBezTo>
                    <a:pt x="48375" y="201716"/>
                    <a:pt x="73949" y="206348"/>
                    <a:pt x="90390" y="208599"/>
                  </a:cubicBezTo>
                  <a:cubicBezTo>
                    <a:pt x="91161" y="208706"/>
                    <a:pt x="91926" y="208757"/>
                    <a:pt x="92681" y="208757"/>
                  </a:cubicBezTo>
                  <a:cubicBezTo>
                    <a:pt x="101633" y="208757"/>
                    <a:pt x="109179" y="201489"/>
                    <a:pt x="109179" y="192224"/>
                  </a:cubicBezTo>
                  <a:lnTo>
                    <a:pt x="109179" y="20350"/>
                  </a:lnTo>
                  <a:cubicBezTo>
                    <a:pt x="109048" y="11216"/>
                    <a:pt x="101970" y="2768"/>
                    <a:pt x="93065" y="876"/>
                  </a:cubicBezTo>
                  <a:cubicBezTo>
                    <a:pt x="90313" y="282"/>
                    <a:pt x="87595" y="0"/>
                    <a:pt x="84948" y="0"/>
                  </a:cubicBezTo>
                  <a:close/>
                </a:path>
              </a:pathLst>
            </a:custGeom>
            <a:solidFill>
              <a:srgbClr val="FA6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969200" y="238125"/>
              <a:ext cx="832650" cy="5219075"/>
            </a:xfrm>
            <a:custGeom>
              <a:rect b="b" l="l" r="r" t="t"/>
              <a:pathLst>
                <a:path extrusionOk="0" h="208763" w="33306">
                  <a:moveTo>
                    <a:pt x="9115" y="1"/>
                  </a:moveTo>
                  <a:cubicBezTo>
                    <a:pt x="6978" y="1"/>
                    <a:pt x="4889" y="189"/>
                    <a:pt x="2871" y="555"/>
                  </a:cubicBezTo>
                  <a:cubicBezTo>
                    <a:pt x="3459" y="652"/>
                    <a:pt x="4013" y="750"/>
                    <a:pt x="4600" y="881"/>
                  </a:cubicBezTo>
                  <a:cubicBezTo>
                    <a:pt x="13506" y="2773"/>
                    <a:pt x="20584" y="11221"/>
                    <a:pt x="20715" y="20355"/>
                  </a:cubicBezTo>
                  <a:lnTo>
                    <a:pt x="19475" y="104873"/>
                  </a:lnTo>
                  <a:cubicBezTo>
                    <a:pt x="19279" y="118117"/>
                    <a:pt x="13081" y="130545"/>
                    <a:pt x="2611" y="138634"/>
                  </a:cubicBezTo>
                  <a:lnTo>
                    <a:pt x="1" y="140657"/>
                  </a:lnTo>
                  <a:cubicBezTo>
                    <a:pt x="1" y="140657"/>
                    <a:pt x="11320" y="142549"/>
                    <a:pt x="16637" y="151943"/>
                  </a:cubicBezTo>
                  <a:cubicBezTo>
                    <a:pt x="21987" y="161338"/>
                    <a:pt x="20715" y="192229"/>
                    <a:pt x="20715" y="192229"/>
                  </a:cubicBezTo>
                  <a:cubicBezTo>
                    <a:pt x="20715" y="199601"/>
                    <a:pt x="15952" y="205668"/>
                    <a:pt x="9493" y="207886"/>
                  </a:cubicBezTo>
                  <a:cubicBezTo>
                    <a:pt x="11255" y="208147"/>
                    <a:pt x="12918" y="208408"/>
                    <a:pt x="14517" y="208604"/>
                  </a:cubicBezTo>
                  <a:cubicBezTo>
                    <a:pt x="15288" y="208711"/>
                    <a:pt x="16053" y="208762"/>
                    <a:pt x="16808" y="208762"/>
                  </a:cubicBezTo>
                  <a:cubicBezTo>
                    <a:pt x="25760" y="208762"/>
                    <a:pt x="33306" y="201494"/>
                    <a:pt x="33306" y="192229"/>
                  </a:cubicBezTo>
                  <a:lnTo>
                    <a:pt x="33306" y="20355"/>
                  </a:lnTo>
                  <a:cubicBezTo>
                    <a:pt x="33175" y="11221"/>
                    <a:pt x="26097" y="2773"/>
                    <a:pt x="17192" y="881"/>
                  </a:cubicBezTo>
                  <a:cubicBezTo>
                    <a:pt x="14455" y="287"/>
                    <a:pt x="11748" y="1"/>
                    <a:pt x="9115" y="1"/>
                  </a:cubicBezTo>
                  <a:close/>
                </a:path>
              </a:pathLst>
            </a:custGeom>
            <a:solidFill>
              <a:srgbClr val="EB5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798575" y="238250"/>
              <a:ext cx="2730300" cy="5218950"/>
            </a:xfrm>
            <a:custGeom>
              <a:rect b="b" l="l" r="r" t="t"/>
              <a:pathLst>
                <a:path extrusionOk="0" h="208758" w="109212">
                  <a:moveTo>
                    <a:pt x="24231" y="0"/>
                  </a:moveTo>
                  <a:cubicBezTo>
                    <a:pt x="21584" y="0"/>
                    <a:pt x="18866" y="282"/>
                    <a:pt x="16115" y="876"/>
                  </a:cubicBezTo>
                  <a:cubicBezTo>
                    <a:pt x="7209" y="2768"/>
                    <a:pt x="131" y="11216"/>
                    <a:pt x="0" y="20350"/>
                  </a:cubicBezTo>
                  <a:lnTo>
                    <a:pt x="0" y="192224"/>
                  </a:lnTo>
                  <a:cubicBezTo>
                    <a:pt x="0" y="201489"/>
                    <a:pt x="7546" y="208757"/>
                    <a:pt x="16498" y="208757"/>
                  </a:cubicBezTo>
                  <a:cubicBezTo>
                    <a:pt x="17253" y="208757"/>
                    <a:pt x="18018" y="208706"/>
                    <a:pt x="18789" y="208599"/>
                  </a:cubicBezTo>
                  <a:cubicBezTo>
                    <a:pt x="35230" y="206348"/>
                    <a:pt x="60804" y="201716"/>
                    <a:pt x="68600" y="186646"/>
                  </a:cubicBezTo>
                  <a:cubicBezTo>
                    <a:pt x="76951" y="170630"/>
                    <a:pt x="92902" y="158658"/>
                    <a:pt x="97403" y="142837"/>
                  </a:cubicBezTo>
                  <a:cubicBezTo>
                    <a:pt x="109212" y="101149"/>
                    <a:pt x="82137" y="97365"/>
                    <a:pt x="82137" y="66768"/>
                  </a:cubicBezTo>
                  <a:cubicBezTo>
                    <a:pt x="82137" y="37638"/>
                    <a:pt x="59727" y="37214"/>
                    <a:pt x="55454" y="21818"/>
                  </a:cubicBezTo>
                  <a:cubicBezTo>
                    <a:pt x="51879" y="9013"/>
                    <a:pt x="39190" y="0"/>
                    <a:pt x="24231" y="0"/>
                  </a:cubicBezTo>
                  <a:close/>
                </a:path>
              </a:pathLst>
            </a:custGeom>
            <a:solidFill>
              <a:srgbClr val="FA6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100900" y="238125"/>
              <a:ext cx="5398625" cy="5219075"/>
            </a:xfrm>
            <a:custGeom>
              <a:rect b="b" l="l" r="r" t="t"/>
              <a:pathLst>
                <a:path extrusionOk="0" h="208763" w="215945">
                  <a:moveTo>
                    <a:pt x="132145" y="0"/>
                  </a:moveTo>
                  <a:cubicBezTo>
                    <a:pt x="129496" y="0"/>
                    <a:pt x="126775" y="284"/>
                    <a:pt x="124022" y="881"/>
                  </a:cubicBezTo>
                  <a:cubicBezTo>
                    <a:pt x="117400" y="2283"/>
                    <a:pt x="111822" y="7307"/>
                    <a:pt x="109310" y="13537"/>
                  </a:cubicBezTo>
                  <a:cubicBezTo>
                    <a:pt x="109065" y="14141"/>
                    <a:pt x="108519" y="14442"/>
                    <a:pt x="107973" y="14442"/>
                  </a:cubicBezTo>
                  <a:cubicBezTo>
                    <a:pt x="107426" y="14442"/>
                    <a:pt x="106880" y="14141"/>
                    <a:pt x="106635" y="13537"/>
                  </a:cubicBezTo>
                  <a:cubicBezTo>
                    <a:pt x="104123" y="7307"/>
                    <a:pt x="98545" y="2283"/>
                    <a:pt x="91924" y="881"/>
                  </a:cubicBezTo>
                  <a:cubicBezTo>
                    <a:pt x="89177" y="289"/>
                    <a:pt x="86462" y="7"/>
                    <a:pt x="83818" y="7"/>
                  </a:cubicBezTo>
                  <a:cubicBezTo>
                    <a:pt x="69133" y="7"/>
                    <a:pt x="56627" y="8698"/>
                    <a:pt x="52812" y="21138"/>
                  </a:cubicBezTo>
                  <a:lnTo>
                    <a:pt x="52780" y="21138"/>
                  </a:lnTo>
                  <a:cubicBezTo>
                    <a:pt x="52715" y="21366"/>
                    <a:pt x="52649" y="21594"/>
                    <a:pt x="52584" y="21823"/>
                  </a:cubicBezTo>
                  <a:cubicBezTo>
                    <a:pt x="51508" y="25704"/>
                    <a:pt x="49289" y="28640"/>
                    <a:pt x="46549" y="31315"/>
                  </a:cubicBezTo>
                  <a:cubicBezTo>
                    <a:pt x="39667" y="38035"/>
                    <a:pt x="29620" y="43189"/>
                    <a:pt x="26716" y="57900"/>
                  </a:cubicBezTo>
                  <a:cubicBezTo>
                    <a:pt x="26195" y="60542"/>
                    <a:pt x="25901" y="63478"/>
                    <a:pt x="25901" y="66773"/>
                  </a:cubicBezTo>
                  <a:cubicBezTo>
                    <a:pt x="25901" y="69741"/>
                    <a:pt x="25640" y="72449"/>
                    <a:pt x="25183" y="74993"/>
                  </a:cubicBezTo>
                  <a:cubicBezTo>
                    <a:pt x="21008" y="98479"/>
                    <a:pt x="1" y="105199"/>
                    <a:pt x="10635" y="142842"/>
                  </a:cubicBezTo>
                  <a:cubicBezTo>
                    <a:pt x="10798" y="143397"/>
                    <a:pt x="10961" y="143951"/>
                    <a:pt x="11157" y="144473"/>
                  </a:cubicBezTo>
                  <a:cubicBezTo>
                    <a:pt x="13114" y="150280"/>
                    <a:pt x="16572" y="155564"/>
                    <a:pt x="20551" y="160783"/>
                  </a:cubicBezTo>
                  <a:cubicBezTo>
                    <a:pt x="26814" y="169036"/>
                    <a:pt x="34382" y="177028"/>
                    <a:pt x="39308" y="186423"/>
                  </a:cubicBezTo>
                  <a:lnTo>
                    <a:pt x="39438" y="186651"/>
                  </a:lnTo>
                  <a:cubicBezTo>
                    <a:pt x="40678" y="189097"/>
                    <a:pt x="42439" y="191283"/>
                    <a:pt x="44494" y="193175"/>
                  </a:cubicBezTo>
                  <a:cubicBezTo>
                    <a:pt x="55291" y="203157"/>
                    <a:pt x="75483" y="206712"/>
                    <a:pt x="89249" y="208604"/>
                  </a:cubicBezTo>
                  <a:cubicBezTo>
                    <a:pt x="90020" y="208711"/>
                    <a:pt x="90786" y="208763"/>
                    <a:pt x="91541" y="208763"/>
                  </a:cubicBezTo>
                  <a:cubicBezTo>
                    <a:pt x="98388" y="208763"/>
                    <a:pt x="104425" y="204501"/>
                    <a:pt x="106863" y="198361"/>
                  </a:cubicBezTo>
                  <a:cubicBezTo>
                    <a:pt x="107059" y="197856"/>
                    <a:pt x="107516" y="197603"/>
                    <a:pt x="107973" y="197603"/>
                  </a:cubicBezTo>
                  <a:cubicBezTo>
                    <a:pt x="108429" y="197603"/>
                    <a:pt x="108886" y="197856"/>
                    <a:pt x="109082" y="198361"/>
                  </a:cubicBezTo>
                  <a:cubicBezTo>
                    <a:pt x="111520" y="204501"/>
                    <a:pt x="117557" y="208763"/>
                    <a:pt x="124404" y="208763"/>
                  </a:cubicBezTo>
                  <a:cubicBezTo>
                    <a:pt x="125159" y="208763"/>
                    <a:pt x="125925" y="208711"/>
                    <a:pt x="126696" y="208604"/>
                  </a:cubicBezTo>
                  <a:cubicBezTo>
                    <a:pt x="140462" y="206712"/>
                    <a:pt x="160654" y="203157"/>
                    <a:pt x="171451" y="193175"/>
                  </a:cubicBezTo>
                  <a:cubicBezTo>
                    <a:pt x="173506" y="191283"/>
                    <a:pt x="175235" y="189097"/>
                    <a:pt x="176507" y="186651"/>
                  </a:cubicBezTo>
                  <a:lnTo>
                    <a:pt x="176637" y="186423"/>
                  </a:lnTo>
                  <a:cubicBezTo>
                    <a:pt x="181563" y="177028"/>
                    <a:pt x="189131" y="169036"/>
                    <a:pt x="195394" y="160783"/>
                  </a:cubicBezTo>
                  <a:cubicBezTo>
                    <a:pt x="199373" y="155564"/>
                    <a:pt x="202831" y="150280"/>
                    <a:pt x="204788" y="144473"/>
                  </a:cubicBezTo>
                  <a:cubicBezTo>
                    <a:pt x="204984" y="143951"/>
                    <a:pt x="205147" y="143397"/>
                    <a:pt x="205310" y="142842"/>
                  </a:cubicBezTo>
                  <a:cubicBezTo>
                    <a:pt x="215944" y="105232"/>
                    <a:pt x="194937" y="98479"/>
                    <a:pt x="190762" y="75026"/>
                  </a:cubicBezTo>
                  <a:cubicBezTo>
                    <a:pt x="190305" y="72481"/>
                    <a:pt x="190044" y="69741"/>
                    <a:pt x="190044" y="66773"/>
                  </a:cubicBezTo>
                  <a:cubicBezTo>
                    <a:pt x="190044" y="63543"/>
                    <a:pt x="189751" y="60673"/>
                    <a:pt x="189261" y="58096"/>
                  </a:cubicBezTo>
                  <a:cubicBezTo>
                    <a:pt x="186423" y="43221"/>
                    <a:pt x="176279" y="38067"/>
                    <a:pt x="169396" y="31282"/>
                  </a:cubicBezTo>
                  <a:cubicBezTo>
                    <a:pt x="166656" y="28640"/>
                    <a:pt x="164438" y="25704"/>
                    <a:pt x="163361" y="21823"/>
                  </a:cubicBezTo>
                  <a:cubicBezTo>
                    <a:pt x="163263" y="21496"/>
                    <a:pt x="163165" y="21203"/>
                    <a:pt x="163068" y="20877"/>
                  </a:cubicBezTo>
                  <a:cubicBezTo>
                    <a:pt x="159148" y="8593"/>
                    <a:pt x="146725" y="0"/>
                    <a:pt x="132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079100" y="238325"/>
              <a:ext cx="2449775" cy="5218700"/>
            </a:xfrm>
            <a:custGeom>
              <a:rect b="b" l="l" r="r" t="t"/>
              <a:pathLst>
                <a:path extrusionOk="0" h="208748" w="97991">
                  <a:moveTo>
                    <a:pt x="13030" y="1"/>
                  </a:moveTo>
                  <a:cubicBezTo>
                    <a:pt x="10933" y="1"/>
                    <a:pt x="8791" y="178"/>
                    <a:pt x="6622" y="547"/>
                  </a:cubicBezTo>
                  <a:cubicBezTo>
                    <a:pt x="18790" y="2634"/>
                    <a:pt x="28576" y="10822"/>
                    <a:pt x="31642" y="21815"/>
                  </a:cubicBezTo>
                  <a:cubicBezTo>
                    <a:pt x="35915" y="37211"/>
                    <a:pt x="58325" y="37635"/>
                    <a:pt x="58325" y="66765"/>
                  </a:cubicBezTo>
                  <a:cubicBezTo>
                    <a:pt x="58325" y="97362"/>
                    <a:pt x="85399" y="101146"/>
                    <a:pt x="73591" y="142834"/>
                  </a:cubicBezTo>
                  <a:cubicBezTo>
                    <a:pt x="69089" y="158655"/>
                    <a:pt x="53138" y="170627"/>
                    <a:pt x="44788" y="186643"/>
                  </a:cubicBezTo>
                  <a:cubicBezTo>
                    <a:pt x="37742" y="200245"/>
                    <a:pt x="16213" y="205367"/>
                    <a:pt x="1" y="207878"/>
                  </a:cubicBezTo>
                  <a:cubicBezTo>
                    <a:pt x="1679" y="208438"/>
                    <a:pt x="3475" y="208748"/>
                    <a:pt x="5328" y="208748"/>
                  </a:cubicBezTo>
                  <a:cubicBezTo>
                    <a:pt x="6067" y="208748"/>
                    <a:pt x="6815" y="208698"/>
                    <a:pt x="7568" y="208596"/>
                  </a:cubicBezTo>
                  <a:cubicBezTo>
                    <a:pt x="24009" y="206345"/>
                    <a:pt x="49583" y="201713"/>
                    <a:pt x="57379" y="186643"/>
                  </a:cubicBezTo>
                  <a:cubicBezTo>
                    <a:pt x="65730" y="170627"/>
                    <a:pt x="81681" y="158655"/>
                    <a:pt x="86182" y="142834"/>
                  </a:cubicBezTo>
                  <a:cubicBezTo>
                    <a:pt x="97991" y="101146"/>
                    <a:pt x="70916" y="97362"/>
                    <a:pt x="70916" y="66765"/>
                  </a:cubicBezTo>
                  <a:cubicBezTo>
                    <a:pt x="70916" y="37635"/>
                    <a:pt x="48506" y="37211"/>
                    <a:pt x="44233" y="21815"/>
                  </a:cubicBezTo>
                  <a:cubicBezTo>
                    <a:pt x="40657" y="9025"/>
                    <a:pt x="27996" y="1"/>
                    <a:pt x="13030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264625" y="766550"/>
              <a:ext cx="498300" cy="810350"/>
            </a:xfrm>
            <a:custGeom>
              <a:rect b="b" l="l" r="r" t="t"/>
              <a:pathLst>
                <a:path extrusionOk="0" h="32414" w="19932">
                  <a:moveTo>
                    <a:pt x="6263" y="1"/>
                  </a:moveTo>
                  <a:cubicBezTo>
                    <a:pt x="6166" y="229"/>
                    <a:pt x="6100" y="457"/>
                    <a:pt x="6035" y="686"/>
                  </a:cubicBezTo>
                  <a:cubicBezTo>
                    <a:pt x="4959" y="4567"/>
                    <a:pt x="2740" y="7503"/>
                    <a:pt x="0" y="10178"/>
                  </a:cubicBezTo>
                  <a:cubicBezTo>
                    <a:pt x="1207" y="20029"/>
                    <a:pt x="6394" y="27564"/>
                    <a:pt x="15038" y="32066"/>
                  </a:cubicBezTo>
                  <a:cubicBezTo>
                    <a:pt x="15480" y="32301"/>
                    <a:pt x="15960" y="32413"/>
                    <a:pt x="16436" y="32413"/>
                  </a:cubicBezTo>
                  <a:cubicBezTo>
                    <a:pt x="17544" y="32413"/>
                    <a:pt x="18633" y="31810"/>
                    <a:pt x="19181" y="30761"/>
                  </a:cubicBezTo>
                  <a:cubicBezTo>
                    <a:pt x="19931" y="29261"/>
                    <a:pt x="19377" y="27401"/>
                    <a:pt x="17876" y="26651"/>
                  </a:cubicBezTo>
                  <a:cubicBezTo>
                    <a:pt x="10504" y="22802"/>
                    <a:pt x="6459" y="16408"/>
                    <a:pt x="5905" y="7666"/>
                  </a:cubicBezTo>
                  <a:cubicBezTo>
                    <a:pt x="5709" y="4828"/>
                    <a:pt x="5937" y="2154"/>
                    <a:pt x="6263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1731275" y="1685625"/>
              <a:ext cx="543150" cy="854325"/>
            </a:xfrm>
            <a:custGeom>
              <a:rect b="b" l="l" r="r" t="t"/>
              <a:pathLst>
                <a:path extrusionOk="0" h="34173" w="21726">
                  <a:moveTo>
                    <a:pt x="1501" y="0"/>
                  </a:moveTo>
                  <a:cubicBezTo>
                    <a:pt x="980" y="2642"/>
                    <a:pt x="686" y="5578"/>
                    <a:pt x="686" y="8873"/>
                  </a:cubicBezTo>
                  <a:cubicBezTo>
                    <a:pt x="686" y="11841"/>
                    <a:pt x="425" y="14549"/>
                    <a:pt x="1" y="17093"/>
                  </a:cubicBezTo>
                  <a:cubicBezTo>
                    <a:pt x="3067" y="23193"/>
                    <a:pt x="8254" y="29586"/>
                    <a:pt x="16898" y="33860"/>
                  </a:cubicBezTo>
                  <a:cubicBezTo>
                    <a:pt x="17323" y="34072"/>
                    <a:pt x="17777" y="34172"/>
                    <a:pt x="18226" y="34172"/>
                  </a:cubicBezTo>
                  <a:cubicBezTo>
                    <a:pt x="19363" y="34172"/>
                    <a:pt x="20470" y="33532"/>
                    <a:pt x="21008" y="32457"/>
                  </a:cubicBezTo>
                  <a:cubicBezTo>
                    <a:pt x="21726" y="30957"/>
                    <a:pt x="21106" y="29130"/>
                    <a:pt x="19606" y="28380"/>
                  </a:cubicBezTo>
                  <a:cubicBezTo>
                    <a:pt x="12299" y="24759"/>
                    <a:pt x="7047" y="18887"/>
                    <a:pt x="3981" y="10928"/>
                  </a:cubicBezTo>
                  <a:cubicBezTo>
                    <a:pt x="1958" y="5709"/>
                    <a:pt x="1567" y="1207"/>
                    <a:pt x="1501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1379800" y="3849950"/>
              <a:ext cx="961500" cy="444750"/>
            </a:xfrm>
            <a:custGeom>
              <a:rect b="b" l="l" r="r" t="t"/>
              <a:pathLst>
                <a:path extrusionOk="0" h="17790" w="38460">
                  <a:moveTo>
                    <a:pt x="1" y="0"/>
                  </a:moveTo>
                  <a:lnTo>
                    <a:pt x="1" y="0"/>
                  </a:lnTo>
                  <a:cubicBezTo>
                    <a:pt x="1958" y="5807"/>
                    <a:pt x="5416" y="11091"/>
                    <a:pt x="9395" y="16310"/>
                  </a:cubicBezTo>
                  <a:cubicBezTo>
                    <a:pt x="12156" y="17339"/>
                    <a:pt x="15012" y="17789"/>
                    <a:pt x="17889" y="17789"/>
                  </a:cubicBezTo>
                  <a:cubicBezTo>
                    <a:pt x="24222" y="17789"/>
                    <a:pt x="30652" y="15608"/>
                    <a:pt x="36372" y="12624"/>
                  </a:cubicBezTo>
                  <a:cubicBezTo>
                    <a:pt x="37872" y="11841"/>
                    <a:pt x="38460" y="10015"/>
                    <a:pt x="37677" y="8514"/>
                  </a:cubicBezTo>
                  <a:cubicBezTo>
                    <a:pt x="37129" y="7465"/>
                    <a:pt x="36072" y="6862"/>
                    <a:pt x="34972" y="6862"/>
                  </a:cubicBezTo>
                  <a:cubicBezTo>
                    <a:pt x="34499" y="6862"/>
                    <a:pt x="34018" y="6974"/>
                    <a:pt x="33567" y="7209"/>
                  </a:cubicBezTo>
                  <a:cubicBezTo>
                    <a:pt x="27069" y="10588"/>
                    <a:pt x="21872" y="11678"/>
                    <a:pt x="17872" y="11678"/>
                  </a:cubicBezTo>
                  <a:cubicBezTo>
                    <a:pt x="10827" y="11678"/>
                    <a:pt x="7495" y="8298"/>
                    <a:pt x="7308" y="80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083575" y="4285300"/>
              <a:ext cx="1130300" cy="783625"/>
            </a:xfrm>
            <a:custGeom>
              <a:rect b="b" l="l" r="r" t="t"/>
              <a:pathLst>
                <a:path extrusionOk="0" h="31345" w="45212">
                  <a:moveTo>
                    <a:pt x="41846" y="0"/>
                  </a:moveTo>
                  <a:cubicBezTo>
                    <a:pt x="40430" y="0"/>
                    <a:pt x="39162" y="977"/>
                    <a:pt x="38851" y="2419"/>
                  </a:cubicBezTo>
                  <a:cubicBezTo>
                    <a:pt x="36502" y="13608"/>
                    <a:pt x="29848" y="20784"/>
                    <a:pt x="19018" y="23785"/>
                  </a:cubicBezTo>
                  <a:cubicBezTo>
                    <a:pt x="14780" y="24951"/>
                    <a:pt x="10675" y="25241"/>
                    <a:pt x="7630" y="25241"/>
                  </a:cubicBezTo>
                  <a:cubicBezTo>
                    <a:pt x="4629" y="25241"/>
                    <a:pt x="2659" y="24960"/>
                    <a:pt x="2610" y="24960"/>
                  </a:cubicBezTo>
                  <a:lnTo>
                    <a:pt x="1" y="24536"/>
                  </a:lnTo>
                  <a:lnTo>
                    <a:pt x="1" y="24536"/>
                  </a:lnTo>
                  <a:lnTo>
                    <a:pt x="131" y="24764"/>
                  </a:lnTo>
                  <a:cubicBezTo>
                    <a:pt x="1403" y="27210"/>
                    <a:pt x="3132" y="29396"/>
                    <a:pt x="5220" y="31288"/>
                  </a:cubicBezTo>
                  <a:cubicBezTo>
                    <a:pt x="6038" y="31325"/>
                    <a:pt x="6862" y="31344"/>
                    <a:pt x="7690" y="31344"/>
                  </a:cubicBezTo>
                  <a:cubicBezTo>
                    <a:pt x="11946" y="31344"/>
                    <a:pt x="16303" y="30842"/>
                    <a:pt x="20453" y="29722"/>
                  </a:cubicBezTo>
                  <a:cubicBezTo>
                    <a:pt x="29587" y="27243"/>
                    <a:pt x="41265" y="20719"/>
                    <a:pt x="44853" y="3691"/>
                  </a:cubicBezTo>
                  <a:cubicBezTo>
                    <a:pt x="45212" y="2028"/>
                    <a:pt x="44135" y="397"/>
                    <a:pt x="42504" y="71"/>
                  </a:cubicBezTo>
                  <a:cubicBezTo>
                    <a:pt x="42283" y="23"/>
                    <a:pt x="42063" y="0"/>
                    <a:pt x="41846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680725" y="1920050"/>
              <a:ext cx="1366800" cy="1457750"/>
            </a:xfrm>
            <a:custGeom>
              <a:rect b="b" l="l" r="r" t="t"/>
              <a:pathLst>
                <a:path extrusionOk="0" h="58310" w="54672">
                  <a:moveTo>
                    <a:pt x="36249" y="1"/>
                  </a:moveTo>
                  <a:cubicBezTo>
                    <a:pt x="35488" y="1"/>
                    <a:pt x="34723" y="278"/>
                    <a:pt x="34121" y="833"/>
                  </a:cubicBezTo>
                  <a:cubicBezTo>
                    <a:pt x="32914" y="2008"/>
                    <a:pt x="32849" y="3932"/>
                    <a:pt x="34023" y="5172"/>
                  </a:cubicBezTo>
                  <a:cubicBezTo>
                    <a:pt x="36796" y="8075"/>
                    <a:pt x="44331" y="16523"/>
                    <a:pt x="46092" y="20960"/>
                  </a:cubicBezTo>
                  <a:cubicBezTo>
                    <a:pt x="48017" y="25787"/>
                    <a:pt x="46321" y="38966"/>
                    <a:pt x="36143" y="48002"/>
                  </a:cubicBezTo>
                  <a:cubicBezTo>
                    <a:pt x="32494" y="51264"/>
                    <a:pt x="27053" y="52199"/>
                    <a:pt x="22051" y="52199"/>
                  </a:cubicBezTo>
                  <a:cubicBezTo>
                    <a:pt x="20303" y="52199"/>
                    <a:pt x="18607" y="52085"/>
                    <a:pt x="17061" y="51916"/>
                  </a:cubicBezTo>
                  <a:cubicBezTo>
                    <a:pt x="10211" y="51198"/>
                    <a:pt x="4567" y="49274"/>
                    <a:pt x="4437" y="49209"/>
                  </a:cubicBezTo>
                  <a:cubicBezTo>
                    <a:pt x="4105" y="49093"/>
                    <a:pt x="3767" y="49039"/>
                    <a:pt x="3436" y="49039"/>
                  </a:cubicBezTo>
                  <a:cubicBezTo>
                    <a:pt x="2171" y="49039"/>
                    <a:pt x="994" y="49834"/>
                    <a:pt x="555" y="51100"/>
                  </a:cubicBezTo>
                  <a:cubicBezTo>
                    <a:pt x="1" y="52699"/>
                    <a:pt x="849" y="54428"/>
                    <a:pt x="2447" y="54982"/>
                  </a:cubicBezTo>
                  <a:cubicBezTo>
                    <a:pt x="3067" y="55211"/>
                    <a:pt x="12135" y="58309"/>
                    <a:pt x="21986" y="58309"/>
                  </a:cubicBezTo>
                  <a:cubicBezTo>
                    <a:pt x="28478" y="58309"/>
                    <a:pt x="35295" y="56972"/>
                    <a:pt x="40221" y="52568"/>
                  </a:cubicBezTo>
                  <a:cubicBezTo>
                    <a:pt x="52258" y="41869"/>
                    <a:pt x="54671" y="26016"/>
                    <a:pt x="51768" y="18709"/>
                  </a:cubicBezTo>
                  <a:cubicBezTo>
                    <a:pt x="49257" y="12381"/>
                    <a:pt x="39568" y="2105"/>
                    <a:pt x="38459" y="931"/>
                  </a:cubicBezTo>
                  <a:cubicBezTo>
                    <a:pt x="37856" y="311"/>
                    <a:pt x="37054" y="1"/>
                    <a:pt x="36249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021400" y="853325"/>
              <a:ext cx="1557625" cy="1343625"/>
            </a:xfrm>
            <a:custGeom>
              <a:rect b="b" l="l" r="r" t="t"/>
              <a:pathLst>
                <a:path extrusionOk="0" h="53745" w="62305">
                  <a:moveTo>
                    <a:pt x="3434" y="0"/>
                  </a:moveTo>
                  <a:cubicBezTo>
                    <a:pt x="2112" y="0"/>
                    <a:pt x="867" y="853"/>
                    <a:pt x="490" y="2173"/>
                  </a:cubicBezTo>
                  <a:cubicBezTo>
                    <a:pt x="1" y="3804"/>
                    <a:pt x="914" y="5500"/>
                    <a:pt x="2545" y="5989"/>
                  </a:cubicBezTo>
                  <a:cubicBezTo>
                    <a:pt x="2773" y="6055"/>
                    <a:pt x="26847" y="13622"/>
                    <a:pt x="28086" y="47841"/>
                  </a:cubicBezTo>
                  <a:cubicBezTo>
                    <a:pt x="28054" y="48754"/>
                    <a:pt x="28054" y="49700"/>
                    <a:pt x="28054" y="50679"/>
                  </a:cubicBezTo>
                  <a:cubicBezTo>
                    <a:pt x="28054" y="52375"/>
                    <a:pt x="29424" y="53745"/>
                    <a:pt x="31087" y="53745"/>
                  </a:cubicBezTo>
                  <a:lnTo>
                    <a:pt x="31218" y="53745"/>
                  </a:lnTo>
                  <a:cubicBezTo>
                    <a:pt x="32881" y="53745"/>
                    <a:pt x="34251" y="52375"/>
                    <a:pt x="34251" y="50679"/>
                  </a:cubicBezTo>
                  <a:cubicBezTo>
                    <a:pt x="34251" y="49700"/>
                    <a:pt x="34251" y="48721"/>
                    <a:pt x="34219" y="47775"/>
                  </a:cubicBezTo>
                  <a:cubicBezTo>
                    <a:pt x="34708" y="33782"/>
                    <a:pt x="38981" y="22626"/>
                    <a:pt x="46941" y="14503"/>
                  </a:cubicBezTo>
                  <a:cubicBezTo>
                    <a:pt x="53236" y="8044"/>
                    <a:pt x="59662" y="6022"/>
                    <a:pt x="59793" y="5989"/>
                  </a:cubicBezTo>
                  <a:cubicBezTo>
                    <a:pt x="61391" y="5500"/>
                    <a:pt x="62305" y="3804"/>
                    <a:pt x="61815" y="2173"/>
                  </a:cubicBezTo>
                  <a:cubicBezTo>
                    <a:pt x="61438" y="853"/>
                    <a:pt x="60194" y="0"/>
                    <a:pt x="58871" y="0"/>
                  </a:cubicBezTo>
                  <a:cubicBezTo>
                    <a:pt x="58592" y="0"/>
                    <a:pt x="58310" y="38"/>
                    <a:pt x="58031" y="118"/>
                  </a:cubicBezTo>
                  <a:cubicBezTo>
                    <a:pt x="57705" y="216"/>
                    <a:pt x="50235" y="2499"/>
                    <a:pt x="42830" y="9969"/>
                  </a:cubicBezTo>
                  <a:cubicBezTo>
                    <a:pt x="38688" y="14112"/>
                    <a:pt x="34121" y="20407"/>
                    <a:pt x="31153" y="29508"/>
                  </a:cubicBezTo>
                  <a:cubicBezTo>
                    <a:pt x="28184" y="20375"/>
                    <a:pt x="23617" y="14112"/>
                    <a:pt x="19475" y="9969"/>
                  </a:cubicBezTo>
                  <a:cubicBezTo>
                    <a:pt x="12070" y="2499"/>
                    <a:pt x="4600" y="216"/>
                    <a:pt x="4274" y="118"/>
                  </a:cubicBezTo>
                  <a:cubicBezTo>
                    <a:pt x="3995" y="38"/>
                    <a:pt x="3713" y="0"/>
                    <a:pt x="3434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837525" y="760025"/>
              <a:ext cx="498275" cy="816875"/>
            </a:xfrm>
            <a:custGeom>
              <a:rect b="b" l="l" r="r" t="t"/>
              <a:pathLst>
                <a:path extrusionOk="0" h="32675" w="19931">
                  <a:moveTo>
                    <a:pt x="13603" y="1"/>
                  </a:moveTo>
                  <a:lnTo>
                    <a:pt x="13603" y="1"/>
                  </a:lnTo>
                  <a:cubicBezTo>
                    <a:pt x="13961" y="2219"/>
                    <a:pt x="14190" y="4992"/>
                    <a:pt x="14027" y="7960"/>
                  </a:cubicBezTo>
                  <a:cubicBezTo>
                    <a:pt x="13472" y="16702"/>
                    <a:pt x="9427" y="23063"/>
                    <a:pt x="2055" y="26912"/>
                  </a:cubicBezTo>
                  <a:cubicBezTo>
                    <a:pt x="587" y="27662"/>
                    <a:pt x="0" y="29522"/>
                    <a:pt x="783" y="31022"/>
                  </a:cubicBezTo>
                  <a:cubicBezTo>
                    <a:pt x="1330" y="32071"/>
                    <a:pt x="2404" y="32674"/>
                    <a:pt x="3502" y="32674"/>
                  </a:cubicBezTo>
                  <a:cubicBezTo>
                    <a:pt x="3975" y="32674"/>
                    <a:pt x="4451" y="32562"/>
                    <a:pt x="4893" y="32327"/>
                  </a:cubicBezTo>
                  <a:cubicBezTo>
                    <a:pt x="13570" y="27825"/>
                    <a:pt x="18724" y="20290"/>
                    <a:pt x="19931" y="10439"/>
                  </a:cubicBezTo>
                  <a:cubicBezTo>
                    <a:pt x="17191" y="7764"/>
                    <a:pt x="14973" y="4828"/>
                    <a:pt x="13896" y="947"/>
                  </a:cubicBezTo>
                  <a:cubicBezTo>
                    <a:pt x="13798" y="653"/>
                    <a:pt x="13700" y="327"/>
                    <a:pt x="13603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326000" y="1690500"/>
              <a:ext cx="543950" cy="849450"/>
            </a:xfrm>
            <a:custGeom>
              <a:rect b="b" l="l" r="r" t="t"/>
              <a:pathLst>
                <a:path extrusionOk="0" h="33978" w="21758">
                  <a:moveTo>
                    <a:pt x="20257" y="1"/>
                  </a:moveTo>
                  <a:cubicBezTo>
                    <a:pt x="20062" y="3132"/>
                    <a:pt x="18170" y="20258"/>
                    <a:pt x="2121" y="28185"/>
                  </a:cubicBezTo>
                  <a:cubicBezTo>
                    <a:pt x="620" y="28935"/>
                    <a:pt x="0" y="30762"/>
                    <a:pt x="718" y="32262"/>
                  </a:cubicBezTo>
                  <a:cubicBezTo>
                    <a:pt x="1256" y="33337"/>
                    <a:pt x="2363" y="33977"/>
                    <a:pt x="3500" y="33977"/>
                  </a:cubicBezTo>
                  <a:cubicBezTo>
                    <a:pt x="3949" y="33977"/>
                    <a:pt x="4403" y="33877"/>
                    <a:pt x="4828" y="33665"/>
                  </a:cubicBezTo>
                  <a:cubicBezTo>
                    <a:pt x="13472" y="29391"/>
                    <a:pt x="18626" y="22998"/>
                    <a:pt x="21758" y="16931"/>
                  </a:cubicBezTo>
                  <a:cubicBezTo>
                    <a:pt x="21301" y="14386"/>
                    <a:pt x="21040" y="11646"/>
                    <a:pt x="21040" y="8678"/>
                  </a:cubicBezTo>
                  <a:cubicBezTo>
                    <a:pt x="21040" y="5448"/>
                    <a:pt x="20747" y="2578"/>
                    <a:pt x="20257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259125" y="3849950"/>
              <a:ext cx="961500" cy="444750"/>
            </a:xfrm>
            <a:custGeom>
              <a:rect b="b" l="l" r="r" t="t"/>
              <a:pathLst>
                <a:path extrusionOk="0" h="17790" w="38460">
                  <a:moveTo>
                    <a:pt x="38459" y="0"/>
                  </a:moveTo>
                  <a:lnTo>
                    <a:pt x="31185" y="8057"/>
                  </a:lnTo>
                  <a:cubicBezTo>
                    <a:pt x="30977" y="8286"/>
                    <a:pt x="27636" y="11662"/>
                    <a:pt x="20585" y="11662"/>
                  </a:cubicBezTo>
                  <a:cubicBezTo>
                    <a:pt x="16584" y="11662"/>
                    <a:pt x="11389" y="10575"/>
                    <a:pt x="4893" y="7209"/>
                  </a:cubicBezTo>
                  <a:cubicBezTo>
                    <a:pt x="4442" y="6974"/>
                    <a:pt x="3961" y="6862"/>
                    <a:pt x="3488" y="6862"/>
                  </a:cubicBezTo>
                  <a:cubicBezTo>
                    <a:pt x="2388" y="6862"/>
                    <a:pt x="1331" y="7465"/>
                    <a:pt x="783" y="8514"/>
                  </a:cubicBezTo>
                  <a:cubicBezTo>
                    <a:pt x="1" y="10015"/>
                    <a:pt x="588" y="11841"/>
                    <a:pt x="2088" y="12624"/>
                  </a:cubicBezTo>
                  <a:cubicBezTo>
                    <a:pt x="7808" y="15608"/>
                    <a:pt x="14254" y="17789"/>
                    <a:pt x="20586" y="17789"/>
                  </a:cubicBezTo>
                  <a:cubicBezTo>
                    <a:pt x="23462" y="17789"/>
                    <a:pt x="26314" y="17339"/>
                    <a:pt x="29065" y="16310"/>
                  </a:cubicBezTo>
                  <a:cubicBezTo>
                    <a:pt x="33044" y="11091"/>
                    <a:pt x="36502" y="5807"/>
                    <a:pt x="38459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4386550" y="4285300"/>
              <a:ext cx="1130300" cy="783900"/>
            </a:xfrm>
            <a:custGeom>
              <a:rect b="b" l="l" r="r" t="t"/>
              <a:pathLst>
                <a:path extrusionOk="0" h="31356" w="45212">
                  <a:moveTo>
                    <a:pt x="3387" y="0"/>
                  </a:moveTo>
                  <a:cubicBezTo>
                    <a:pt x="3174" y="0"/>
                    <a:pt x="2957" y="23"/>
                    <a:pt x="2740" y="71"/>
                  </a:cubicBezTo>
                  <a:cubicBezTo>
                    <a:pt x="1077" y="397"/>
                    <a:pt x="0" y="2028"/>
                    <a:pt x="359" y="3691"/>
                  </a:cubicBezTo>
                  <a:cubicBezTo>
                    <a:pt x="3947" y="20719"/>
                    <a:pt x="15625" y="27243"/>
                    <a:pt x="24791" y="29722"/>
                  </a:cubicBezTo>
                  <a:cubicBezTo>
                    <a:pt x="28843" y="30829"/>
                    <a:pt x="33163" y="31355"/>
                    <a:pt x="37399" y="31355"/>
                  </a:cubicBezTo>
                  <a:cubicBezTo>
                    <a:pt x="38279" y="31355"/>
                    <a:pt x="39155" y="31333"/>
                    <a:pt x="40025" y="31288"/>
                  </a:cubicBezTo>
                  <a:cubicBezTo>
                    <a:pt x="42080" y="29396"/>
                    <a:pt x="43809" y="27210"/>
                    <a:pt x="45081" y="24764"/>
                  </a:cubicBezTo>
                  <a:lnTo>
                    <a:pt x="45211" y="24536"/>
                  </a:lnTo>
                  <a:lnTo>
                    <a:pt x="42602" y="24960"/>
                  </a:lnTo>
                  <a:cubicBezTo>
                    <a:pt x="42553" y="24960"/>
                    <a:pt x="40583" y="25241"/>
                    <a:pt x="37582" y="25241"/>
                  </a:cubicBezTo>
                  <a:cubicBezTo>
                    <a:pt x="34537" y="25241"/>
                    <a:pt x="30432" y="24951"/>
                    <a:pt x="26194" y="23785"/>
                  </a:cubicBezTo>
                  <a:cubicBezTo>
                    <a:pt x="15364" y="20784"/>
                    <a:pt x="8710" y="13608"/>
                    <a:pt x="6361" y="2419"/>
                  </a:cubicBezTo>
                  <a:cubicBezTo>
                    <a:pt x="6050" y="977"/>
                    <a:pt x="4782" y="0"/>
                    <a:pt x="3387" y="0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661775" y="3547275"/>
              <a:ext cx="2276875" cy="686800"/>
            </a:xfrm>
            <a:custGeom>
              <a:rect b="b" l="l" r="r" t="t"/>
              <a:pathLst>
                <a:path extrusionOk="0" h="27472" w="91075">
                  <a:moveTo>
                    <a:pt x="25023" y="1"/>
                  </a:moveTo>
                  <a:cubicBezTo>
                    <a:pt x="16099" y="1"/>
                    <a:pt x="3339" y="7618"/>
                    <a:pt x="1892" y="8487"/>
                  </a:cubicBezTo>
                  <a:cubicBezTo>
                    <a:pt x="457" y="9367"/>
                    <a:pt x="0" y="11227"/>
                    <a:pt x="881" y="12695"/>
                  </a:cubicBezTo>
                  <a:cubicBezTo>
                    <a:pt x="1458" y="13634"/>
                    <a:pt x="2454" y="14154"/>
                    <a:pt x="3476" y="14154"/>
                  </a:cubicBezTo>
                  <a:cubicBezTo>
                    <a:pt x="4015" y="14154"/>
                    <a:pt x="4561" y="14010"/>
                    <a:pt x="5056" y="13706"/>
                  </a:cubicBezTo>
                  <a:cubicBezTo>
                    <a:pt x="8603" y="11578"/>
                    <a:pt x="18939" y="6103"/>
                    <a:pt x="25036" y="6103"/>
                  </a:cubicBezTo>
                  <a:cubicBezTo>
                    <a:pt x="25107" y="6103"/>
                    <a:pt x="25178" y="6104"/>
                    <a:pt x="25248" y="6105"/>
                  </a:cubicBezTo>
                  <a:cubicBezTo>
                    <a:pt x="35849" y="6366"/>
                    <a:pt x="42439" y="12499"/>
                    <a:pt x="42439" y="24405"/>
                  </a:cubicBezTo>
                  <a:cubicBezTo>
                    <a:pt x="42439" y="26101"/>
                    <a:pt x="43809" y="27471"/>
                    <a:pt x="45472" y="27471"/>
                  </a:cubicBezTo>
                  <a:lnTo>
                    <a:pt x="45603" y="27471"/>
                  </a:lnTo>
                  <a:cubicBezTo>
                    <a:pt x="47266" y="27471"/>
                    <a:pt x="48636" y="26101"/>
                    <a:pt x="48636" y="24405"/>
                  </a:cubicBezTo>
                  <a:cubicBezTo>
                    <a:pt x="48636" y="12499"/>
                    <a:pt x="55226" y="6366"/>
                    <a:pt x="65827" y="6105"/>
                  </a:cubicBezTo>
                  <a:cubicBezTo>
                    <a:pt x="65913" y="6103"/>
                    <a:pt x="66000" y="6102"/>
                    <a:pt x="66089" y="6102"/>
                  </a:cubicBezTo>
                  <a:cubicBezTo>
                    <a:pt x="72162" y="6102"/>
                    <a:pt x="82481" y="11584"/>
                    <a:pt x="85986" y="13706"/>
                  </a:cubicBezTo>
                  <a:cubicBezTo>
                    <a:pt x="86493" y="14010"/>
                    <a:pt x="87046" y="14154"/>
                    <a:pt x="87590" y="14154"/>
                  </a:cubicBezTo>
                  <a:cubicBezTo>
                    <a:pt x="88621" y="14154"/>
                    <a:pt x="89618" y="13634"/>
                    <a:pt x="90194" y="12695"/>
                  </a:cubicBezTo>
                  <a:cubicBezTo>
                    <a:pt x="91075" y="11227"/>
                    <a:pt x="90618" y="9367"/>
                    <a:pt x="89183" y="8487"/>
                  </a:cubicBezTo>
                  <a:cubicBezTo>
                    <a:pt x="87736" y="7618"/>
                    <a:pt x="74976" y="1"/>
                    <a:pt x="66052" y="1"/>
                  </a:cubicBezTo>
                  <a:cubicBezTo>
                    <a:pt x="65922" y="1"/>
                    <a:pt x="65792" y="2"/>
                    <a:pt x="65664" y="5"/>
                  </a:cubicBezTo>
                  <a:cubicBezTo>
                    <a:pt x="53921" y="266"/>
                    <a:pt x="48245" y="6203"/>
                    <a:pt x="45538" y="11259"/>
                  </a:cubicBezTo>
                  <a:cubicBezTo>
                    <a:pt x="42830" y="6203"/>
                    <a:pt x="37154" y="266"/>
                    <a:pt x="25411" y="5"/>
                  </a:cubicBezTo>
                  <a:cubicBezTo>
                    <a:pt x="25283" y="2"/>
                    <a:pt x="25154" y="1"/>
                    <a:pt x="25023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552900" y="1920050"/>
              <a:ext cx="1366800" cy="1457750"/>
            </a:xfrm>
            <a:custGeom>
              <a:rect b="b" l="l" r="r" t="t"/>
              <a:pathLst>
                <a:path extrusionOk="0" h="58310" w="54672">
                  <a:moveTo>
                    <a:pt x="18423" y="1"/>
                  </a:moveTo>
                  <a:cubicBezTo>
                    <a:pt x="17618" y="1"/>
                    <a:pt x="16816" y="311"/>
                    <a:pt x="16213" y="931"/>
                  </a:cubicBezTo>
                  <a:cubicBezTo>
                    <a:pt x="15104" y="2105"/>
                    <a:pt x="5416" y="12381"/>
                    <a:pt x="2904" y="18709"/>
                  </a:cubicBezTo>
                  <a:cubicBezTo>
                    <a:pt x="1" y="26016"/>
                    <a:pt x="2415" y="41869"/>
                    <a:pt x="14451" y="52568"/>
                  </a:cubicBezTo>
                  <a:cubicBezTo>
                    <a:pt x="19377" y="56972"/>
                    <a:pt x="26194" y="58309"/>
                    <a:pt x="32686" y="58309"/>
                  </a:cubicBezTo>
                  <a:cubicBezTo>
                    <a:pt x="42537" y="58309"/>
                    <a:pt x="51605" y="55211"/>
                    <a:pt x="52225" y="54982"/>
                  </a:cubicBezTo>
                  <a:cubicBezTo>
                    <a:pt x="53823" y="54428"/>
                    <a:pt x="54672" y="52699"/>
                    <a:pt x="54117" y="51100"/>
                  </a:cubicBezTo>
                  <a:cubicBezTo>
                    <a:pt x="53678" y="49834"/>
                    <a:pt x="52501" y="49039"/>
                    <a:pt x="51236" y="49039"/>
                  </a:cubicBezTo>
                  <a:cubicBezTo>
                    <a:pt x="50905" y="49039"/>
                    <a:pt x="50567" y="49093"/>
                    <a:pt x="50235" y="49209"/>
                  </a:cubicBezTo>
                  <a:cubicBezTo>
                    <a:pt x="46803" y="50408"/>
                    <a:pt x="39696" y="52171"/>
                    <a:pt x="32705" y="52171"/>
                  </a:cubicBezTo>
                  <a:cubicBezTo>
                    <a:pt x="27339" y="52171"/>
                    <a:pt x="22042" y="51132"/>
                    <a:pt x="18529" y="48002"/>
                  </a:cubicBezTo>
                  <a:cubicBezTo>
                    <a:pt x="8351" y="38966"/>
                    <a:pt x="6688" y="25787"/>
                    <a:pt x="8580" y="20960"/>
                  </a:cubicBezTo>
                  <a:cubicBezTo>
                    <a:pt x="10341" y="16523"/>
                    <a:pt x="17876" y="8075"/>
                    <a:pt x="20649" y="5172"/>
                  </a:cubicBezTo>
                  <a:cubicBezTo>
                    <a:pt x="21823" y="3932"/>
                    <a:pt x="21758" y="2008"/>
                    <a:pt x="20551" y="833"/>
                  </a:cubicBezTo>
                  <a:cubicBezTo>
                    <a:pt x="19949" y="278"/>
                    <a:pt x="19184" y="1"/>
                    <a:pt x="18423" y="1"/>
                  </a:cubicBezTo>
                  <a:close/>
                </a:path>
              </a:pathLst>
            </a:custGeom>
            <a:solidFill>
              <a:srgbClr val="000000">
                <a:alpha val="6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3" name="Google Shape;253;p23"/>
          <p:cNvCxnSpPr/>
          <p:nvPr/>
        </p:nvCxnSpPr>
        <p:spPr>
          <a:xfrm>
            <a:off x="4683189" y="1855469"/>
            <a:ext cx="11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54" name="Google Shape;254;p23"/>
          <p:cNvCxnSpPr/>
          <p:nvPr/>
        </p:nvCxnSpPr>
        <p:spPr>
          <a:xfrm>
            <a:off x="4683189" y="3583504"/>
            <a:ext cx="11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55" name="Google Shape;255;p23"/>
          <p:cNvCxnSpPr/>
          <p:nvPr/>
        </p:nvCxnSpPr>
        <p:spPr>
          <a:xfrm>
            <a:off x="2993229" y="3583504"/>
            <a:ext cx="11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56" name="Google Shape;256;p23"/>
          <p:cNvCxnSpPr/>
          <p:nvPr/>
        </p:nvCxnSpPr>
        <p:spPr>
          <a:xfrm>
            <a:off x="2993229" y="1855469"/>
            <a:ext cx="11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257" name="Google Shape;257;p23"/>
          <p:cNvSpPr/>
          <p:nvPr/>
        </p:nvSpPr>
        <p:spPr>
          <a:xfrm>
            <a:off x="2407552" y="1597420"/>
            <a:ext cx="345263" cy="516069"/>
          </a:xfrm>
          <a:custGeom>
            <a:rect b="b" l="l" r="r" t="t"/>
            <a:pathLst>
              <a:path extrusionOk="0" h="11878" w="11879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6029873" y="1521963"/>
            <a:ext cx="445800" cy="66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3"/>
          <p:cNvGrpSpPr/>
          <p:nvPr/>
        </p:nvGrpSpPr>
        <p:grpSpPr>
          <a:xfrm>
            <a:off x="6079964" y="3326032"/>
            <a:ext cx="345234" cy="514332"/>
            <a:chOff x="-26980600" y="3175500"/>
            <a:chExt cx="296950" cy="295950"/>
          </a:xfrm>
        </p:grpSpPr>
        <p:sp>
          <p:nvSpPr>
            <p:cNvPr id="260" name="Google Shape;260;p23"/>
            <p:cNvSpPr/>
            <p:nvPr/>
          </p:nvSpPr>
          <p:spPr>
            <a:xfrm>
              <a:off x="-26798650" y="3175500"/>
              <a:ext cx="115000" cy="114025"/>
            </a:xfrm>
            <a:custGeom>
              <a:rect b="b" l="l" r="r" t="t"/>
              <a:pathLst>
                <a:path extrusionOk="0" h="4561" w="460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-26980600" y="3325725"/>
              <a:ext cx="168575" cy="145725"/>
            </a:xfrm>
            <a:custGeom>
              <a:rect b="b" l="l" r="r" t="t"/>
              <a:pathLst>
                <a:path extrusionOk="0" h="5829" w="6743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-26893950" y="3226500"/>
              <a:ext cx="159125" cy="137850"/>
            </a:xfrm>
            <a:custGeom>
              <a:rect b="b" l="l" r="r" t="t"/>
              <a:pathLst>
                <a:path extrusionOk="0" h="5514" w="6365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3"/>
          <p:cNvGrpSpPr/>
          <p:nvPr/>
        </p:nvGrpSpPr>
        <p:grpSpPr>
          <a:xfrm>
            <a:off x="6079977" y="1613516"/>
            <a:ext cx="345234" cy="483223"/>
            <a:chOff x="-25834600" y="3564375"/>
            <a:chExt cx="296950" cy="278050"/>
          </a:xfrm>
        </p:grpSpPr>
        <p:sp>
          <p:nvSpPr>
            <p:cNvPr id="264" name="Google Shape;264;p23"/>
            <p:cNvSpPr/>
            <p:nvPr/>
          </p:nvSpPr>
          <p:spPr>
            <a:xfrm>
              <a:off x="-25694400" y="3703775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-25591225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-25834600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-25695200" y="356437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-25792850" y="3606125"/>
              <a:ext cx="42550" cy="40975"/>
            </a:xfrm>
            <a:custGeom>
              <a:rect b="b" l="l" r="r" t="t"/>
              <a:pathLst>
                <a:path extrusionOk="0" h="1639" w="1702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-25621950" y="3606125"/>
              <a:ext cx="43350" cy="40975"/>
            </a:xfrm>
            <a:custGeom>
              <a:rect b="b" l="l" r="r" t="t"/>
              <a:pathLst>
                <a:path extrusionOk="0" h="1639" w="1734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-25783400" y="3806975"/>
              <a:ext cx="192200" cy="35450"/>
            </a:xfrm>
            <a:custGeom>
              <a:rect b="b" l="l" r="r" t="t"/>
              <a:pathLst>
                <a:path extrusionOk="0" h="1418" w="768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-25764500" y="3635275"/>
              <a:ext cx="153600" cy="155175"/>
            </a:xfrm>
            <a:custGeom>
              <a:rect b="b" l="l" r="r" t="t"/>
              <a:pathLst>
                <a:path extrusionOk="0" h="6207" w="6144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3"/>
          <p:cNvSpPr/>
          <p:nvPr/>
        </p:nvSpPr>
        <p:spPr>
          <a:xfrm>
            <a:off x="2357091" y="3249998"/>
            <a:ext cx="445800" cy="66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3"/>
          <p:cNvGrpSpPr/>
          <p:nvPr/>
        </p:nvGrpSpPr>
        <p:grpSpPr>
          <a:xfrm>
            <a:off x="2403484" y="3325790"/>
            <a:ext cx="352588" cy="514679"/>
            <a:chOff x="-28463700" y="3914875"/>
            <a:chExt cx="303275" cy="296150"/>
          </a:xfrm>
        </p:grpSpPr>
        <p:sp>
          <p:nvSpPr>
            <p:cNvPr id="274" name="Google Shape;274;p23"/>
            <p:cNvSpPr/>
            <p:nvPr/>
          </p:nvSpPr>
          <p:spPr>
            <a:xfrm>
              <a:off x="-28333725" y="4057375"/>
              <a:ext cx="86650" cy="64650"/>
            </a:xfrm>
            <a:custGeom>
              <a:rect b="b" l="l" r="r" t="t"/>
              <a:pathLst>
                <a:path extrusionOk="0" h="2586" w="3466">
                  <a:moveTo>
                    <a:pt x="614" y="0"/>
                  </a:moveTo>
                  <a:cubicBezTo>
                    <a:pt x="287" y="0"/>
                    <a:pt x="0" y="305"/>
                    <a:pt x="0" y="696"/>
                  </a:cubicBezTo>
                  <a:cubicBezTo>
                    <a:pt x="0" y="1326"/>
                    <a:pt x="1008" y="2019"/>
                    <a:pt x="1733" y="2586"/>
                  </a:cubicBezTo>
                  <a:cubicBezTo>
                    <a:pt x="2426" y="2019"/>
                    <a:pt x="3466" y="1326"/>
                    <a:pt x="3466" y="696"/>
                  </a:cubicBezTo>
                  <a:cubicBezTo>
                    <a:pt x="3466" y="349"/>
                    <a:pt x="3214" y="3"/>
                    <a:pt x="2741" y="3"/>
                  </a:cubicBezTo>
                  <a:cubicBezTo>
                    <a:pt x="2237" y="3"/>
                    <a:pt x="2048" y="570"/>
                    <a:pt x="2048" y="570"/>
                  </a:cubicBezTo>
                  <a:cubicBezTo>
                    <a:pt x="2001" y="743"/>
                    <a:pt x="1851" y="830"/>
                    <a:pt x="1701" y="830"/>
                  </a:cubicBezTo>
                  <a:cubicBezTo>
                    <a:pt x="1552" y="830"/>
                    <a:pt x="1402" y="743"/>
                    <a:pt x="1355" y="570"/>
                  </a:cubicBezTo>
                  <a:cubicBezTo>
                    <a:pt x="1355" y="538"/>
                    <a:pt x="1166" y="3"/>
                    <a:pt x="662" y="3"/>
                  </a:cubicBezTo>
                  <a:cubicBezTo>
                    <a:pt x="646" y="1"/>
                    <a:pt x="630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-28463700" y="3914875"/>
              <a:ext cx="303275" cy="296150"/>
            </a:xfrm>
            <a:custGeom>
              <a:rect b="b" l="l" r="r" t="t"/>
              <a:pathLst>
                <a:path extrusionOk="0" h="11846" w="12131">
                  <a:moveTo>
                    <a:pt x="3744" y="3555"/>
                  </a:moveTo>
                  <a:cubicBezTo>
                    <a:pt x="3907" y="3555"/>
                    <a:pt x="4040" y="3674"/>
                    <a:pt x="4096" y="3844"/>
                  </a:cubicBezTo>
                  <a:cubicBezTo>
                    <a:pt x="4128" y="4033"/>
                    <a:pt x="3970" y="4190"/>
                    <a:pt x="3813" y="4253"/>
                  </a:cubicBezTo>
                  <a:cubicBezTo>
                    <a:pt x="2931" y="4379"/>
                    <a:pt x="2427" y="5451"/>
                    <a:pt x="2899" y="6333"/>
                  </a:cubicBezTo>
                  <a:cubicBezTo>
                    <a:pt x="2994" y="6490"/>
                    <a:pt x="2931" y="6711"/>
                    <a:pt x="2773" y="6805"/>
                  </a:cubicBezTo>
                  <a:cubicBezTo>
                    <a:pt x="2723" y="6825"/>
                    <a:pt x="2667" y="6836"/>
                    <a:pt x="2611" y="6836"/>
                  </a:cubicBezTo>
                  <a:cubicBezTo>
                    <a:pt x="2489" y="6836"/>
                    <a:pt x="2365" y="6787"/>
                    <a:pt x="2301" y="6679"/>
                  </a:cubicBezTo>
                  <a:cubicBezTo>
                    <a:pt x="1608" y="5419"/>
                    <a:pt x="2364" y="3812"/>
                    <a:pt x="3687" y="3560"/>
                  </a:cubicBezTo>
                  <a:cubicBezTo>
                    <a:pt x="3706" y="3557"/>
                    <a:pt x="3726" y="3555"/>
                    <a:pt x="3744" y="3555"/>
                  </a:cubicBezTo>
                  <a:close/>
                  <a:moveTo>
                    <a:pt x="7940" y="4946"/>
                  </a:moveTo>
                  <a:cubicBezTo>
                    <a:pt x="8728" y="4946"/>
                    <a:pt x="9326" y="5577"/>
                    <a:pt x="9326" y="6364"/>
                  </a:cubicBezTo>
                  <a:cubicBezTo>
                    <a:pt x="9326" y="7341"/>
                    <a:pt x="8381" y="7939"/>
                    <a:pt x="7121" y="9011"/>
                  </a:cubicBezTo>
                  <a:cubicBezTo>
                    <a:pt x="7058" y="9074"/>
                    <a:pt x="6979" y="9105"/>
                    <a:pt x="6900" y="9105"/>
                  </a:cubicBezTo>
                  <a:cubicBezTo>
                    <a:pt x="6822" y="9105"/>
                    <a:pt x="6743" y="9074"/>
                    <a:pt x="6680" y="9011"/>
                  </a:cubicBezTo>
                  <a:cubicBezTo>
                    <a:pt x="5420" y="7971"/>
                    <a:pt x="4474" y="7341"/>
                    <a:pt x="4474" y="6364"/>
                  </a:cubicBezTo>
                  <a:cubicBezTo>
                    <a:pt x="4474" y="5577"/>
                    <a:pt x="5105" y="4946"/>
                    <a:pt x="5861" y="4946"/>
                  </a:cubicBezTo>
                  <a:cubicBezTo>
                    <a:pt x="6365" y="4946"/>
                    <a:pt x="6711" y="5230"/>
                    <a:pt x="6932" y="5451"/>
                  </a:cubicBezTo>
                  <a:cubicBezTo>
                    <a:pt x="7121" y="5198"/>
                    <a:pt x="7467" y="4946"/>
                    <a:pt x="7940" y="4946"/>
                  </a:cubicBezTo>
                  <a:close/>
                  <a:moveTo>
                    <a:pt x="7404" y="0"/>
                  </a:moveTo>
                  <a:cubicBezTo>
                    <a:pt x="6459" y="0"/>
                    <a:pt x="5703" y="788"/>
                    <a:pt x="5703" y="1733"/>
                  </a:cubicBezTo>
                  <a:lnTo>
                    <a:pt x="5703" y="2899"/>
                  </a:lnTo>
                  <a:cubicBezTo>
                    <a:pt x="5136" y="2395"/>
                    <a:pt x="4443" y="2111"/>
                    <a:pt x="3687" y="2111"/>
                  </a:cubicBezTo>
                  <a:cubicBezTo>
                    <a:pt x="1450" y="2111"/>
                    <a:pt x="1" y="4505"/>
                    <a:pt x="977" y="6616"/>
                  </a:cubicBezTo>
                  <a:lnTo>
                    <a:pt x="2899" y="10649"/>
                  </a:lnTo>
                  <a:cubicBezTo>
                    <a:pt x="3246" y="11373"/>
                    <a:pt x="3939" y="11846"/>
                    <a:pt x="4727" y="11846"/>
                  </a:cubicBezTo>
                  <a:cubicBezTo>
                    <a:pt x="5231" y="11846"/>
                    <a:pt x="5703" y="11657"/>
                    <a:pt x="6050" y="11342"/>
                  </a:cubicBezTo>
                  <a:cubicBezTo>
                    <a:pt x="6396" y="11688"/>
                    <a:pt x="6869" y="11846"/>
                    <a:pt x="7404" y="11846"/>
                  </a:cubicBezTo>
                  <a:cubicBezTo>
                    <a:pt x="8192" y="11846"/>
                    <a:pt x="8885" y="11405"/>
                    <a:pt x="9200" y="10649"/>
                  </a:cubicBezTo>
                  <a:lnTo>
                    <a:pt x="11122" y="6616"/>
                  </a:lnTo>
                  <a:cubicBezTo>
                    <a:pt x="12130" y="4505"/>
                    <a:pt x="10618" y="2111"/>
                    <a:pt x="8413" y="2111"/>
                  </a:cubicBezTo>
                  <a:cubicBezTo>
                    <a:pt x="7656" y="2111"/>
                    <a:pt x="6963" y="2395"/>
                    <a:pt x="6396" y="2899"/>
                  </a:cubicBezTo>
                  <a:lnTo>
                    <a:pt x="6396" y="1733"/>
                  </a:lnTo>
                  <a:cubicBezTo>
                    <a:pt x="6396" y="1166"/>
                    <a:pt x="6837" y="693"/>
                    <a:pt x="7404" y="693"/>
                  </a:cubicBezTo>
                  <a:cubicBezTo>
                    <a:pt x="7593" y="693"/>
                    <a:pt x="7751" y="536"/>
                    <a:pt x="7751" y="347"/>
                  </a:cubicBezTo>
                  <a:cubicBezTo>
                    <a:pt x="7751" y="158"/>
                    <a:pt x="7593" y="0"/>
                    <a:pt x="7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1494875" y="1203575"/>
            <a:ext cx="6158700" cy="22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Bayes </a:t>
            </a:r>
            <a:r>
              <a:rPr lang="en" sz="6000"/>
              <a:t>Theorem</a:t>
            </a:r>
            <a:r>
              <a:rPr lang="en" sz="6000"/>
              <a:t> </a:t>
            </a:r>
            <a:endParaRPr sz="6000"/>
          </a:p>
        </p:txBody>
      </p:sp>
      <p:sp>
        <p:nvSpPr>
          <p:cNvPr id="281" name="Google Shape;281;p24"/>
          <p:cNvSpPr/>
          <p:nvPr/>
        </p:nvSpPr>
        <p:spPr>
          <a:xfrm>
            <a:off x="2298051" y="3803625"/>
            <a:ext cx="1065534" cy="400900"/>
          </a:xfrm>
          <a:custGeom>
            <a:rect b="b" l="l" r="r" t="t"/>
            <a:pathLst>
              <a:path extrusionOk="0" h="10730" w="40152">
                <a:moveTo>
                  <a:pt x="5802" y="0"/>
                </a:moveTo>
                <a:cubicBezTo>
                  <a:pt x="2579" y="0"/>
                  <a:pt x="1" y="2389"/>
                  <a:pt x="1" y="5346"/>
                </a:cubicBezTo>
                <a:cubicBezTo>
                  <a:pt x="1" y="8303"/>
                  <a:pt x="2579" y="10730"/>
                  <a:pt x="5802" y="10730"/>
                </a:cubicBezTo>
                <a:lnTo>
                  <a:pt x="34351" y="10730"/>
                </a:lnTo>
                <a:cubicBezTo>
                  <a:pt x="37535" y="10730"/>
                  <a:pt x="40152" y="8303"/>
                  <a:pt x="40152" y="5346"/>
                </a:cubicBezTo>
                <a:cubicBezTo>
                  <a:pt x="40152" y="2389"/>
                  <a:pt x="37535" y="0"/>
                  <a:pt x="343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P(A|B)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3887313" y="3497675"/>
            <a:ext cx="1065534" cy="400900"/>
          </a:xfrm>
          <a:custGeom>
            <a:rect b="b" l="l" r="r" t="t"/>
            <a:pathLst>
              <a:path extrusionOk="0" h="10730" w="40152">
                <a:moveTo>
                  <a:pt x="5802" y="0"/>
                </a:moveTo>
                <a:cubicBezTo>
                  <a:pt x="2579" y="0"/>
                  <a:pt x="1" y="2389"/>
                  <a:pt x="1" y="5346"/>
                </a:cubicBezTo>
                <a:cubicBezTo>
                  <a:pt x="1" y="8303"/>
                  <a:pt x="2579" y="10730"/>
                  <a:pt x="5802" y="10730"/>
                </a:cubicBezTo>
                <a:lnTo>
                  <a:pt x="34351" y="10730"/>
                </a:lnTo>
                <a:cubicBezTo>
                  <a:pt x="37535" y="10730"/>
                  <a:pt x="40152" y="8303"/>
                  <a:pt x="40152" y="5346"/>
                </a:cubicBezTo>
                <a:cubicBezTo>
                  <a:pt x="40152" y="2389"/>
                  <a:pt x="37535" y="0"/>
                  <a:pt x="343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P(A|B)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4524988" y="3935675"/>
            <a:ext cx="1065534" cy="400900"/>
          </a:xfrm>
          <a:custGeom>
            <a:rect b="b" l="l" r="r" t="t"/>
            <a:pathLst>
              <a:path extrusionOk="0" h="10730" w="40152">
                <a:moveTo>
                  <a:pt x="5802" y="0"/>
                </a:moveTo>
                <a:cubicBezTo>
                  <a:pt x="2579" y="0"/>
                  <a:pt x="1" y="2389"/>
                  <a:pt x="1" y="5346"/>
                </a:cubicBezTo>
                <a:cubicBezTo>
                  <a:pt x="1" y="8303"/>
                  <a:pt x="2579" y="10730"/>
                  <a:pt x="5802" y="10730"/>
                </a:cubicBezTo>
                <a:lnTo>
                  <a:pt x="34351" y="10730"/>
                </a:lnTo>
                <a:cubicBezTo>
                  <a:pt x="37535" y="10730"/>
                  <a:pt x="40152" y="8303"/>
                  <a:pt x="40152" y="5346"/>
                </a:cubicBezTo>
                <a:cubicBezTo>
                  <a:pt x="40152" y="2389"/>
                  <a:pt x="37535" y="0"/>
                  <a:pt x="34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P(B)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5291976" y="3497675"/>
            <a:ext cx="1065534" cy="400900"/>
          </a:xfrm>
          <a:custGeom>
            <a:rect b="b" l="l" r="r" t="t"/>
            <a:pathLst>
              <a:path extrusionOk="0" h="10730" w="40152">
                <a:moveTo>
                  <a:pt x="5802" y="0"/>
                </a:moveTo>
                <a:cubicBezTo>
                  <a:pt x="2579" y="0"/>
                  <a:pt x="1" y="2389"/>
                  <a:pt x="1" y="5346"/>
                </a:cubicBezTo>
                <a:cubicBezTo>
                  <a:pt x="1" y="8303"/>
                  <a:pt x="2579" y="10730"/>
                  <a:pt x="5802" y="10730"/>
                </a:cubicBezTo>
                <a:lnTo>
                  <a:pt x="34351" y="10730"/>
                </a:lnTo>
                <a:cubicBezTo>
                  <a:pt x="37535" y="10730"/>
                  <a:pt x="40152" y="8303"/>
                  <a:pt x="40152" y="5346"/>
                </a:cubicBezTo>
                <a:cubicBezTo>
                  <a:pt x="40152" y="2389"/>
                  <a:pt x="37535" y="0"/>
                  <a:pt x="3435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P(A)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3412625" y="3860375"/>
            <a:ext cx="542100" cy="287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4952850" y="3572975"/>
            <a:ext cx="343500" cy="287400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idx="4294967295" type="title"/>
          </p:nvPr>
        </p:nvSpPr>
        <p:spPr>
          <a:xfrm>
            <a:off x="4841116" y="2012362"/>
            <a:ext cx="790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2" name="Google Shape;292;p25"/>
          <p:cNvSpPr txBox="1"/>
          <p:nvPr>
            <p:ph idx="4294967295" type="title"/>
          </p:nvPr>
        </p:nvSpPr>
        <p:spPr>
          <a:xfrm>
            <a:off x="1538903" y="2012362"/>
            <a:ext cx="790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3" name="Google Shape;293;p25"/>
          <p:cNvSpPr txBox="1"/>
          <p:nvPr>
            <p:ph idx="4294967295" type="title"/>
          </p:nvPr>
        </p:nvSpPr>
        <p:spPr>
          <a:xfrm>
            <a:off x="3173878" y="2696637"/>
            <a:ext cx="790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4" name="Google Shape;294;p25"/>
          <p:cNvSpPr txBox="1"/>
          <p:nvPr>
            <p:ph idx="4294967295" type="title"/>
          </p:nvPr>
        </p:nvSpPr>
        <p:spPr>
          <a:xfrm>
            <a:off x="6476228" y="2696637"/>
            <a:ext cx="790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04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5" name="Google Shape;295;p25"/>
          <p:cNvSpPr txBox="1"/>
          <p:nvPr>
            <p:ph type="title"/>
          </p:nvPr>
        </p:nvSpPr>
        <p:spPr>
          <a:xfrm>
            <a:off x="692658" y="540000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Results</a:t>
            </a:r>
            <a:endParaRPr sz="4100"/>
          </a:p>
        </p:txBody>
      </p:sp>
      <p:sp>
        <p:nvSpPr>
          <p:cNvPr id="296" name="Google Shape;296;p25"/>
          <p:cNvSpPr txBox="1"/>
          <p:nvPr>
            <p:ph idx="1" type="subTitle"/>
          </p:nvPr>
        </p:nvSpPr>
        <p:spPr>
          <a:xfrm>
            <a:off x="881550" y="2923800"/>
            <a:ext cx="20757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Diagnosed anxiety disorder means patient is more likely to have SSRI’s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>
            <p:ph idx="2" type="subTitle"/>
          </p:nvPr>
        </p:nvSpPr>
        <p:spPr>
          <a:xfrm>
            <a:off x="2535150" y="3573250"/>
            <a:ext cx="207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Higher anxiety likelihood</a:t>
            </a:r>
            <a:r>
              <a:rPr lang="en"/>
              <a:t> leads </a:t>
            </a:r>
            <a:r>
              <a:rPr lang="en"/>
              <a:t>higher chance of needing an SSRI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25"/>
          <p:cNvGrpSpPr/>
          <p:nvPr/>
        </p:nvGrpSpPr>
        <p:grpSpPr>
          <a:xfrm>
            <a:off x="1623050" y="1968400"/>
            <a:ext cx="5559238" cy="1344885"/>
            <a:chOff x="976350" y="1968400"/>
            <a:chExt cx="5559238" cy="1344885"/>
          </a:xfrm>
        </p:grpSpPr>
        <p:cxnSp>
          <p:nvCxnSpPr>
            <p:cNvPr id="299" name="Google Shape;299;p25"/>
            <p:cNvCxnSpPr/>
            <p:nvPr/>
          </p:nvCxnSpPr>
          <p:spPr>
            <a:xfrm>
              <a:off x="1269845" y="2281268"/>
              <a:ext cx="1649400" cy="701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5"/>
            <p:cNvCxnSpPr/>
            <p:nvPr/>
          </p:nvCxnSpPr>
          <p:spPr>
            <a:xfrm flipH="1" rot="10800000">
              <a:off x="2925809" y="2281512"/>
              <a:ext cx="1649400" cy="701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5"/>
            <p:cNvCxnSpPr/>
            <p:nvPr/>
          </p:nvCxnSpPr>
          <p:spPr>
            <a:xfrm>
              <a:off x="4575444" y="2281268"/>
              <a:ext cx="1649400" cy="701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" name="Google Shape;302;p25"/>
            <p:cNvSpPr/>
            <p:nvPr/>
          </p:nvSpPr>
          <p:spPr>
            <a:xfrm>
              <a:off x="976350" y="1968400"/>
              <a:ext cx="621900" cy="66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</a:rPr>
                <a:t>.02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615356" y="2652676"/>
              <a:ext cx="621900" cy="66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</a:rPr>
                <a:t>.48</a:t>
              </a:r>
              <a:endParaRPr sz="2000"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5913688" y="2652686"/>
              <a:ext cx="621900" cy="66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</a:rPr>
                <a:t>-</a:t>
              </a:r>
              <a:r>
                <a:rPr lang="en" sz="1700">
                  <a:solidFill>
                    <a:schemeClr val="lt1"/>
                  </a:solidFill>
                </a:rPr>
                <a:t>.05</a:t>
              </a:r>
              <a:endParaRPr sz="1700"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279337" y="1968400"/>
              <a:ext cx="621900" cy="66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</a:rPr>
                <a:t>.03</a:t>
              </a:r>
              <a:endParaRPr sz="2000"/>
            </a:p>
          </p:txBody>
        </p:sp>
      </p:grpSp>
      <p:sp>
        <p:nvSpPr>
          <p:cNvPr id="306" name="Google Shape;306;p25"/>
          <p:cNvSpPr txBox="1"/>
          <p:nvPr>
            <p:ph idx="4" type="subTitle"/>
          </p:nvPr>
        </p:nvSpPr>
        <p:spPr>
          <a:xfrm>
            <a:off x="4198386" y="2761450"/>
            <a:ext cx="207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SSRI’s </a:t>
            </a:r>
            <a:r>
              <a:rPr lang="en"/>
              <a:t>stand out</a:t>
            </a:r>
            <a:r>
              <a:rPr lang="en"/>
              <a:t> as a treatment for  anxiety even when accounting for other meds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 txBox="1"/>
          <p:nvPr>
            <p:ph idx="5" type="subTitle"/>
          </p:nvPr>
        </p:nvSpPr>
        <p:spPr>
          <a:xfrm>
            <a:off x="5833325" y="3573250"/>
            <a:ext cx="207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children seem to internalize anxiety it is less likely they are on an SSRI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/>
          <p:nvPr/>
        </p:nvSpPr>
        <p:spPr>
          <a:xfrm rot="5400000">
            <a:off x="3432875" y="-1314800"/>
            <a:ext cx="2157900" cy="4965600"/>
          </a:xfrm>
          <a:prstGeom prst="roundRect">
            <a:avLst>
              <a:gd fmla="val 65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 txBox="1"/>
          <p:nvPr>
            <p:ph type="title"/>
          </p:nvPr>
        </p:nvSpPr>
        <p:spPr>
          <a:xfrm>
            <a:off x="2233613" y="669025"/>
            <a:ext cx="45564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Next Steps</a:t>
            </a:r>
            <a:endParaRPr sz="5100"/>
          </a:p>
        </p:txBody>
      </p:sp>
      <p:sp>
        <p:nvSpPr>
          <p:cNvPr id="314" name="Google Shape;314;p26"/>
          <p:cNvSpPr txBox="1"/>
          <p:nvPr>
            <p:ph idx="1" type="subTitle"/>
          </p:nvPr>
        </p:nvSpPr>
        <p:spPr>
          <a:xfrm>
            <a:off x="2233613" y="1459775"/>
            <a:ext cx="45564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Well now what?</a:t>
            </a:r>
            <a:endParaRPr/>
          </a:p>
        </p:txBody>
      </p:sp>
      <p:cxnSp>
        <p:nvCxnSpPr>
          <p:cNvPr id="315" name="Google Shape;315;p26"/>
          <p:cNvCxnSpPr/>
          <p:nvPr/>
        </p:nvCxnSpPr>
        <p:spPr>
          <a:xfrm>
            <a:off x="54425" y="3033826"/>
            <a:ext cx="197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6"/>
          <p:cNvCxnSpPr/>
          <p:nvPr/>
        </p:nvCxnSpPr>
        <p:spPr>
          <a:xfrm>
            <a:off x="54425" y="3441973"/>
            <a:ext cx="197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6"/>
          <p:cNvCxnSpPr/>
          <p:nvPr/>
        </p:nvCxnSpPr>
        <p:spPr>
          <a:xfrm>
            <a:off x="54425" y="3850101"/>
            <a:ext cx="197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6"/>
          <p:cNvCxnSpPr/>
          <p:nvPr/>
        </p:nvCxnSpPr>
        <p:spPr>
          <a:xfrm>
            <a:off x="54425" y="4258248"/>
            <a:ext cx="197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" name="Google Shape;319;p26"/>
          <p:cNvGrpSpPr/>
          <p:nvPr/>
        </p:nvGrpSpPr>
        <p:grpSpPr>
          <a:xfrm>
            <a:off x="1203796" y="3744568"/>
            <a:ext cx="217890" cy="210890"/>
            <a:chOff x="5856861" y="3059709"/>
            <a:chExt cx="304060" cy="290283"/>
          </a:xfrm>
        </p:grpSpPr>
        <p:sp>
          <p:nvSpPr>
            <p:cNvPr id="320" name="Google Shape;320;p26"/>
            <p:cNvSpPr/>
            <p:nvPr/>
          </p:nvSpPr>
          <p:spPr>
            <a:xfrm>
              <a:off x="5905500" y="3103750"/>
              <a:ext cx="213978" cy="213322"/>
            </a:xfrm>
            <a:custGeom>
              <a:rect b="b" l="l" r="r" t="t"/>
              <a:pathLst>
                <a:path extrusionOk="0" h="3627" w="3875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rect b="b" l="l" r="r" t="t"/>
              <a:pathLst>
                <a:path extrusionOk="0" h="3064" w="373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6"/>
          <p:cNvGrpSpPr/>
          <p:nvPr/>
        </p:nvGrpSpPr>
        <p:grpSpPr>
          <a:xfrm rot="1454516">
            <a:off x="487991" y="3336834"/>
            <a:ext cx="218387" cy="210434"/>
            <a:chOff x="5856861" y="3059709"/>
            <a:chExt cx="304060" cy="290283"/>
          </a:xfrm>
        </p:grpSpPr>
        <p:sp>
          <p:nvSpPr>
            <p:cNvPr id="323" name="Google Shape;323;p26"/>
            <p:cNvSpPr/>
            <p:nvPr/>
          </p:nvSpPr>
          <p:spPr>
            <a:xfrm>
              <a:off x="5905500" y="3103750"/>
              <a:ext cx="213978" cy="213322"/>
            </a:xfrm>
            <a:custGeom>
              <a:rect b="b" l="l" r="r" t="t"/>
              <a:pathLst>
                <a:path extrusionOk="0" h="3627" w="3875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rect b="b" l="l" r="r" t="t"/>
              <a:pathLst>
                <a:path extrusionOk="0" h="3064" w="373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 rot="2207516">
            <a:off x="932298" y="2904589"/>
            <a:ext cx="218966" cy="209890"/>
            <a:chOff x="5856861" y="3059709"/>
            <a:chExt cx="304060" cy="290283"/>
          </a:xfrm>
        </p:grpSpPr>
        <p:sp>
          <p:nvSpPr>
            <p:cNvPr id="326" name="Google Shape;326;p26"/>
            <p:cNvSpPr/>
            <p:nvPr/>
          </p:nvSpPr>
          <p:spPr>
            <a:xfrm>
              <a:off x="5905500" y="3103750"/>
              <a:ext cx="213978" cy="213322"/>
            </a:xfrm>
            <a:custGeom>
              <a:rect b="b" l="l" r="r" t="t"/>
              <a:pathLst>
                <a:path extrusionOk="0" h="3627" w="3875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rect b="b" l="l" r="r" t="t"/>
              <a:pathLst>
                <a:path extrusionOk="0" h="3064" w="373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6"/>
          <p:cNvGrpSpPr/>
          <p:nvPr/>
        </p:nvGrpSpPr>
        <p:grpSpPr>
          <a:xfrm rot="1839710">
            <a:off x="1606271" y="4143580"/>
            <a:ext cx="218698" cy="210185"/>
            <a:chOff x="5856861" y="3059709"/>
            <a:chExt cx="304060" cy="290283"/>
          </a:xfrm>
        </p:grpSpPr>
        <p:sp>
          <p:nvSpPr>
            <p:cNvPr id="329" name="Google Shape;329;p26"/>
            <p:cNvSpPr/>
            <p:nvPr/>
          </p:nvSpPr>
          <p:spPr>
            <a:xfrm>
              <a:off x="5905500" y="3103750"/>
              <a:ext cx="213978" cy="213322"/>
            </a:xfrm>
            <a:custGeom>
              <a:rect b="b" l="l" r="r" t="t"/>
              <a:pathLst>
                <a:path extrusionOk="0" h="3627" w="3875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rect b="b" l="l" r="r" t="t"/>
              <a:pathLst>
                <a:path extrusionOk="0" h="3064" w="373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6"/>
          <p:cNvSpPr/>
          <p:nvPr/>
        </p:nvSpPr>
        <p:spPr>
          <a:xfrm>
            <a:off x="3464118" y="3119649"/>
            <a:ext cx="1602308" cy="1339139"/>
          </a:xfrm>
          <a:custGeom>
            <a:rect b="b" l="l" r="r" t="t"/>
            <a:pathLst>
              <a:path extrusionOk="0" h="14947" w="17297">
                <a:moveTo>
                  <a:pt x="10412" y="0"/>
                </a:moveTo>
                <a:cubicBezTo>
                  <a:pt x="9523" y="0"/>
                  <a:pt x="8727" y="233"/>
                  <a:pt x="8192" y="633"/>
                </a:cubicBezTo>
                <a:cubicBezTo>
                  <a:pt x="7863" y="454"/>
                  <a:pt x="7486" y="355"/>
                  <a:pt x="7094" y="355"/>
                </a:cubicBezTo>
                <a:cubicBezTo>
                  <a:pt x="6855" y="355"/>
                  <a:pt x="6611" y="392"/>
                  <a:pt x="6369" y="469"/>
                </a:cubicBezTo>
                <a:cubicBezTo>
                  <a:pt x="5866" y="633"/>
                  <a:pt x="5458" y="943"/>
                  <a:pt x="5184" y="1351"/>
                </a:cubicBezTo>
                <a:cubicBezTo>
                  <a:pt x="5017" y="1316"/>
                  <a:pt x="4843" y="1299"/>
                  <a:pt x="4665" y="1299"/>
                </a:cubicBezTo>
                <a:cubicBezTo>
                  <a:pt x="4005" y="1299"/>
                  <a:pt x="3292" y="1540"/>
                  <a:pt x="2682" y="2034"/>
                </a:cubicBezTo>
                <a:cubicBezTo>
                  <a:pt x="1960" y="2605"/>
                  <a:pt x="1539" y="3392"/>
                  <a:pt x="1458" y="4156"/>
                </a:cubicBezTo>
                <a:cubicBezTo>
                  <a:pt x="736" y="4346"/>
                  <a:pt x="164" y="4944"/>
                  <a:pt x="53" y="5721"/>
                </a:cubicBezTo>
                <a:cubicBezTo>
                  <a:pt x="1" y="6237"/>
                  <a:pt x="151" y="6727"/>
                  <a:pt x="448" y="7096"/>
                </a:cubicBezTo>
                <a:cubicBezTo>
                  <a:pt x="259" y="7693"/>
                  <a:pt x="259" y="8347"/>
                  <a:pt x="517" y="8944"/>
                </a:cubicBezTo>
                <a:cubicBezTo>
                  <a:pt x="955" y="9974"/>
                  <a:pt x="1994" y="10584"/>
                  <a:pt x="3113" y="10584"/>
                </a:cubicBezTo>
                <a:cubicBezTo>
                  <a:pt x="3520" y="10584"/>
                  <a:pt x="3938" y="10503"/>
                  <a:pt x="4341" y="10332"/>
                </a:cubicBezTo>
                <a:cubicBezTo>
                  <a:pt x="4449" y="10280"/>
                  <a:pt x="4573" y="10224"/>
                  <a:pt x="4681" y="10156"/>
                </a:cubicBezTo>
                <a:cubicBezTo>
                  <a:pt x="4694" y="10224"/>
                  <a:pt x="4723" y="10293"/>
                  <a:pt x="4749" y="10348"/>
                </a:cubicBezTo>
                <a:cubicBezTo>
                  <a:pt x="5188" y="11377"/>
                  <a:pt x="6228" y="11986"/>
                  <a:pt x="7343" y="11986"/>
                </a:cubicBezTo>
                <a:cubicBezTo>
                  <a:pt x="7747" y="11986"/>
                  <a:pt x="8162" y="11906"/>
                  <a:pt x="8561" y="11736"/>
                </a:cubicBezTo>
                <a:cubicBezTo>
                  <a:pt x="8613" y="11707"/>
                  <a:pt x="8668" y="11681"/>
                  <a:pt x="8724" y="11668"/>
                </a:cubicBezTo>
                <a:cubicBezTo>
                  <a:pt x="9023" y="11995"/>
                  <a:pt x="9467" y="12178"/>
                  <a:pt x="9934" y="12178"/>
                </a:cubicBezTo>
                <a:cubicBezTo>
                  <a:pt x="10105" y="12178"/>
                  <a:pt x="10280" y="12153"/>
                  <a:pt x="10452" y="12102"/>
                </a:cubicBezTo>
                <a:cubicBezTo>
                  <a:pt x="10520" y="12347"/>
                  <a:pt x="10628" y="12592"/>
                  <a:pt x="10749" y="12837"/>
                </a:cubicBezTo>
                <a:cubicBezTo>
                  <a:pt x="11389" y="14049"/>
                  <a:pt x="12493" y="14810"/>
                  <a:pt x="13606" y="14947"/>
                </a:cubicBezTo>
                <a:lnTo>
                  <a:pt x="14113" y="14496"/>
                </a:lnTo>
                <a:cubicBezTo>
                  <a:pt x="14096" y="14483"/>
                  <a:pt x="14096" y="14483"/>
                  <a:pt x="14083" y="14470"/>
                </a:cubicBezTo>
                <a:cubicBezTo>
                  <a:pt x="13077" y="14156"/>
                  <a:pt x="12329" y="13219"/>
                  <a:pt x="12329" y="12089"/>
                </a:cubicBezTo>
                <a:lnTo>
                  <a:pt x="12329" y="11994"/>
                </a:lnTo>
                <a:cubicBezTo>
                  <a:pt x="12768" y="12248"/>
                  <a:pt x="13281" y="12388"/>
                  <a:pt x="13814" y="12388"/>
                </a:cubicBezTo>
                <a:cubicBezTo>
                  <a:pt x="14223" y="12388"/>
                  <a:pt x="14643" y="12305"/>
                  <a:pt x="15050" y="12128"/>
                </a:cubicBezTo>
                <a:cubicBezTo>
                  <a:pt x="16562" y="11491"/>
                  <a:pt x="17297" y="9829"/>
                  <a:pt x="16696" y="8428"/>
                </a:cubicBezTo>
                <a:cubicBezTo>
                  <a:pt x="16601" y="8196"/>
                  <a:pt x="16464" y="7981"/>
                  <a:pt x="16317" y="7788"/>
                </a:cubicBezTo>
                <a:cubicBezTo>
                  <a:pt x="16983" y="7096"/>
                  <a:pt x="17173" y="5897"/>
                  <a:pt x="16709" y="4797"/>
                </a:cubicBezTo>
                <a:cubicBezTo>
                  <a:pt x="16288" y="3801"/>
                  <a:pt x="15432" y="3134"/>
                  <a:pt x="14560" y="3027"/>
                </a:cubicBezTo>
                <a:cubicBezTo>
                  <a:pt x="14736" y="1789"/>
                  <a:pt x="13391" y="509"/>
                  <a:pt x="11500" y="113"/>
                </a:cubicBezTo>
                <a:cubicBezTo>
                  <a:pt x="11130" y="37"/>
                  <a:pt x="10763" y="0"/>
                  <a:pt x="10412" y="0"/>
                </a:cubicBezTo>
                <a:close/>
              </a:path>
            </a:pathLst>
          </a:custGeom>
          <a:solidFill>
            <a:srgbClr val="3372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54425" y="2522700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Tuning Parameters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3367375" y="2522700"/>
            <a:ext cx="17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Complexity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4" name="Google Shape;334;p26"/>
          <p:cNvGrpSpPr/>
          <p:nvPr/>
        </p:nvGrpSpPr>
        <p:grpSpPr>
          <a:xfrm>
            <a:off x="6626269" y="3107873"/>
            <a:ext cx="2151959" cy="1484442"/>
            <a:chOff x="704425" y="1479625"/>
            <a:chExt cx="4839125" cy="2820525"/>
          </a:xfrm>
        </p:grpSpPr>
        <p:sp>
          <p:nvSpPr>
            <p:cNvPr id="335" name="Google Shape;335;p26"/>
            <p:cNvSpPr/>
            <p:nvPr/>
          </p:nvSpPr>
          <p:spPr>
            <a:xfrm>
              <a:off x="1574850" y="1631825"/>
              <a:ext cx="827550" cy="577000"/>
            </a:xfrm>
            <a:custGeom>
              <a:rect b="b" l="l" r="r" t="t"/>
              <a:pathLst>
                <a:path extrusionOk="0" h="23080" w="33102">
                  <a:moveTo>
                    <a:pt x="1486" y="1"/>
                  </a:moveTo>
                  <a:cubicBezTo>
                    <a:pt x="1465" y="43"/>
                    <a:pt x="1402" y="64"/>
                    <a:pt x="1381" y="127"/>
                  </a:cubicBezTo>
                  <a:cubicBezTo>
                    <a:pt x="1381" y="147"/>
                    <a:pt x="1360" y="147"/>
                    <a:pt x="1360" y="168"/>
                  </a:cubicBezTo>
                  <a:cubicBezTo>
                    <a:pt x="1319" y="210"/>
                    <a:pt x="1298" y="252"/>
                    <a:pt x="1277" y="273"/>
                  </a:cubicBezTo>
                  <a:cubicBezTo>
                    <a:pt x="1256" y="315"/>
                    <a:pt x="1256" y="336"/>
                    <a:pt x="1214" y="357"/>
                  </a:cubicBezTo>
                  <a:cubicBezTo>
                    <a:pt x="1193" y="378"/>
                    <a:pt x="1172" y="440"/>
                    <a:pt x="1130" y="461"/>
                  </a:cubicBezTo>
                  <a:cubicBezTo>
                    <a:pt x="1109" y="482"/>
                    <a:pt x="1109" y="524"/>
                    <a:pt x="1088" y="545"/>
                  </a:cubicBezTo>
                  <a:cubicBezTo>
                    <a:pt x="1067" y="566"/>
                    <a:pt x="1047" y="629"/>
                    <a:pt x="1005" y="650"/>
                  </a:cubicBezTo>
                  <a:cubicBezTo>
                    <a:pt x="984" y="671"/>
                    <a:pt x="984" y="691"/>
                    <a:pt x="963" y="754"/>
                  </a:cubicBezTo>
                  <a:cubicBezTo>
                    <a:pt x="942" y="796"/>
                    <a:pt x="900" y="838"/>
                    <a:pt x="879" y="880"/>
                  </a:cubicBezTo>
                  <a:cubicBezTo>
                    <a:pt x="858" y="901"/>
                    <a:pt x="858" y="963"/>
                    <a:pt x="837" y="984"/>
                  </a:cubicBezTo>
                  <a:cubicBezTo>
                    <a:pt x="795" y="1047"/>
                    <a:pt x="775" y="1068"/>
                    <a:pt x="754" y="1110"/>
                  </a:cubicBezTo>
                  <a:cubicBezTo>
                    <a:pt x="733" y="1152"/>
                    <a:pt x="733" y="1194"/>
                    <a:pt x="691" y="1215"/>
                  </a:cubicBezTo>
                  <a:cubicBezTo>
                    <a:pt x="670" y="1277"/>
                    <a:pt x="649" y="1298"/>
                    <a:pt x="607" y="1361"/>
                  </a:cubicBezTo>
                  <a:cubicBezTo>
                    <a:pt x="586" y="1382"/>
                    <a:pt x="586" y="1424"/>
                    <a:pt x="565" y="1466"/>
                  </a:cubicBezTo>
                  <a:cubicBezTo>
                    <a:pt x="544" y="1507"/>
                    <a:pt x="523" y="1528"/>
                    <a:pt x="523" y="1591"/>
                  </a:cubicBezTo>
                  <a:cubicBezTo>
                    <a:pt x="482" y="1612"/>
                    <a:pt x="482" y="1675"/>
                    <a:pt x="461" y="1696"/>
                  </a:cubicBezTo>
                  <a:cubicBezTo>
                    <a:pt x="440" y="1738"/>
                    <a:pt x="440" y="1800"/>
                    <a:pt x="419" y="1821"/>
                  </a:cubicBezTo>
                  <a:cubicBezTo>
                    <a:pt x="377" y="1842"/>
                    <a:pt x="377" y="1905"/>
                    <a:pt x="356" y="1926"/>
                  </a:cubicBezTo>
                  <a:cubicBezTo>
                    <a:pt x="335" y="1989"/>
                    <a:pt x="335" y="2031"/>
                    <a:pt x="314" y="2052"/>
                  </a:cubicBezTo>
                  <a:cubicBezTo>
                    <a:pt x="314" y="2093"/>
                    <a:pt x="272" y="2135"/>
                    <a:pt x="272" y="2156"/>
                  </a:cubicBezTo>
                  <a:cubicBezTo>
                    <a:pt x="251" y="2219"/>
                    <a:pt x="251" y="2261"/>
                    <a:pt x="251" y="2303"/>
                  </a:cubicBezTo>
                  <a:cubicBezTo>
                    <a:pt x="251" y="2324"/>
                    <a:pt x="230" y="2365"/>
                    <a:pt x="230" y="2407"/>
                  </a:cubicBezTo>
                  <a:cubicBezTo>
                    <a:pt x="230" y="2449"/>
                    <a:pt x="210" y="2512"/>
                    <a:pt x="210" y="2533"/>
                  </a:cubicBezTo>
                  <a:cubicBezTo>
                    <a:pt x="210" y="2554"/>
                    <a:pt x="210" y="2616"/>
                    <a:pt x="168" y="2637"/>
                  </a:cubicBezTo>
                  <a:lnTo>
                    <a:pt x="168" y="2763"/>
                  </a:lnTo>
                  <a:lnTo>
                    <a:pt x="168" y="2868"/>
                  </a:lnTo>
                  <a:lnTo>
                    <a:pt x="168" y="3035"/>
                  </a:lnTo>
                  <a:lnTo>
                    <a:pt x="168" y="3098"/>
                  </a:lnTo>
                  <a:cubicBezTo>
                    <a:pt x="168" y="3181"/>
                    <a:pt x="210" y="3265"/>
                    <a:pt x="230" y="3307"/>
                  </a:cubicBezTo>
                  <a:cubicBezTo>
                    <a:pt x="251" y="3391"/>
                    <a:pt x="251" y="3453"/>
                    <a:pt x="272" y="3516"/>
                  </a:cubicBezTo>
                  <a:cubicBezTo>
                    <a:pt x="419" y="3976"/>
                    <a:pt x="523" y="4228"/>
                    <a:pt x="628" y="4458"/>
                  </a:cubicBezTo>
                  <a:cubicBezTo>
                    <a:pt x="837" y="4981"/>
                    <a:pt x="879" y="5190"/>
                    <a:pt x="565" y="5713"/>
                  </a:cubicBezTo>
                  <a:cubicBezTo>
                    <a:pt x="377" y="6006"/>
                    <a:pt x="210" y="6132"/>
                    <a:pt x="42" y="6215"/>
                  </a:cubicBezTo>
                  <a:cubicBezTo>
                    <a:pt x="21" y="6215"/>
                    <a:pt x="21" y="6236"/>
                    <a:pt x="0" y="6236"/>
                  </a:cubicBezTo>
                  <a:cubicBezTo>
                    <a:pt x="21" y="6299"/>
                    <a:pt x="42" y="6404"/>
                    <a:pt x="126" y="6592"/>
                  </a:cubicBezTo>
                  <a:cubicBezTo>
                    <a:pt x="272" y="6927"/>
                    <a:pt x="335" y="7115"/>
                    <a:pt x="377" y="7178"/>
                  </a:cubicBezTo>
                  <a:cubicBezTo>
                    <a:pt x="377" y="7220"/>
                    <a:pt x="377" y="7220"/>
                    <a:pt x="419" y="7241"/>
                  </a:cubicBezTo>
                  <a:cubicBezTo>
                    <a:pt x="419" y="7261"/>
                    <a:pt x="523" y="7366"/>
                    <a:pt x="628" y="7471"/>
                  </a:cubicBezTo>
                  <a:cubicBezTo>
                    <a:pt x="733" y="7575"/>
                    <a:pt x="858" y="7764"/>
                    <a:pt x="1067" y="7994"/>
                  </a:cubicBezTo>
                  <a:cubicBezTo>
                    <a:pt x="1486" y="8475"/>
                    <a:pt x="1674" y="8517"/>
                    <a:pt x="1800" y="8538"/>
                  </a:cubicBezTo>
                  <a:cubicBezTo>
                    <a:pt x="2135" y="8622"/>
                    <a:pt x="2239" y="8831"/>
                    <a:pt x="2427" y="9584"/>
                  </a:cubicBezTo>
                  <a:cubicBezTo>
                    <a:pt x="2574" y="10212"/>
                    <a:pt x="2469" y="10630"/>
                    <a:pt x="2407" y="10902"/>
                  </a:cubicBezTo>
                  <a:cubicBezTo>
                    <a:pt x="2574" y="10944"/>
                    <a:pt x="2971" y="11007"/>
                    <a:pt x="3139" y="11007"/>
                  </a:cubicBezTo>
                  <a:cubicBezTo>
                    <a:pt x="3599" y="11049"/>
                    <a:pt x="3997" y="11091"/>
                    <a:pt x="4311" y="11091"/>
                  </a:cubicBezTo>
                  <a:lnTo>
                    <a:pt x="4708" y="11091"/>
                  </a:lnTo>
                  <a:cubicBezTo>
                    <a:pt x="4938" y="11091"/>
                    <a:pt x="5043" y="11216"/>
                    <a:pt x="5085" y="11467"/>
                  </a:cubicBezTo>
                  <a:cubicBezTo>
                    <a:pt x="5168" y="11969"/>
                    <a:pt x="4813" y="12179"/>
                    <a:pt x="4227" y="12513"/>
                  </a:cubicBezTo>
                  <a:lnTo>
                    <a:pt x="4039" y="12618"/>
                  </a:lnTo>
                  <a:cubicBezTo>
                    <a:pt x="3704" y="12827"/>
                    <a:pt x="3411" y="13015"/>
                    <a:pt x="3181" y="13204"/>
                  </a:cubicBezTo>
                  <a:lnTo>
                    <a:pt x="3055" y="13308"/>
                  </a:lnTo>
                  <a:lnTo>
                    <a:pt x="2888" y="13078"/>
                  </a:lnTo>
                  <a:lnTo>
                    <a:pt x="3034" y="13329"/>
                  </a:lnTo>
                  <a:lnTo>
                    <a:pt x="2930" y="13413"/>
                  </a:lnTo>
                  <a:cubicBezTo>
                    <a:pt x="2637" y="13643"/>
                    <a:pt x="2469" y="13727"/>
                    <a:pt x="2344" y="13769"/>
                  </a:cubicBezTo>
                  <a:cubicBezTo>
                    <a:pt x="2323" y="13769"/>
                    <a:pt x="2302" y="13811"/>
                    <a:pt x="2302" y="13811"/>
                  </a:cubicBezTo>
                  <a:lnTo>
                    <a:pt x="2197" y="14020"/>
                  </a:lnTo>
                  <a:cubicBezTo>
                    <a:pt x="2135" y="14166"/>
                    <a:pt x="2051" y="14292"/>
                    <a:pt x="1988" y="14396"/>
                  </a:cubicBezTo>
                  <a:cubicBezTo>
                    <a:pt x="1925" y="14480"/>
                    <a:pt x="1883" y="14606"/>
                    <a:pt x="1842" y="14668"/>
                  </a:cubicBezTo>
                  <a:cubicBezTo>
                    <a:pt x="1883" y="14689"/>
                    <a:pt x="1925" y="14710"/>
                    <a:pt x="2009" y="14773"/>
                  </a:cubicBezTo>
                  <a:cubicBezTo>
                    <a:pt x="2197" y="14857"/>
                    <a:pt x="2260" y="14857"/>
                    <a:pt x="2344" y="14857"/>
                  </a:cubicBezTo>
                  <a:cubicBezTo>
                    <a:pt x="2388" y="14845"/>
                    <a:pt x="2433" y="14838"/>
                    <a:pt x="2481" y="14838"/>
                  </a:cubicBezTo>
                  <a:cubicBezTo>
                    <a:pt x="2679" y="14838"/>
                    <a:pt x="2918" y="14954"/>
                    <a:pt x="3306" y="15275"/>
                  </a:cubicBezTo>
                  <a:cubicBezTo>
                    <a:pt x="3515" y="15422"/>
                    <a:pt x="3683" y="15526"/>
                    <a:pt x="3829" y="15631"/>
                  </a:cubicBezTo>
                  <a:cubicBezTo>
                    <a:pt x="4352" y="15966"/>
                    <a:pt x="4499" y="16154"/>
                    <a:pt x="4562" y="17409"/>
                  </a:cubicBezTo>
                  <a:cubicBezTo>
                    <a:pt x="4604" y="17744"/>
                    <a:pt x="4604" y="18121"/>
                    <a:pt x="4604" y="18435"/>
                  </a:cubicBezTo>
                  <a:cubicBezTo>
                    <a:pt x="4604" y="19627"/>
                    <a:pt x="4624" y="20360"/>
                    <a:pt x="5148" y="20674"/>
                  </a:cubicBezTo>
                  <a:cubicBezTo>
                    <a:pt x="5545" y="20925"/>
                    <a:pt x="5712" y="21071"/>
                    <a:pt x="5817" y="21176"/>
                  </a:cubicBezTo>
                  <a:lnTo>
                    <a:pt x="5880" y="21238"/>
                  </a:lnTo>
                  <a:cubicBezTo>
                    <a:pt x="5922" y="21238"/>
                    <a:pt x="6005" y="21197"/>
                    <a:pt x="6110" y="21176"/>
                  </a:cubicBezTo>
                  <a:cubicBezTo>
                    <a:pt x="6298" y="21134"/>
                    <a:pt x="6445" y="21071"/>
                    <a:pt x="6591" y="21050"/>
                  </a:cubicBezTo>
                  <a:cubicBezTo>
                    <a:pt x="6863" y="20946"/>
                    <a:pt x="7114" y="20862"/>
                    <a:pt x="7596" y="20862"/>
                  </a:cubicBezTo>
                  <a:lnTo>
                    <a:pt x="8642" y="20862"/>
                  </a:lnTo>
                  <a:cubicBezTo>
                    <a:pt x="8725" y="20862"/>
                    <a:pt x="8830" y="20862"/>
                    <a:pt x="8914" y="20883"/>
                  </a:cubicBezTo>
                  <a:lnTo>
                    <a:pt x="8997" y="20883"/>
                  </a:lnTo>
                  <a:cubicBezTo>
                    <a:pt x="9102" y="20883"/>
                    <a:pt x="9207" y="20925"/>
                    <a:pt x="9311" y="20925"/>
                  </a:cubicBezTo>
                  <a:lnTo>
                    <a:pt x="9374" y="20925"/>
                  </a:lnTo>
                  <a:cubicBezTo>
                    <a:pt x="9458" y="20925"/>
                    <a:pt x="9541" y="20946"/>
                    <a:pt x="9583" y="20946"/>
                  </a:cubicBezTo>
                  <a:cubicBezTo>
                    <a:pt x="9625" y="20946"/>
                    <a:pt x="9646" y="20946"/>
                    <a:pt x="9667" y="20966"/>
                  </a:cubicBezTo>
                  <a:cubicBezTo>
                    <a:pt x="9688" y="20966"/>
                    <a:pt x="9751" y="20966"/>
                    <a:pt x="9772" y="20987"/>
                  </a:cubicBezTo>
                  <a:cubicBezTo>
                    <a:pt x="9772" y="20966"/>
                    <a:pt x="9793" y="20946"/>
                    <a:pt x="9793" y="20925"/>
                  </a:cubicBezTo>
                  <a:lnTo>
                    <a:pt x="9793" y="20883"/>
                  </a:lnTo>
                  <a:lnTo>
                    <a:pt x="9876" y="20736"/>
                  </a:lnTo>
                  <a:lnTo>
                    <a:pt x="9897" y="20715"/>
                  </a:lnTo>
                  <a:cubicBezTo>
                    <a:pt x="9939" y="20653"/>
                    <a:pt x="9981" y="20611"/>
                    <a:pt x="10002" y="20548"/>
                  </a:cubicBezTo>
                  <a:cubicBezTo>
                    <a:pt x="10169" y="20339"/>
                    <a:pt x="10253" y="20150"/>
                    <a:pt x="10316" y="19983"/>
                  </a:cubicBezTo>
                  <a:cubicBezTo>
                    <a:pt x="10483" y="19606"/>
                    <a:pt x="10630" y="19188"/>
                    <a:pt x="11215" y="19167"/>
                  </a:cubicBezTo>
                  <a:cubicBezTo>
                    <a:pt x="11236" y="19083"/>
                    <a:pt x="11320" y="18958"/>
                    <a:pt x="11508" y="18958"/>
                  </a:cubicBezTo>
                  <a:cubicBezTo>
                    <a:pt x="11613" y="18958"/>
                    <a:pt x="11822" y="18979"/>
                    <a:pt x="12575" y="19188"/>
                  </a:cubicBezTo>
                  <a:cubicBezTo>
                    <a:pt x="13454" y="19418"/>
                    <a:pt x="13873" y="19606"/>
                    <a:pt x="14228" y="19774"/>
                  </a:cubicBezTo>
                  <a:cubicBezTo>
                    <a:pt x="14647" y="19983"/>
                    <a:pt x="14898" y="20088"/>
                    <a:pt x="15923" y="20109"/>
                  </a:cubicBezTo>
                  <a:cubicBezTo>
                    <a:pt x="16656" y="20130"/>
                    <a:pt x="16990" y="20192"/>
                    <a:pt x="17262" y="20234"/>
                  </a:cubicBezTo>
                  <a:cubicBezTo>
                    <a:pt x="17409" y="20255"/>
                    <a:pt x="17513" y="20297"/>
                    <a:pt x="17639" y="20297"/>
                  </a:cubicBezTo>
                  <a:lnTo>
                    <a:pt x="17827" y="20297"/>
                  </a:lnTo>
                  <a:cubicBezTo>
                    <a:pt x="18016" y="20255"/>
                    <a:pt x="18246" y="20234"/>
                    <a:pt x="18560" y="20192"/>
                  </a:cubicBezTo>
                  <a:cubicBezTo>
                    <a:pt x="18643" y="20192"/>
                    <a:pt x="18685" y="20150"/>
                    <a:pt x="18769" y="20130"/>
                  </a:cubicBezTo>
                  <a:cubicBezTo>
                    <a:pt x="19522" y="19983"/>
                    <a:pt x="19773" y="19795"/>
                    <a:pt x="19920" y="19669"/>
                  </a:cubicBezTo>
                  <a:cubicBezTo>
                    <a:pt x="20045" y="19565"/>
                    <a:pt x="20192" y="19460"/>
                    <a:pt x="20464" y="19460"/>
                  </a:cubicBezTo>
                  <a:cubicBezTo>
                    <a:pt x="20631" y="19460"/>
                    <a:pt x="20840" y="19481"/>
                    <a:pt x="21175" y="19585"/>
                  </a:cubicBezTo>
                  <a:cubicBezTo>
                    <a:pt x="21866" y="19774"/>
                    <a:pt x="21991" y="19878"/>
                    <a:pt x="22179" y="20109"/>
                  </a:cubicBezTo>
                  <a:cubicBezTo>
                    <a:pt x="22242" y="20213"/>
                    <a:pt x="22389" y="20360"/>
                    <a:pt x="23163" y="20674"/>
                  </a:cubicBezTo>
                  <a:cubicBezTo>
                    <a:pt x="23749" y="20925"/>
                    <a:pt x="24062" y="21071"/>
                    <a:pt x="24314" y="21197"/>
                  </a:cubicBezTo>
                  <a:cubicBezTo>
                    <a:pt x="24837" y="21469"/>
                    <a:pt x="25130" y="21615"/>
                    <a:pt x="26741" y="21971"/>
                  </a:cubicBezTo>
                  <a:cubicBezTo>
                    <a:pt x="28896" y="22410"/>
                    <a:pt x="30779" y="22954"/>
                    <a:pt x="31177" y="23080"/>
                  </a:cubicBezTo>
                  <a:lnTo>
                    <a:pt x="31721" y="22829"/>
                  </a:lnTo>
                  <a:lnTo>
                    <a:pt x="31972" y="19690"/>
                  </a:lnTo>
                  <a:lnTo>
                    <a:pt x="33101" y="6320"/>
                  </a:lnTo>
                  <a:cubicBezTo>
                    <a:pt x="23581" y="5295"/>
                    <a:pt x="17367" y="3893"/>
                    <a:pt x="17304" y="3872"/>
                  </a:cubicBezTo>
                  <a:cubicBezTo>
                    <a:pt x="14689" y="3474"/>
                    <a:pt x="6487" y="1382"/>
                    <a:pt x="6403" y="1361"/>
                  </a:cubicBezTo>
                  <a:cubicBezTo>
                    <a:pt x="5482" y="1110"/>
                    <a:pt x="3829" y="671"/>
                    <a:pt x="1486" y="1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767875" y="2126150"/>
              <a:ext cx="600000" cy="495925"/>
            </a:xfrm>
            <a:custGeom>
              <a:rect b="b" l="l" r="r" t="t"/>
              <a:pathLst>
                <a:path extrusionOk="0" h="19837" w="24000">
                  <a:moveTo>
                    <a:pt x="4185" y="1"/>
                  </a:moveTo>
                  <a:cubicBezTo>
                    <a:pt x="4080" y="147"/>
                    <a:pt x="3913" y="147"/>
                    <a:pt x="3829" y="147"/>
                  </a:cubicBezTo>
                  <a:lnTo>
                    <a:pt x="3725" y="147"/>
                  </a:lnTo>
                  <a:cubicBezTo>
                    <a:pt x="3698" y="146"/>
                    <a:pt x="3673" y="145"/>
                    <a:pt x="3649" y="145"/>
                  </a:cubicBezTo>
                  <a:cubicBezTo>
                    <a:pt x="3379" y="145"/>
                    <a:pt x="3315" y="259"/>
                    <a:pt x="3181" y="587"/>
                  </a:cubicBezTo>
                  <a:cubicBezTo>
                    <a:pt x="3097" y="796"/>
                    <a:pt x="2971" y="1068"/>
                    <a:pt x="2762" y="1319"/>
                  </a:cubicBezTo>
                  <a:cubicBezTo>
                    <a:pt x="2657" y="1382"/>
                    <a:pt x="2637" y="1445"/>
                    <a:pt x="2595" y="1486"/>
                  </a:cubicBezTo>
                  <a:lnTo>
                    <a:pt x="2657" y="1528"/>
                  </a:lnTo>
                  <a:lnTo>
                    <a:pt x="2678" y="1570"/>
                  </a:lnTo>
                  <a:cubicBezTo>
                    <a:pt x="2699" y="1591"/>
                    <a:pt x="2720" y="1612"/>
                    <a:pt x="2720" y="1633"/>
                  </a:cubicBezTo>
                  <a:cubicBezTo>
                    <a:pt x="2720" y="1675"/>
                    <a:pt x="2762" y="1675"/>
                    <a:pt x="2762" y="1696"/>
                  </a:cubicBezTo>
                  <a:cubicBezTo>
                    <a:pt x="2825" y="1947"/>
                    <a:pt x="2804" y="3077"/>
                    <a:pt x="900" y="12304"/>
                  </a:cubicBezTo>
                  <a:lnTo>
                    <a:pt x="502" y="15631"/>
                  </a:lnTo>
                  <a:lnTo>
                    <a:pt x="356" y="15714"/>
                  </a:lnTo>
                  <a:cubicBezTo>
                    <a:pt x="209" y="15756"/>
                    <a:pt x="42" y="15924"/>
                    <a:pt x="0" y="16028"/>
                  </a:cubicBezTo>
                  <a:cubicBezTo>
                    <a:pt x="0" y="16070"/>
                    <a:pt x="42" y="16154"/>
                    <a:pt x="63" y="16217"/>
                  </a:cubicBezTo>
                  <a:cubicBezTo>
                    <a:pt x="188" y="16426"/>
                    <a:pt x="251" y="16635"/>
                    <a:pt x="272" y="16802"/>
                  </a:cubicBezTo>
                  <a:cubicBezTo>
                    <a:pt x="356" y="17200"/>
                    <a:pt x="460" y="17639"/>
                    <a:pt x="2574" y="18037"/>
                  </a:cubicBezTo>
                  <a:cubicBezTo>
                    <a:pt x="3306" y="18162"/>
                    <a:pt x="4394" y="18246"/>
                    <a:pt x="5963" y="18246"/>
                  </a:cubicBezTo>
                  <a:lnTo>
                    <a:pt x="6214" y="18246"/>
                  </a:lnTo>
                  <a:cubicBezTo>
                    <a:pt x="7093" y="18246"/>
                    <a:pt x="8056" y="18225"/>
                    <a:pt x="8976" y="18204"/>
                  </a:cubicBezTo>
                  <a:cubicBezTo>
                    <a:pt x="9374" y="18204"/>
                    <a:pt x="9792" y="18162"/>
                    <a:pt x="10211" y="18162"/>
                  </a:cubicBezTo>
                  <a:cubicBezTo>
                    <a:pt x="10776" y="18162"/>
                    <a:pt x="11383" y="18142"/>
                    <a:pt x="11906" y="18142"/>
                  </a:cubicBezTo>
                  <a:cubicBezTo>
                    <a:pt x="13559" y="18142"/>
                    <a:pt x="14647" y="18225"/>
                    <a:pt x="15337" y="18414"/>
                  </a:cubicBezTo>
                  <a:cubicBezTo>
                    <a:pt x="15693" y="18518"/>
                    <a:pt x="16007" y="18581"/>
                    <a:pt x="16258" y="18644"/>
                  </a:cubicBezTo>
                  <a:cubicBezTo>
                    <a:pt x="16676" y="18748"/>
                    <a:pt x="16948" y="18853"/>
                    <a:pt x="17158" y="18895"/>
                  </a:cubicBezTo>
                  <a:cubicBezTo>
                    <a:pt x="17534" y="18999"/>
                    <a:pt x="17743" y="19083"/>
                    <a:pt x="18246" y="19167"/>
                  </a:cubicBezTo>
                  <a:cubicBezTo>
                    <a:pt x="18455" y="19209"/>
                    <a:pt x="18727" y="19251"/>
                    <a:pt x="19103" y="19313"/>
                  </a:cubicBezTo>
                  <a:cubicBezTo>
                    <a:pt x="19208" y="19355"/>
                    <a:pt x="19313" y="19355"/>
                    <a:pt x="19417" y="19376"/>
                  </a:cubicBezTo>
                  <a:cubicBezTo>
                    <a:pt x="19438" y="19376"/>
                    <a:pt x="19501" y="19376"/>
                    <a:pt x="19522" y="19397"/>
                  </a:cubicBezTo>
                  <a:cubicBezTo>
                    <a:pt x="19606" y="19397"/>
                    <a:pt x="19668" y="19418"/>
                    <a:pt x="19731" y="19418"/>
                  </a:cubicBezTo>
                  <a:cubicBezTo>
                    <a:pt x="19773" y="19418"/>
                    <a:pt x="19815" y="19418"/>
                    <a:pt x="19857" y="19460"/>
                  </a:cubicBezTo>
                  <a:cubicBezTo>
                    <a:pt x="19940" y="19460"/>
                    <a:pt x="20024" y="19481"/>
                    <a:pt x="20066" y="19481"/>
                  </a:cubicBezTo>
                  <a:cubicBezTo>
                    <a:pt x="20087" y="19481"/>
                    <a:pt x="20150" y="19481"/>
                    <a:pt x="20171" y="19502"/>
                  </a:cubicBezTo>
                  <a:cubicBezTo>
                    <a:pt x="20275" y="19523"/>
                    <a:pt x="20380" y="19523"/>
                    <a:pt x="20484" y="19564"/>
                  </a:cubicBezTo>
                  <a:lnTo>
                    <a:pt x="20568" y="19564"/>
                  </a:lnTo>
                  <a:cubicBezTo>
                    <a:pt x="20652" y="19564"/>
                    <a:pt x="20715" y="19585"/>
                    <a:pt x="20777" y="19585"/>
                  </a:cubicBezTo>
                  <a:cubicBezTo>
                    <a:pt x="20819" y="19585"/>
                    <a:pt x="20861" y="19585"/>
                    <a:pt x="20903" y="19606"/>
                  </a:cubicBezTo>
                  <a:cubicBezTo>
                    <a:pt x="20966" y="19606"/>
                    <a:pt x="21007" y="19627"/>
                    <a:pt x="21070" y="19627"/>
                  </a:cubicBezTo>
                  <a:cubicBezTo>
                    <a:pt x="21112" y="19627"/>
                    <a:pt x="21133" y="19627"/>
                    <a:pt x="21196" y="19669"/>
                  </a:cubicBezTo>
                  <a:cubicBezTo>
                    <a:pt x="21238" y="19669"/>
                    <a:pt x="21321" y="19690"/>
                    <a:pt x="21384" y="19690"/>
                  </a:cubicBezTo>
                  <a:cubicBezTo>
                    <a:pt x="21426" y="19690"/>
                    <a:pt x="21489" y="19690"/>
                    <a:pt x="21510" y="19711"/>
                  </a:cubicBezTo>
                  <a:cubicBezTo>
                    <a:pt x="21551" y="19711"/>
                    <a:pt x="21635" y="19732"/>
                    <a:pt x="21698" y="19732"/>
                  </a:cubicBezTo>
                  <a:lnTo>
                    <a:pt x="21803" y="19732"/>
                  </a:lnTo>
                  <a:cubicBezTo>
                    <a:pt x="21844" y="19732"/>
                    <a:pt x="21907" y="19732"/>
                    <a:pt x="21949" y="19774"/>
                  </a:cubicBezTo>
                  <a:lnTo>
                    <a:pt x="22033" y="19774"/>
                  </a:lnTo>
                  <a:cubicBezTo>
                    <a:pt x="22075" y="19774"/>
                    <a:pt x="22137" y="19774"/>
                    <a:pt x="22179" y="19795"/>
                  </a:cubicBezTo>
                  <a:lnTo>
                    <a:pt x="22242" y="19795"/>
                  </a:lnTo>
                  <a:cubicBezTo>
                    <a:pt x="22326" y="19795"/>
                    <a:pt x="22367" y="19815"/>
                    <a:pt x="22430" y="19815"/>
                  </a:cubicBezTo>
                  <a:cubicBezTo>
                    <a:pt x="22535" y="19815"/>
                    <a:pt x="22598" y="19836"/>
                    <a:pt x="22681" y="19836"/>
                  </a:cubicBezTo>
                  <a:lnTo>
                    <a:pt x="23330" y="11990"/>
                  </a:lnTo>
                  <a:lnTo>
                    <a:pt x="23330" y="11948"/>
                  </a:lnTo>
                  <a:lnTo>
                    <a:pt x="23393" y="11300"/>
                  </a:lnTo>
                  <a:lnTo>
                    <a:pt x="24000" y="3809"/>
                  </a:lnTo>
                  <a:lnTo>
                    <a:pt x="23539" y="4018"/>
                  </a:lnTo>
                  <a:lnTo>
                    <a:pt x="23476" y="3997"/>
                  </a:lnTo>
                  <a:cubicBezTo>
                    <a:pt x="23435" y="3997"/>
                    <a:pt x="21405" y="3370"/>
                    <a:pt x="18999" y="2867"/>
                  </a:cubicBezTo>
                  <a:cubicBezTo>
                    <a:pt x="17325" y="2533"/>
                    <a:pt x="17011" y="2344"/>
                    <a:pt x="16467" y="2093"/>
                  </a:cubicBezTo>
                  <a:cubicBezTo>
                    <a:pt x="16195" y="1947"/>
                    <a:pt x="15881" y="1800"/>
                    <a:pt x="15337" y="1591"/>
                  </a:cubicBezTo>
                  <a:cubicBezTo>
                    <a:pt x="14479" y="1256"/>
                    <a:pt x="14291" y="1047"/>
                    <a:pt x="14103" y="838"/>
                  </a:cubicBezTo>
                  <a:cubicBezTo>
                    <a:pt x="14019" y="733"/>
                    <a:pt x="13977" y="670"/>
                    <a:pt x="13391" y="524"/>
                  </a:cubicBezTo>
                  <a:cubicBezTo>
                    <a:pt x="13119" y="440"/>
                    <a:pt x="12931" y="419"/>
                    <a:pt x="12826" y="419"/>
                  </a:cubicBezTo>
                  <a:cubicBezTo>
                    <a:pt x="12722" y="419"/>
                    <a:pt x="12659" y="440"/>
                    <a:pt x="12554" y="524"/>
                  </a:cubicBezTo>
                  <a:cubicBezTo>
                    <a:pt x="12429" y="629"/>
                    <a:pt x="12282" y="754"/>
                    <a:pt x="11968" y="859"/>
                  </a:cubicBezTo>
                  <a:cubicBezTo>
                    <a:pt x="11780" y="942"/>
                    <a:pt x="11508" y="1005"/>
                    <a:pt x="11194" y="1068"/>
                  </a:cubicBezTo>
                  <a:cubicBezTo>
                    <a:pt x="10550" y="1194"/>
                    <a:pt x="10211" y="1237"/>
                    <a:pt x="9956" y="1237"/>
                  </a:cubicBezTo>
                  <a:cubicBezTo>
                    <a:pt x="9788" y="1237"/>
                    <a:pt x="9657" y="1218"/>
                    <a:pt x="9499" y="1193"/>
                  </a:cubicBezTo>
                  <a:cubicBezTo>
                    <a:pt x="9290" y="1173"/>
                    <a:pt x="9039" y="1110"/>
                    <a:pt x="8474" y="1089"/>
                  </a:cubicBezTo>
                  <a:lnTo>
                    <a:pt x="8244" y="1089"/>
                  </a:lnTo>
                  <a:cubicBezTo>
                    <a:pt x="8035" y="1089"/>
                    <a:pt x="7846" y="1068"/>
                    <a:pt x="7700" y="1068"/>
                  </a:cubicBezTo>
                  <a:cubicBezTo>
                    <a:pt x="7010" y="1005"/>
                    <a:pt x="6738" y="880"/>
                    <a:pt x="6361" y="691"/>
                  </a:cubicBezTo>
                  <a:cubicBezTo>
                    <a:pt x="6068" y="566"/>
                    <a:pt x="5733" y="419"/>
                    <a:pt x="5106" y="231"/>
                  </a:cubicBezTo>
                  <a:cubicBezTo>
                    <a:pt x="5001" y="210"/>
                    <a:pt x="4917" y="168"/>
                    <a:pt x="4813" y="147"/>
                  </a:cubicBezTo>
                  <a:cubicBezTo>
                    <a:pt x="4541" y="64"/>
                    <a:pt x="4331" y="22"/>
                    <a:pt x="4185" y="1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365750" y="2124600"/>
              <a:ext cx="580150" cy="353100"/>
            </a:xfrm>
            <a:custGeom>
              <a:rect b="b" l="l" r="r" t="t"/>
              <a:pathLst>
                <a:path extrusionOk="0" h="14124" w="23206">
                  <a:moveTo>
                    <a:pt x="13183" y="0"/>
                  </a:moveTo>
                  <a:cubicBezTo>
                    <a:pt x="13099" y="0"/>
                    <a:pt x="13057" y="0"/>
                    <a:pt x="12953" y="21"/>
                  </a:cubicBezTo>
                  <a:cubicBezTo>
                    <a:pt x="12806" y="42"/>
                    <a:pt x="12660" y="84"/>
                    <a:pt x="12346" y="105"/>
                  </a:cubicBezTo>
                  <a:cubicBezTo>
                    <a:pt x="11174" y="209"/>
                    <a:pt x="9333" y="314"/>
                    <a:pt x="7952" y="314"/>
                  </a:cubicBezTo>
                  <a:lnTo>
                    <a:pt x="5985" y="314"/>
                  </a:lnTo>
                  <a:cubicBezTo>
                    <a:pt x="5839" y="314"/>
                    <a:pt x="5650" y="314"/>
                    <a:pt x="5504" y="293"/>
                  </a:cubicBezTo>
                  <a:lnTo>
                    <a:pt x="4709" y="293"/>
                  </a:lnTo>
                  <a:cubicBezTo>
                    <a:pt x="3924" y="356"/>
                    <a:pt x="3139" y="377"/>
                    <a:pt x="2470" y="377"/>
                  </a:cubicBezTo>
                  <a:cubicBezTo>
                    <a:pt x="1800" y="377"/>
                    <a:pt x="1246" y="356"/>
                    <a:pt x="921" y="335"/>
                  </a:cubicBezTo>
                  <a:lnTo>
                    <a:pt x="649" y="3369"/>
                  </a:lnTo>
                  <a:lnTo>
                    <a:pt x="1" y="11382"/>
                  </a:lnTo>
                  <a:cubicBezTo>
                    <a:pt x="796" y="11424"/>
                    <a:pt x="2972" y="11529"/>
                    <a:pt x="5043" y="11675"/>
                  </a:cubicBezTo>
                  <a:lnTo>
                    <a:pt x="5106" y="11675"/>
                  </a:lnTo>
                  <a:cubicBezTo>
                    <a:pt x="5211" y="11675"/>
                    <a:pt x="5315" y="11696"/>
                    <a:pt x="5441" y="11696"/>
                  </a:cubicBezTo>
                  <a:lnTo>
                    <a:pt x="5546" y="11696"/>
                  </a:lnTo>
                  <a:cubicBezTo>
                    <a:pt x="5629" y="11696"/>
                    <a:pt x="5713" y="11696"/>
                    <a:pt x="5776" y="11717"/>
                  </a:cubicBezTo>
                  <a:lnTo>
                    <a:pt x="5985" y="11717"/>
                  </a:lnTo>
                  <a:cubicBezTo>
                    <a:pt x="6069" y="11717"/>
                    <a:pt x="6152" y="11717"/>
                    <a:pt x="6215" y="11738"/>
                  </a:cubicBezTo>
                  <a:lnTo>
                    <a:pt x="6299" y="11738"/>
                  </a:lnTo>
                  <a:cubicBezTo>
                    <a:pt x="6403" y="11738"/>
                    <a:pt x="6487" y="11738"/>
                    <a:pt x="6592" y="11780"/>
                  </a:cubicBezTo>
                  <a:lnTo>
                    <a:pt x="6780" y="11780"/>
                  </a:lnTo>
                  <a:cubicBezTo>
                    <a:pt x="6885" y="11780"/>
                    <a:pt x="6989" y="11780"/>
                    <a:pt x="7094" y="11801"/>
                  </a:cubicBezTo>
                  <a:cubicBezTo>
                    <a:pt x="7157" y="11801"/>
                    <a:pt x="7240" y="11801"/>
                    <a:pt x="7324" y="11822"/>
                  </a:cubicBezTo>
                  <a:lnTo>
                    <a:pt x="7450" y="11822"/>
                  </a:lnTo>
                  <a:cubicBezTo>
                    <a:pt x="7533" y="11822"/>
                    <a:pt x="7617" y="11822"/>
                    <a:pt x="7680" y="11843"/>
                  </a:cubicBezTo>
                  <a:lnTo>
                    <a:pt x="7784" y="11843"/>
                  </a:lnTo>
                  <a:cubicBezTo>
                    <a:pt x="7868" y="11843"/>
                    <a:pt x="7952" y="11843"/>
                    <a:pt x="8036" y="11885"/>
                  </a:cubicBezTo>
                  <a:lnTo>
                    <a:pt x="8098" y="11885"/>
                  </a:lnTo>
                  <a:cubicBezTo>
                    <a:pt x="8182" y="11885"/>
                    <a:pt x="8245" y="11885"/>
                    <a:pt x="8308" y="11906"/>
                  </a:cubicBezTo>
                  <a:lnTo>
                    <a:pt x="9500" y="11906"/>
                  </a:lnTo>
                  <a:cubicBezTo>
                    <a:pt x="9751" y="11926"/>
                    <a:pt x="9919" y="12010"/>
                    <a:pt x="10128" y="12094"/>
                  </a:cubicBezTo>
                  <a:cubicBezTo>
                    <a:pt x="10484" y="12219"/>
                    <a:pt x="10881" y="12366"/>
                    <a:pt x="12011" y="12366"/>
                  </a:cubicBezTo>
                  <a:cubicBezTo>
                    <a:pt x="12743" y="12366"/>
                    <a:pt x="13078" y="12345"/>
                    <a:pt x="13329" y="12324"/>
                  </a:cubicBezTo>
                  <a:cubicBezTo>
                    <a:pt x="13476" y="12303"/>
                    <a:pt x="13601" y="12303"/>
                    <a:pt x="13706" y="12303"/>
                  </a:cubicBezTo>
                  <a:cubicBezTo>
                    <a:pt x="13852" y="12303"/>
                    <a:pt x="14041" y="12324"/>
                    <a:pt x="14313" y="12345"/>
                  </a:cubicBezTo>
                  <a:cubicBezTo>
                    <a:pt x="14354" y="12345"/>
                    <a:pt x="14438" y="12366"/>
                    <a:pt x="14522" y="12366"/>
                  </a:cubicBezTo>
                  <a:cubicBezTo>
                    <a:pt x="15066" y="12471"/>
                    <a:pt x="15170" y="12512"/>
                    <a:pt x="15296" y="12533"/>
                  </a:cubicBezTo>
                  <a:cubicBezTo>
                    <a:pt x="15463" y="12554"/>
                    <a:pt x="15631" y="12617"/>
                    <a:pt x="16426" y="12763"/>
                  </a:cubicBezTo>
                  <a:cubicBezTo>
                    <a:pt x="17723" y="13035"/>
                    <a:pt x="17995" y="13161"/>
                    <a:pt x="18393" y="13370"/>
                  </a:cubicBezTo>
                  <a:cubicBezTo>
                    <a:pt x="18455" y="13412"/>
                    <a:pt x="18560" y="13454"/>
                    <a:pt x="18665" y="13517"/>
                  </a:cubicBezTo>
                  <a:cubicBezTo>
                    <a:pt x="18770" y="13561"/>
                    <a:pt x="18909" y="13579"/>
                    <a:pt x="19064" y="13579"/>
                  </a:cubicBezTo>
                  <a:cubicBezTo>
                    <a:pt x="19278" y="13579"/>
                    <a:pt x="19522" y="13544"/>
                    <a:pt x="19753" y="13496"/>
                  </a:cubicBezTo>
                  <a:cubicBezTo>
                    <a:pt x="19816" y="13496"/>
                    <a:pt x="19878" y="13475"/>
                    <a:pt x="19962" y="13475"/>
                  </a:cubicBezTo>
                  <a:cubicBezTo>
                    <a:pt x="20108" y="13454"/>
                    <a:pt x="20297" y="13412"/>
                    <a:pt x="20422" y="13412"/>
                  </a:cubicBezTo>
                  <a:cubicBezTo>
                    <a:pt x="20632" y="13412"/>
                    <a:pt x="20799" y="13475"/>
                    <a:pt x="20924" y="13559"/>
                  </a:cubicBezTo>
                  <a:cubicBezTo>
                    <a:pt x="21029" y="13600"/>
                    <a:pt x="21113" y="13684"/>
                    <a:pt x="21176" y="13726"/>
                  </a:cubicBezTo>
                  <a:cubicBezTo>
                    <a:pt x="21217" y="13768"/>
                    <a:pt x="21238" y="13768"/>
                    <a:pt x="21259" y="13789"/>
                  </a:cubicBezTo>
                  <a:cubicBezTo>
                    <a:pt x="21322" y="13831"/>
                    <a:pt x="21364" y="13872"/>
                    <a:pt x="21385" y="13893"/>
                  </a:cubicBezTo>
                  <a:cubicBezTo>
                    <a:pt x="21427" y="13914"/>
                    <a:pt x="21448" y="13914"/>
                    <a:pt x="21448" y="13935"/>
                  </a:cubicBezTo>
                  <a:lnTo>
                    <a:pt x="21552" y="14040"/>
                  </a:lnTo>
                  <a:lnTo>
                    <a:pt x="21594" y="14103"/>
                  </a:lnTo>
                  <a:lnTo>
                    <a:pt x="21636" y="14123"/>
                  </a:lnTo>
                  <a:lnTo>
                    <a:pt x="21699" y="14040"/>
                  </a:lnTo>
                  <a:lnTo>
                    <a:pt x="21740" y="14019"/>
                  </a:lnTo>
                  <a:lnTo>
                    <a:pt x="21824" y="13935"/>
                  </a:lnTo>
                  <a:lnTo>
                    <a:pt x="21866" y="13893"/>
                  </a:lnTo>
                  <a:cubicBezTo>
                    <a:pt x="21887" y="13872"/>
                    <a:pt x="21908" y="13831"/>
                    <a:pt x="21950" y="13789"/>
                  </a:cubicBezTo>
                  <a:cubicBezTo>
                    <a:pt x="21971" y="13768"/>
                    <a:pt x="21971" y="13726"/>
                    <a:pt x="21992" y="13726"/>
                  </a:cubicBezTo>
                  <a:cubicBezTo>
                    <a:pt x="22033" y="13705"/>
                    <a:pt x="22054" y="13663"/>
                    <a:pt x="22075" y="13621"/>
                  </a:cubicBezTo>
                  <a:cubicBezTo>
                    <a:pt x="22096" y="13600"/>
                    <a:pt x="22096" y="13579"/>
                    <a:pt x="22138" y="13559"/>
                  </a:cubicBezTo>
                  <a:cubicBezTo>
                    <a:pt x="22159" y="13517"/>
                    <a:pt x="22180" y="13475"/>
                    <a:pt x="22180" y="13454"/>
                  </a:cubicBezTo>
                  <a:cubicBezTo>
                    <a:pt x="22201" y="13412"/>
                    <a:pt x="22201" y="13391"/>
                    <a:pt x="22222" y="13370"/>
                  </a:cubicBezTo>
                  <a:cubicBezTo>
                    <a:pt x="22264" y="13307"/>
                    <a:pt x="22284" y="13287"/>
                    <a:pt x="22284" y="13245"/>
                  </a:cubicBezTo>
                  <a:cubicBezTo>
                    <a:pt x="22284" y="13203"/>
                    <a:pt x="22305" y="13182"/>
                    <a:pt x="22305" y="13161"/>
                  </a:cubicBezTo>
                  <a:cubicBezTo>
                    <a:pt x="22347" y="13077"/>
                    <a:pt x="22368" y="13035"/>
                    <a:pt x="22389" y="12952"/>
                  </a:cubicBezTo>
                  <a:cubicBezTo>
                    <a:pt x="22410" y="12889"/>
                    <a:pt x="22410" y="12847"/>
                    <a:pt x="22431" y="12784"/>
                  </a:cubicBezTo>
                  <a:cubicBezTo>
                    <a:pt x="22431" y="12763"/>
                    <a:pt x="22431" y="12743"/>
                    <a:pt x="22473" y="12722"/>
                  </a:cubicBezTo>
                  <a:cubicBezTo>
                    <a:pt x="22473" y="12659"/>
                    <a:pt x="22494" y="12638"/>
                    <a:pt x="22494" y="12575"/>
                  </a:cubicBezTo>
                  <a:cubicBezTo>
                    <a:pt x="22494" y="12554"/>
                    <a:pt x="22515" y="12512"/>
                    <a:pt x="22515" y="12471"/>
                  </a:cubicBezTo>
                  <a:cubicBezTo>
                    <a:pt x="22515" y="12429"/>
                    <a:pt x="22556" y="12408"/>
                    <a:pt x="22556" y="12345"/>
                  </a:cubicBezTo>
                  <a:cubicBezTo>
                    <a:pt x="22556" y="12324"/>
                    <a:pt x="22577" y="12261"/>
                    <a:pt x="22577" y="12219"/>
                  </a:cubicBezTo>
                  <a:cubicBezTo>
                    <a:pt x="22577" y="12157"/>
                    <a:pt x="22598" y="12115"/>
                    <a:pt x="22598" y="12052"/>
                  </a:cubicBezTo>
                  <a:cubicBezTo>
                    <a:pt x="22598" y="12010"/>
                    <a:pt x="22619" y="11947"/>
                    <a:pt x="22619" y="11926"/>
                  </a:cubicBezTo>
                  <a:cubicBezTo>
                    <a:pt x="22619" y="11885"/>
                    <a:pt x="22661" y="11822"/>
                    <a:pt x="22661" y="11738"/>
                  </a:cubicBezTo>
                  <a:cubicBezTo>
                    <a:pt x="22661" y="11696"/>
                    <a:pt x="22682" y="11634"/>
                    <a:pt x="22682" y="11592"/>
                  </a:cubicBezTo>
                  <a:cubicBezTo>
                    <a:pt x="22682" y="11529"/>
                    <a:pt x="22703" y="11466"/>
                    <a:pt x="22703" y="11403"/>
                  </a:cubicBezTo>
                  <a:cubicBezTo>
                    <a:pt x="22703" y="11362"/>
                    <a:pt x="22724" y="11299"/>
                    <a:pt x="22724" y="11215"/>
                  </a:cubicBezTo>
                  <a:cubicBezTo>
                    <a:pt x="22724" y="11152"/>
                    <a:pt x="22766" y="11090"/>
                    <a:pt x="22766" y="11006"/>
                  </a:cubicBezTo>
                  <a:cubicBezTo>
                    <a:pt x="22766" y="10964"/>
                    <a:pt x="22787" y="10880"/>
                    <a:pt x="22787" y="10838"/>
                  </a:cubicBezTo>
                  <a:lnTo>
                    <a:pt x="22787" y="10734"/>
                  </a:lnTo>
                  <a:lnTo>
                    <a:pt x="22724" y="10671"/>
                  </a:lnTo>
                  <a:cubicBezTo>
                    <a:pt x="22054" y="9834"/>
                    <a:pt x="22284" y="7616"/>
                    <a:pt x="22661" y="5963"/>
                  </a:cubicBezTo>
                  <a:cubicBezTo>
                    <a:pt x="22808" y="5294"/>
                    <a:pt x="22975" y="4875"/>
                    <a:pt x="23101" y="4603"/>
                  </a:cubicBezTo>
                  <a:cubicBezTo>
                    <a:pt x="23142" y="4499"/>
                    <a:pt x="23205" y="4373"/>
                    <a:pt x="23205" y="4352"/>
                  </a:cubicBezTo>
                  <a:cubicBezTo>
                    <a:pt x="23205" y="4310"/>
                    <a:pt x="23184" y="4268"/>
                    <a:pt x="23017" y="4038"/>
                  </a:cubicBezTo>
                  <a:cubicBezTo>
                    <a:pt x="22829" y="3766"/>
                    <a:pt x="22766" y="3683"/>
                    <a:pt x="22682" y="3641"/>
                  </a:cubicBezTo>
                  <a:cubicBezTo>
                    <a:pt x="22473" y="3432"/>
                    <a:pt x="22452" y="3348"/>
                    <a:pt x="22305" y="2678"/>
                  </a:cubicBezTo>
                  <a:cubicBezTo>
                    <a:pt x="22284" y="2532"/>
                    <a:pt x="22264" y="2427"/>
                    <a:pt x="22243" y="2302"/>
                  </a:cubicBezTo>
                  <a:cubicBezTo>
                    <a:pt x="22243" y="2281"/>
                    <a:pt x="22201" y="2218"/>
                    <a:pt x="22201" y="2197"/>
                  </a:cubicBezTo>
                  <a:cubicBezTo>
                    <a:pt x="22180" y="2113"/>
                    <a:pt x="22180" y="2071"/>
                    <a:pt x="22180" y="1988"/>
                  </a:cubicBezTo>
                  <a:cubicBezTo>
                    <a:pt x="22180" y="1946"/>
                    <a:pt x="22159" y="1904"/>
                    <a:pt x="22159" y="1883"/>
                  </a:cubicBezTo>
                  <a:cubicBezTo>
                    <a:pt x="22159" y="1841"/>
                    <a:pt x="22138" y="1779"/>
                    <a:pt x="22138" y="1737"/>
                  </a:cubicBezTo>
                  <a:cubicBezTo>
                    <a:pt x="22138" y="1695"/>
                    <a:pt x="22138" y="1653"/>
                    <a:pt x="22096" y="1632"/>
                  </a:cubicBezTo>
                  <a:cubicBezTo>
                    <a:pt x="22096" y="1590"/>
                    <a:pt x="22096" y="1569"/>
                    <a:pt x="22075" y="1548"/>
                  </a:cubicBezTo>
                  <a:lnTo>
                    <a:pt x="21678" y="1548"/>
                  </a:lnTo>
                  <a:cubicBezTo>
                    <a:pt x="21636" y="1548"/>
                    <a:pt x="21615" y="1548"/>
                    <a:pt x="21552" y="1527"/>
                  </a:cubicBezTo>
                  <a:lnTo>
                    <a:pt x="21531" y="1527"/>
                  </a:lnTo>
                  <a:cubicBezTo>
                    <a:pt x="21468" y="1527"/>
                    <a:pt x="21427" y="1527"/>
                    <a:pt x="21385" y="1486"/>
                  </a:cubicBezTo>
                  <a:lnTo>
                    <a:pt x="21364" y="1486"/>
                  </a:lnTo>
                  <a:cubicBezTo>
                    <a:pt x="21322" y="1486"/>
                    <a:pt x="21259" y="1465"/>
                    <a:pt x="21217" y="1465"/>
                  </a:cubicBezTo>
                  <a:cubicBezTo>
                    <a:pt x="20904" y="1423"/>
                    <a:pt x="20506" y="1381"/>
                    <a:pt x="20108" y="1318"/>
                  </a:cubicBezTo>
                  <a:lnTo>
                    <a:pt x="20088" y="1318"/>
                  </a:lnTo>
                  <a:cubicBezTo>
                    <a:pt x="20004" y="1318"/>
                    <a:pt x="19920" y="1276"/>
                    <a:pt x="19857" y="1276"/>
                  </a:cubicBezTo>
                  <a:cubicBezTo>
                    <a:pt x="19795" y="1276"/>
                    <a:pt x="19774" y="1276"/>
                    <a:pt x="19711" y="1255"/>
                  </a:cubicBezTo>
                  <a:cubicBezTo>
                    <a:pt x="19669" y="1255"/>
                    <a:pt x="19648" y="1255"/>
                    <a:pt x="19585" y="1235"/>
                  </a:cubicBezTo>
                  <a:cubicBezTo>
                    <a:pt x="19543" y="1235"/>
                    <a:pt x="19481" y="1214"/>
                    <a:pt x="19439" y="1214"/>
                  </a:cubicBezTo>
                  <a:cubicBezTo>
                    <a:pt x="19397" y="1214"/>
                    <a:pt x="19355" y="1214"/>
                    <a:pt x="19334" y="1172"/>
                  </a:cubicBezTo>
                  <a:cubicBezTo>
                    <a:pt x="19271" y="1172"/>
                    <a:pt x="19251" y="1172"/>
                    <a:pt x="19188" y="1151"/>
                  </a:cubicBezTo>
                  <a:cubicBezTo>
                    <a:pt x="19146" y="1151"/>
                    <a:pt x="19083" y="1130"/>
                    <a:pt x="19062" y="1130"/>
                  </a:cubicBezTo>
                  <a:cubicBezTo>
                    <a:pt x="19020" y="1130"/>
                    <a:pt x="18979" y="1130"/>
                    <a:pt x="18937" y="1109"/>
                  </a:cubicBezTo>
                  <a:cubicBezTo>
                    <a:pt x="18874" y="1109"/>
                    <a:pt x="18832" y="1067"/>
                    <a:pt x="18811" y="1067"/>
                  </a:cubicBezTo>
                  <a:cubicBezTo>
                    <a:pt x="18748" y="1067"/>
                    <a:pt x="18707" y="1046"/>
                    <a:pt x="18644" y="1046"/>
                  </a:cubicBezTo>
                  <a:cubicBezTo>
                    <a:pt x="18623" y="1046"/>
                    <a:pt x="18560" y="1046"/>
                    <a:pt x="18539" y="1025"/>
                  </a:cubicBezTo>
                  <a:cubicBezTo>
                    <a:pt x="18497" y="1025"/>
                    <a:pt x="18435" y="983"/>
                    <a:pt x="18393" y="983"/>
                  </a:cubicBezTo>
                  <a:cubicBezTo>
                    <a:pt x="18351" y="983"/>
                    <a:pt x="18309" y="983"/>
                    <a:pt x="18288" y="963"/>
                  </a:cubicBezTo>
                  <a:cubicBezTo>
                    <a:pt x="18225" y="963"/>
                    <a:pt x="18183" y="942"/>
                    <a:pt x="18121" y="942"/>
                  </a:cubicBezTo>
                  <a:cubicBezTo>
                    <a:pt x="18079" y="942"/>
                    <a:pt x="18037" y="942"/>
                    <a:pt x="17995" y="921"/>
                  </a:cubicBezTo>
                  <a:cubicBezTo>
                    <a:pt x="17932" y="921"/>
                    <a:pt x="17891" y="879"/>
                    <a:pt x="17828" y="879"/>
                  </a:cubicBezTo>
                  <a:cubicBezTo>
                    <a:pt x="17786" y="879"/>
                    <a:pt x="17765" y="879"/>
                    <a:pt x="17702" y="858"/>
                  </a:cubicBezTo>
                  <a:cubicBezTo>
                    <a:pt x="17660" y="858"/>
                    <a:pt x="17598" y="837"/>
                    <a:pt x="17556" y="837"/>
                  </a:cubicBezTo>
                  <a:cubicBezTo>
                    <a:pt x="17493" y="837"/>
                    <a:pt x="17472" y="837"/>
                    <a:pt x="17409" y="816"/>
                  </a:cubicBezTo>
                  <a:cubicBezTo>
                    <a:pt x="17367" y="816"/>
                    <a:pt x="17305" y="774"/>
                    <a:pt x="17263" y="774"/>
                  </a:cubicBezTo>
                  <a:cubicBezTo>
                    <a:pt x="17242" y="774"/>
                    <a:pt x="17179" y="774"/>
                    <a:pt x="17158" y="753"/>
                  </a:cubicBezTo>
                  <a:cubicBezTo>
                    <a:pt x="17095" y="753"/>
                    <a:pt x="17054" y="732"/>
                    <a:pt x="16991" y="732"/>
                  </a:cubicBezTo>
                  <a:cubicBezTo>
                    <a:pt x="16970" y="732"/>
                    <a:pt x="16928" y="732"/>
                    <a:pt x="16886" y="711"/>
                  </a:cubicBezTo>
                  <a:cubicBezTo>
                    <a:pt x="16844" y="711"/>
                    <a:pt x="16782" y="670"/>
                    <a:pt x="16719" y="670"/>
                  </a:cubicBezTo>
                  <a:cubicBezTo>
                    <a:pt x="16677" y="670"/>
                    <a:pt x="16656" y="670"/>
                    <a:pt x="16635" y="649"/>
                  </a:cubicBezTo>
                  <a:cubicBezTo>
                    <a:pt x="16572" y="649"/>
                    <a:pt x="16530" y="628"/>
                    <a:pt x="16447" y="628"/>
                  </a:cubicBezTo>
                  <a:cubicBezTo>
                    <a:pt x="16426" y="628"/>
                    <a:pt x="16405" y="628"/>
                    <a:pt x="16342" y="607"/>
                  </a:cubicBezTo>
                  <a:cubicBezTo>
                    <a:pt x="16300" y="607"/>
                    <a:pt x="16238" y="565"/>
                    <a:pt x="16196" y="565"/>
                  </a:cubicBezTo>
                  <a:cubicBezTo>
                    <a:pt x="16154" y="565"/>
                    <a:pt x="16133" y="565"/>
                    <a:pt x="16112" y="544"/>
                  </a:cubicBezTo>
                  <a:cubicBezTo>
                    <a:pt x="16049" y="544"/>
                    <a:pt x="16007" y="523"/>
                    <a:pt x="15945" y="523"/>
                  </a:cubicBezTo>
                  <a:cubicBezTo>
                    <a:pt x="15924" y="523"/>
                    <a:pt x="15903" y="523"/>
                    <a:pt x="15840" y="502"/>
                  </a:cubicBezTo>
                  <a:cubicBezTo>
                    <a:pt x="15798" y="502"/>
                    <a:pt x="15735" y="460"/>
                    <a:pt x="15694" y="460"/>
                  </a:cubicBezTo>
                  <a:cubicBezTo>
                    <a:pt x="15673" y="460"/>
                    <a:pt x="15610" y="460"/>
                    <a:pt x="15589" y="439"/>
                  </a:cubicBezTo>
                  <a:cubicBezTo>
                    <a:pt x="15526" y="439"/>
                    <a:pt x="15505" y="419"/>
                    <a:pt x="15463" y="419"/>
                  </a:cubicBezTo>
                  <a:cubicBezTo>
                    <a:pt x="15401" y="419"/>
                    <a:pt x="15380" y="398"/>
                    <a:pt x="15317" y="398"/>
                  </a:cubicBezTo>
                  <a:cubicBezTo>
                    <a:pt x="15296" y="398"/>
                    <a:pt x="15254" y="356"/>
                    <a:pt x="15212" y="356"/>
                  </a:cubicBezTo>
                  <a:cubicBezTo>
                    <a:pt x="15150" y="335"/>
                    <a:pt x="15087" y="335"/>
                    <a:pt x="15003" y="314"/>
                  </a:cubicBezTo>
                  <a:lnTo>
                    <a:pt x="14857" y="293"/>
                  </a:lnTo>
                  <a:cubicBezTo>
                    <a:pt x="14020" y="126"/>
                    <a:pt x="13601" y="42"/>
                    <a:pt x="13371" y="21"/>
                  </a:cubicBezTo>
                  <a:cubicBezTo>
                    <a:pt x="13287" y="21"/>
                    <a:pt x="13225" y="0"/>
                    <a:pt x="13183" y="0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389825" y="1791375"/>
              <a:ext cx="525725" cy="355725"/>
            </a:xfrm>
            <a:custGeom>
              <a:rect b="b" l="l" r="r" t="t"/>
              <a:pathLst>
                <a:path extrusionOk="0" h="14229" w="21029">
                  <a:moveTo>
                    <a:pt x="1109" y="1"/>
                  </a:moveTo>
                  <a:lnTo>
                    <a:pt x="0" y="12994"/>
                  </a:lnTo>
                  <a:cubicBezTo>
                    <a:pt x="1319" y="13036"/>
                    <a:pt x="5733" y="13203"/>
                    <a:pt x="6947" y="13203"/>
                  </a:cubicBezTo>
                  <a:lnTo>
                    <a:pt x="7470" y="13203"/>
                  </a:lnTo>
                  <a:cubicBezTo>
                    <a:pt x="8746" y="13183"/>
                    <a:pt x="10232" y="13099"/>
                    <a:pt x="11278" y="12994"/>
                  </a:cubicBezTo>
                  <a:cubicBezTo>
                    <a:pt x="11571" y="12973"/>
                    <a:pt x="11718" y="12931"/>
                    <a:pt x="11864" y="12911"/>
                  </a:cubicBezTo>
                  <a:cubicBezTo>
                    <a:pt x="11969" y="12890"/>
                    <a:pt x="12073" y="12890"/>
                    <a:pt x="12178" y="12890"/>
                  </a:cubicBezTo>
                  <a:cubicBezTo>
                    <a:pt x="12408" y="12890"/>
                    <a:pt x="12764" y="12973"/>
                    <a:pt x="13956" y="13183"/>
                  </a:cubicBezTo>
                  <a:lnTo>
                    <a:pt x="14103" y="13203"/>
                  </a:lnTo>
                  <a:cubicBezTo>
                    <a:pt x="16300" y="13622"/>
                    <a:pt x="20171" y="14145"/>
                    <a:pt x="21029" y="14229"/>
                  </a:cubicBezTo>
                  <a:lnTo>
                    <a:pt x="21029" y="14166"/>
                  </a:lnTo>
                  <a:lnTo>
                    <a:pt x="21029" y="14082"/>
                  </a:lnTo>
                  <a:lnTo>
                    <a:pt x="21029" y="13978"/>
                  </a:lnTo>
                  <a:lnTo>
                    <a:pt x="21029" y="13915"/>
                  </a:lnTo>
                  <a:lnTo>
                    <a:pt x="21029" y="13810"/>
                  </a:lnTo>
                  <a:lnTo>
                    <a:pt x="21029" y="13706"/>
                  </a:lnTo>
                  <a:lnTo>
                    <a:pt x="21029" y="13601"/>
                  </a:lnTo>
                  <a:lnTo>
                    <a:pt x="21029" y="13496"/>
                  </a:lnTo>
                  <a:lnTo>
                    <a:pt x="21029" y="13350"/>
                  </a:lnTo>
                  <a:lnTo>
                    <a:pt x="21029" y="13245"/>
                  </a:lnTo>
                  <a:cubicBezTo>
                    <a:pt x="21029" y="13203"/>
                    <a:pt x="21029" y="13183"/>
                    <a:pt x="21008" y="13120"/>
                  </a:cubicBezTo>
                  <a:lnTo>
                    <a:pt x="21008" y="13015"/>
                  </a:lnTo>
                  <a:cubicBezTo>
                    <a:pt x="21008" y="12973"/>
                    <a:pt x="20987" y="12911"/>
                    <a:pt x="20987" y="12869"/>
                  </a:cubicBezTo>
                  <a:cubicBezTo>
                    <a:pt x="20987" y="12827"/>
                    <a:pt x="20987" y="12806"/>
                    <a:pt x="20945" y="12785"/>
                  </a:cubicBezTo>
                  <a:cubicBezTo>
                    <a:pt x="20924" y="12701"/>
                    <a:pt x="20924" y="12618"/>
                    <a:pt x="20903" y="12576"/>
                  </a:cubicBezTo>
                  <a:cubicBezTo>
                    <a:pt x="20673" y="11676"/>
                    <a:pt x="20673" y="11237"/>
                    <a:pt x="20736" y="9730"/>
                  </a:cubicBezTo>
                  <a:lnTo>
                    <a:pt x="20777" y="9354"/>
                  </a:lnTo>
                  <a:cubicBezTo>
                    <a:pt x="20798" y="8810"/>
                    <a:pt x="20819" y="8412"/>
                    <a:pt x="20861" y="8098"/>
                  </a:cubicBezTo>
                  <a:cubicBezTo>
                    <a:pt x="20903" y="7429"/>
                    <a:pt x="20924" y="7240"/>
                    <a:pt x="20694" y="6633"/>
                  </a:cubicBezTo>
                  <a:cubicBezTo>
                    <a:pt x="20610" y="6403"/>
                    <a:pt x="20505" y="6382"/>
                    <a:pt x="20359" y="6320"/>
                  </a:cubicBezTo>
                  <a:cubicBezTo>
                    <a:pt x="19773" y="6131"/>
                    <a:pt x="19669" y="5671"/>
                    <a:pt x="19941" y="4395"/>
                  </a:cubicBezTo>
                  <a:cubicBezTo>
                    <a:pt x="20254" y="2930"/>
                    <a:pt x="20401" y="1905"/>
                    <a:pt x="20464" y="1423"/>
                  </a:cubicBezTo>
                  <a:cubicBezTo>
                    <a:pt x="20422" y="1423"/>
                    <a:pt x="20380" y="1403"/>
                    <a:pt x="20317" y="1403"/>
                  </a:cubicBezTo>
                  <a:cubicBezTo>
                    <a:pt x="15484" y="1172"/>
                    <a:pt x="8453" y="628"/>
                    <a:pt x="8370" y="628"/>
                  </a:cubicBezTo>
                  <a:cubicBezTo>
                    <a:pt x="6026" y="440"/>
                    <a:pt x="3557" y="231"/>
                    <a:pt x="1109" y="1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016175" y="2256400"/>
              <a:ext cx="549275" cy="864175"/>
            </a:xfrm>
            <a:custGeom>
              <a:rect b="b" l="l" r="r" t="t"/>
              <a:pathLst>
                <a:path extrusionOk="0" h="34567" w="21971">
                  <a:moveTo>
                    <a:pt x="3704" y="1"/>
                  </a:moveTo>
                  <a:lnTo>
                    <a:pt x="1" y="12555"/>
                  </a:lnTo>
                  <a:cubicBezTo>
                    <a:pt x="733" y="13664"/>
                    <a:pt x="4123" y="18769"/>
                    <a:pt x="4374" y="19439"/>
                  </a:cubicBezTo>
                  <a:cubicBezTo>
                    <a:pt x="4520" y="19857"/>
                    <a:pt x="4604" y="20192"/>
                    <a:pt x="4688" y="20485"/>
                  </a:cubicBezTo>
                  <a:cubicBezTo>
                    <a:pt x="4730" y="20694"/>
                    <a:pt x="4751" y="20883"/>
                    <a:pt x="4834" y="21029"/>
                  </a:cubicBezTo>
                  <a:cubicBezTo>
                    <a:pt x="4918" y="21238"/>
                    <a:pt x="5064" y="21447"/>
                    <a:pt x="5462" y="21929"/>
                  </a:cubicBezTo>
                  <a:cubicBezTo>
                    <a:pt x="5692" y="22180"/>
                    <a:pt x="6006" y="22577"/>
                    <a:pt x="6424" y="23100"/>
                  </a:cubicBezTo>
                  <a:cubicBezTo>
                    <a:pt x="7533" y="24460"/>
                    <a:pt x="8161" y="25402"/>
                    <a:pt x="8726" y="26741"/>
                  </a:cubicBezTo>
                  <a:cubicBezTo>
                    <a:pt x="8810" y="26929"/>
                    <a:pt x="8893" y="27139"/>
                    <a:pt x="8977" y="27348"/>
                  </a:cubicBezTo>
                  <a:cubicBezTo>
                    <a:pt x="9207" y="27934"/>
                    <a:pt x="9521" y="28938"/>
                    <a:pt x="9856" y="29984"/>
                  </a:cubicBezTo>
                  <a:cubicBezTo>
                    <a:pt x="10253" y="31261"/>
                    <a:pt x="10860" y="33102"/>
                    <a:pt x="11174" y="33751"/>
                  </a:cubicBezTo>
                  <a:cubicBezTo>
                    <a:pt x="11216" y="33855"/>
                    <a:pt x="11237" y="33897"/>
                    <a:pt x="11300" y="33960"/>
                  </a:cubicBezTo>
                  <a:cubicBezTo>
                    <a:pt x="11342" y="33960"/>
                    <a:pt x="11404" y="33981"/>
                    <a:pt x="11446" y="34002"/>
                  </a:cubicBezTo>
                  <a:lnTo>
                    <a:pt x="11488" y="34002"/>
                  </a:lnTo>
                  <a:cubicBezTo>
                    <a:pt x="11530" y="34044"/>
                    <a:pt x="11614" y="34064"/>
                    <a:pt x="11655" y="34064"/>
                  </a:cubicBezTo>
                  <a:lnTo>
                    <a:pt x="11697" y="34064"/>
                  </a:lnTo>
                  <a:cubicBezTo>
                    <a:pt x="11760" y="34085"/>
                    <a:pt x="11823" y="34106"/>
                    <a:pt x="11906" y="34148"/>
                  </a:cubicBezTo>
                  <a:lnTo>
                    <a:pt x="11927" y="34148"/>
                  </a:lnTo>
                  <a:lnTo>
                    <a:pt x="12158" y="34211"/>
                  </a:lnTo>
                  <a:lnTo>
                    <a:pt x="12178" y="34211"/>
                  </a:lnTo>
                  <a:cubicBezTo>
                    <a:pt x="12346" y="34274"/>
                    <a:pt x="12534" y="34357"/>
                    <a:pt x="12681" y="34399"/>
                  </a:cubicBezTo>
                  <a:lnTo>
                    <a:pt x="12702" y="34399"/>
                  </a:lnTo>
                  <a:cubicBezTo>
                    <a:pt x="12785" y="34420"/>
                    <a:pt x="12869" y="34462"/>
                    <a:pt x="12911" y="34483"/>
                  </a:cubicBezTo>
                  <a:cubicBezTo>
                    <a:pt x="12994" y="34504"/>
                    <a:pt x="13057" y="34525"/>
                    <a:pt x="13099" y="34567"/>
                  </a:cubicBezTo>
                  <a:cubicBezTo>
                    <a:pt x="13120" y="34525"/>
                    <a:pt x="13120" y="34504"/>
                    <a:pt x="13162" y="34483"/>
                  </a:cubicBezTo>
                  <a:cubicBezTo>
                    <a:pt x="13183" y="34462"/>
                    <a:pt x="13183" y="34399"/>
                    <a:pt x="13204" y="34378"/>
                  </a:cubicBezTo>
                  <a:cubicBezTo>
                    <a:pt x="13225" y="34357"/>
                    <a:pt x="13225" y="34316"/>
                    <a:pt x="13266" y="34295"/>
                  </a:cubicBezTo>
                  <a:cubicBezTo>
                    <a:pt x="13287" y="34274"/>
                    <a:pt x="13287" y="34211"/>
                    <a:pt x="13308" y="34190"/>
                  </a:cubicBezTo>
                  <a:cubicBezTo>
                    <a:pt x="13308" y="34169"/>
                    <a:pt x="13329" y="34148"/>
                    <a:pt x="13329" y="34106"/>
                  </a:cubicBezTo>
                  <a:cubicBezTo>
                    <a:pt x="13329" y="34085"/>
                    <a:pt x="13371" y="34064"/>
                    <a:pt x="13371" y="34002"/>
                  </a:cubicBezTo>
                  <a:cubicBezTo>
                    <a:pt x="13371" y="33981"/>
                    <a:pt x="13392" y="33960"/>
                    <a:pt x="13392" y="33939"/>
                  </a:cubicBezTo>
                  <a:cubicBezTo>
                    <a:pt x="13392" y="33897"/>
                    <a:pt x="13413" y="33876"/>
                    <a:pt x="13413" y="33834"/>
                  </a:cubicBezTo>
                  <a:cubicBezTo>
                    <a:pt x="13413" y="33792"/>
                    <a:pt x="13434" y="33771"/>
                    <a:pt x="13434" y="33751"/>
                  </a:cubicBezTo>
                  <a:cubicBezTo>
                    <a:pt x="13434" y="33730"/>
                    <a:pt x="13476" y="33688"/>
                    <a:pt x="13476" y="33646"/>
                  </a:cubicBezTo>
                  <a:cubicBezTo>
                    <a:pt x="13476" y="33625"/>
                    <a:pt x="13476" y="33583"/>
                    <a:pt x="13497" y="33562"/>
                  </a:cubicBezTo>
                  <a:lnTo>
                    <a:pt x="13497" y="33479"/>
                  </a:lnTo>
                  <a:lnTo>
                    <a:pt x="13497" y="33416"/>
                  </a:lnTo>
                  <a:lnTo>
                    <a:pt x="13497" y="33332"/>
                  </a:lnTo>
                  <a:lnTo>
                    <a:pt x="13497" y="33248"/>
                  </a:lnTo>
                  <a:lnTo>
                    <a:pt x="13497" y="33165"/>
                  </a:lnTo>
                  <a:lnTo>
                    <a:pt x="13497" y="33102"/>
                  </a:lnTo>
                  <a:lnTo>
                    <a:pt x="13497" y="33018"/>
                  </a:lnTo>
                  <a:lnTo>
                    <a:pt x="13497" y="32935"/>
                  </a:lnTo>
                  <a:lnTo>
                    <a:pt x="13497" y="32851"/>
                  </a:lnTo>
                  <a:lnTo>
                    <a:pt x="13497" y="32788"/>
                  </a:lnTo>
                  <a:lnTo>
                    <a:pt x="13497" y="32704"/>
                  </a:lnTo>
                  <a:lnTo>
                    <a:pt x="13497" y="32642"/>
                  </a:lnTo>
                  <a:lnTo>
                    <a:pt x="13497" y="32579"/>
                  </a:lnTo>
                  <a:lnTo>
                    <a:pt x="13497" y="32516"/>
                  </a:lnTo>
                  <a:cubicBezTo>
                    <a:pt x="13497" y="32495"/>
                    <a:pt x="13497" y="32474"/>
                    <a:pt x="13476" y="32432"/>
                  </a:cubicBezTo>
                  <a:lnTo>
                    <a:pt x="13476" y="32391"/>
                  </a:lnTo>
                  <a:cubicBezTo>
                    <a:pt x="13476" y="32370"/>
                    <a:pt x="13476" y="32328"/>
                    <a:pt x="13434" y="32307"/>
                  </a:cubicBezTo>
                  <a:lnTo>
                    <a:pt x="13434" y="32286"/>
                  </a:lnTo>
                  <a:cubicBezTo>
                    <a:pt x="13434" y="32265"/>
                    <a:pt x="13413" y="32202"/>
                    <a:pt x="13413" y="32181"/>
                  </a:cubicBezTo>
                  <a:cubicBezTo>
                    <a:pt x="13392" y="32056"/>
                    <a:pt x="13371" y="31951"/>
                    <a:pt x="13371" y="31867"/>
                  </a:cubicBezTo>
                  <a:cubicBezTo>
                    <a:pt x="13308" y="31344"/>
                    <a:pt x="13538" y="30340"/>
                    <a:pt x="13727" y="29963"/>
                  </a:cubicBezTo>
                  <a:cubicBezTo>
                    <a:pt x="13831" y="29712"/>
                    <a:pt x="14020" y="29587"/>
                    <a:pt x="14250" y="29587"/>
                  </a:cubicBezTo>
                  <a:cubicBezTo>
                    <a:pt x="14480" y="29587"/>
                    <a:pt x="14689" y="29754"/>
                    <a:pt x="14836" y="29901"/>
                  </a:cubicBezTo>
                  <a:cubicBezTo>
                    <a:pt x="14899" y="29963"/>
                    <a:pt x="15401" y="30173"/>
                    <a:pt x="15715" y="30173"/>
                  </a:cubicBezTo>
                  <a:lnTo>
                    <a:pt x="15819" y="30173"/>
                  </a:lnTo>
                  <a:cubicBezTo>
                    <a:pt x="15924" y="30089"/>
                    <a:pt x="15945" y="30026"/>
                    <a:pt x="15945" y="30026"/>
                  </a:cubicBezTo>
                  <a:cubicBezTo>
                    <a:pt x="15945" y="30005"/>
                    <a:pt x="15987" y="29963"/>
                    <a:pt x="15987" y="29901"/>
                  </a:cubicBezTo>
                  <a:cubicBezTo>
                    <a:pt x="16007" y="29775"/>
                    <a:pt x="16007" y="29587"/>
                    <a:pt x="15987" y="29461"/>
                  </a:cubicBezTo>
                  <a:lnTo>
                    <a:pt x="15987" y="29378"/>
                  </a:lnTo>
                  <a:lnTo>
                    <a:pt x="15987" y="29357"/>
                  </a:lnTo>
                  <a:lnTo>
                    <a:pt x="15987" y="29294"/>
                  </a:lnTo>
                  <a:lnTo>
                    <a:pt x="16677" y="26720"/>
                  </a:lnTo>
                  <a:lnTo>
                    <a:pt x="16740" y="26574"/>
                  </a:lnTo>
                  <a:cubicBezTo>
                    <a:pt x="16740" y="26323"/>
                    <a:pt x="17368" y="23289"/>
                    <a:pt x="17598" y="22012"/>
                  </a:cubicBezTo>
                  <a:cubicBezTo>
                    <a:pt x="17598" y="21971"/>
                    <a:pt x="17598" y="21950"/>
                    <a:pt x="17640" y="21929"/>
                  </a:cubicBezTo>
                  <a:cubicBezTo>
                    <a:pt x="17640" y="21887"/>
                    <a:pt x="17660" y="21824"/>
                    <a:pt x="17660" y="21761"/>
                  </a:cubicBezTo>
                  <a:cubicBezTo>
                    <a:pt x="17660" y="21719"/>
                    <a:pt x="17681" y="21678"/>
                    <a:pt x="17681" y="21636"/>
                  </a:cubicBezTo>
                  <a:cubicBezTo>
                    <a:pt x="17681" y="21594"/>
                    <a:pt x="17702" y="21531"/>
                    <a:pt x="17702" y="21510"/>
                  </a:cubicBezTo>
                  <a:cubicBezTo>
                    <a:pt x="17723" y="21385"/>
                    <a:pt x="17765" y="21175"/>
                    <a:pt x="17786" y="20966"/>
                  </a:cubicBezTo>
                  <a:cubicBezTo>
                    <a:pt x="17870" y="20339"/>
                    <a:pt x="17912" y="19878"/>
                    <a:pt x="18058" y="19627"/>
                  </a:cubicBezTo>
                  <a:cubicBezTo>
                    <a:pt x="18079" y="19523"/>
                    <a:pt x="18100" y="18999"/>
                    <a:pt x="18100" y="18686"/>
                  </a:cubicBezTo>
                  <a:cubicBezTo>
                    <a:pt x="18121" y="17953"/>
                    <a:pt x="18121" y="17430"/>
                    <a:pt x="18246" y="17137"/>
                  </a:cubicBezTo>
                  <a:cubicBezTo>
                    <a:pt x="18351" y="16907"/>
                    <a:pt x="18539" y="16572"/>
                    <a:pt x="18665" y="16279"/>
                  </a:cubicBezTo>
                  <a:lnTo>
                    <a:pt x="18958" y="15693"/>
                  </a:lnTo>
                  <a:lnTo>
                    <a:pt x="18958" y="15673"/>
                  </a:lnTo>
                  <a:lnTo>
                    <a:pt x="18958" y="15652"/>
                  </a:lnTo>
                  <a:cubicBezTo>
                    <a:pt x="18958" y="15631"/>
                    <a:pt x="18958" y="15589"/>
                    <a:pt x="18979" y="15568"/>
                  </a:cubicBezTo>
                  <a:cubicBezTo>
                    <a:pt x="18979" y="15547"/>
                    <a:pt x="18979" y="15547"/>
                    <a:pt x="19020" y="15526"/>
                  </a:cubicBezTo>
                  <a:cubicBezTo>
                    <a:pt x="19020" y="15484"/>
                    <a:pt x="19041" y="15463"/>
                    <a:pt x="19041" y="15442"/>
                  </a:cubicBezTo>
                  <a:cubicBezTo>
                    <a:pt x="19062" y="15359"/>
                    <a:pt x="19083" y="15254"/>
                    <a:pt x="19146" y="15129"/>
                  </a:cubicBezTo>
                  <a:cubicBezTo>
                    <a:pt x="19146" y="15108"/>
                    <a:pt x="19167" y="15066"/>
                    <a:pt x="19167" y="15045"/>
                  </a:cubicBezTo>
                  <a:cubicBezTo>
                    <a:pt x="19167" y="15003"/>
                    <a:pt x="19188" y="14961"/>
                    <a:pt x="19188" y="14919"/>
                  </a:cubicBezTo>
                  <a:cubicBezTo>
                    <a:pt x="19230" y="14857"/>
                    <a:pt x="19230" y="14815"/>
                    <a:pt x="19251" y="14752"/>
                  </a:cubicBezTo>
                  <a:cubicBezTo>
                    <a:pt x="19251" y="14731"/>
                    <a:pt x="19272" y="14710"/>
                    <a:pt x="19272" y="14689"/>
                  </a:cubicBezTo>
                  <a:cubicBezTo>
                    <a:pt x="19292" y="14605"/>
                    <a:pt x="19334" y="14543"/>
                    <a:pt x="19334" y="14480"/>
                  </a:cubicBezTo>
                  <a:cubicBezTo>
                    <a:pt x="19397" y="14187"/>
                    <a:pt x="19502" y="13852"/>
                    <a:pt x="19648" y="13476"/>
                  </a:cubicBezTo>
                  <a:lnTo>
                    <a:pt x="19795" y="13015"/>
                  </a:lnTo>
                  <a:cubicBezTo>
                    <a:pt x="19899" y="12660"/>
                    <a:pt x="20004" y="12283"/>
                    <a:pt x="20129" y="11906"/>
                  </a:cubicBezTo>
                  <a:cubicBezTo>
                    <a:pt x="20653" y="10149"/>
                    <a:pt x="21259" y="8224"/>
                    <a:pt x="21657" y="6947"/>
                  </a:cubicBezTo>
                  <a:cubicBezTo>
                    <a:pt x="21782" y="6487"/>
                    <a:pt x="21887" y="6131"/>
                    <a:pt x="21971" y="5901"/>
                  </a:cubicBezTo>
                  <a:cubicBezTo>
                    <a:pt x="21741" y="5755"/>
                    <a:pt x="21552" y="5608"/>
                    <a:pt x="21364" y="5441"/>
                  </a:cubicBezTo>
                  <a:cubicBezTo>
                    <a:pt x="21259" y="5378"/>
                    <a:pt x="21176" y="5294"/>
                    <a:pt x="21113" y="5211"/>
                  </a:cubicBezTo>
                  <a:cubicBezTo>
                    <a:pt x="21029" y="5127"/>
                    <a:pt x="20925" y="5106"/>
                    <a:pt x="20841" y="5085"/>
                  </a:cubicBezTo>
                  <a:lnTo>
                    <a:pt x="20799" y="5085"/>
                  </a:lnTo>
                  <a:cubicBezTo>
                    <a:pt x="20820" y="5211"/>
                    <a:pt x="20820" y="5378"/>
                    <a:pt x="20736" y="5525"/>
                  </a:cubicBezTo>
                  <a:cubicBezTo>
                    <a:pt x="20611" y="5734"/>
                    <a:pt x="20401" y="5755"/>
                    <a:pt x="20276" y="5755"/>
                  </a:cubicBezTo>
                  <a:cubicBezTo>
                    <a:pt x="20088" y="5755"/>
                    <a:pt x="19816" y="5713"/>
                    <a:pt x="19460" y="5629"/>
                  </a:cubicBezTo>
                  <a:cubicBezTo>
                    <a:pt x="17995" y="5294"/>
                    <a:pt x="17807" y="5190"/>
                    <a:pt x="17242" y="4813"/>
                  </a:cubicBezTo>
                  <a:cubicBezTo>
                    <a:pt x="17137" y="4771"/>
                    <a:pt x="17033" y="4688"/>
                    <a:pt x="16886" y="4604"/>
                  </a:cubicBezTo>
                  <a:cubicBezTo>
                    <a:pt x="16363" y="4290"/>
                    <a:pt x="15903" y="3976"/>
                    <a:pt x="15568" y="3746"/>
                  </a:cubicBezTo>
                  <a:cubicBezTo>
                    <a:pt x="15380" y="3621"/>
                    <a:pt x="15191" y="3516"/>
                    <a:pt x="15150" y="3495"/>
                  </a:cubicBezTo>
                  <a:cubicBezTo>
                    <a:pt x="15087" y="3453"/>
                    <a:pt x="15045" y="3411"/>
                    <a:pt x="14982" y="3349"/>
                  </a:cubicBezTo>
                  <a:cubicBezTo>
                    <a:pt x="14878" y="3286"/>
                    <a:pt x="14752" y="3139"/>
                    <a:pt x="14585" y="3139"/>
                  </a:cubicBezTo>
                  <a:cubicBezTo>
                    <a:pt x="14522" y="3139"/>
                    <a:pt x="14438" y="3181"/>
                    <a:pt x="14355" y="3202"/>
                  </a:cubicBezTo>
                  <a:cubicBezTo>
                    <a:pt x="14250" y="3244"/>
                    <a:pt x="14124" y="3286"/>
                    <a:pt x="13957" y="3286"/>
                  </a:cubicBezTo>
                  <a:cubicBezTo>
                    <a:pt x="13894" y="3286"/>
                    <a:pt x="13831" y="3286"/>
                    <a:pt x="13748" y="3244"/>
                  </a:cubicBezTo>
                  <a:lnTo>
                    <a:pt x="13727" y="3244"/>
                  </a:lnTo>
                  <a:cubicBezTo>
                    <a:pt x="13643" y="3244"/>
                    <a:pt x="13601" y="3223"/>
                    <a:pt x="13518" y="3202"/>
                  </a:cubicBezTo>
                  <a:lnTo>
                    <a:pt x="13497" y="3202"/>
                  </a:lnTo>
                  <a:cubicBezTo>
                    <a:pt x="13434" y="3181"/>
                    <a:pt x="13371" y="3139"/>
                    <a:pt x="13308" y="3139"/>
                  </a:cubicBezTo>
                  <a:lnTo>
                    <a:pt x="13287" y="3139"/>
                  </a:lnTo>
                  <a:cubicBezTo>
                    <a:pt x="13225" y="3118"/>
                    <a:pt x="13162" y="3097"/>
                    <a:pt x="13099" y="3077"/>
                  </a:cubicBezTo>
                  <a:lnTo>
                    <a:pt x="13078" y="3077"/>
                  </a:lnTo>
                  <a:cubicBezTo>
                    <a:pt x="12953" y="3014"/>
                    <a:pt x="12848" y="2972"/>
                    <a:pt x="12743" y="2909"/>
                  </a:cubicBezTo>
                  <a:cubicBezTo>
                    <a:pt x="12681" y="2888"/>
                    <a:pt x="12660" y="2867"/>
                    <a:pt x="12597" y="2825"/>
                  </a:cubicBezTo>
                  <a:cubicBezTo>
                    <a:pt x="12576" y="2805"/>
                    <a:pt x="12555" y="2805"/>
                    <a:pt x="12534" y="2784"/>
                  </a:cubicBezTo>
                  <a:lnTo>
                    <a:pt x="9961" y="1968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04425" y="2158600"/>
              <a:ext cx="657550" cy="1215150"/>
            </a:xfrm>
            <a:custGeom>
              <a:rect b="b" l="l" r="r" t="t"/>
              <a:pathLst>
                <a:path extrusionOk="0" h="48606" w="26302">
                  <a:moveTo>
                    <a:pt x="3683" y="0"/>
                  </a:moveTo>
                  <a:cubicBezTo>
                    <a:pt x="3662" y="649"/>
                    <a:pt x="3578" y="1883"/>
                    <a:pt x="3223" y="2950"/>
                  </a:cubicBezTo>
                  <a:cubicBezTo>
                    <a:pt x="2930" y="3787"/>
                    <a:pt x="2428" y="4331"/>
                    <a:pt x="1884" y="4917"/>
                  </a:cubicBezTo>
                  <a:cubicBezTo>
                    <a:pt x="1444" y="5419"/>
                    <a:pt x="963" y="5901"/>
                    <a:pt x="649" y="6591"/>
                  </a:cubicBezTo>
                  <a:cubicBezTo>
                    <a:pt x="461" y="6947"/>
                    <a:pt x="419" y="7135"/>
                    <a:pt x="398" y="7219"/>
                  </a:cubicBezTo>
                  <a:cubicBezTo>
                    <a:pt x="419" y="7219"/>
                    <a:pt x="440" y="7240"/>
                    <a:pt x="440" y="7240"/>
                  </a:cubicBezTo>
                  <a:cubicBezTo>
                    <a:pt x="628" y="7344"/>
                    <a:pt x="942" y="7533"/>
                    <a:pt x="1130" y="8077"/>
                  </a:cubicBezTo>
                  <a:cubicBezTo>
                    <a:pt x="1298" y="8600"/>
                    <a:pt x="1465" y="8872"/>
                    <a:pt x="1591" y="9081"/>
                  </a:cubicBezTo>
                  <a:cubicBezTo>
                    <a:pt x="1716" y="9311"/>
                    <a:pt x="1863" y="9499"/>
                    <a:pt x="1884" y="9834"/>
                  </a:cubicBezTo>
                  <a:cubicBezTo>
                    <a:pt x="1904" y="10253"/>
                    <a:pt x="1570" y="10818"/>
                    <a:pt x="733" y="12031"/>
                  </a:cubicBezTo>
                  <a:cubicBezTo>
                    <a:pt x="419" y="12471"/>
                    <a:pt x="105" y="12952"/>
                    <a:pt x="21" y="13119"/>
                  </a:cubicBezTo>
                  <a:lnTo>
                    <a:pt x="0" y="13182"/>
                  </a:lnTo>
                  <a:cubicBezTo>
                    <a:pt x="21" y="13224"/>
                    <a:pt x="231" y="13370"/>
                    <a:pt x="398" y="13475"/>
                  </a:cubicBezTo>
                  <a:cubicBezTo>
                    <a:pt x="628" y="13621"/>
                    <a:pt x="942" y="13831"/>
                    <a:pt x="1256" y="14165"/>
                  </a:cubicBezTo>
                  <a:cubicBezTo>
                    <a:pt x="1758" y="14668"/>
                    <a:pt x="1800" y="14793"/>
                    <a:pt x="1925" y="15358"/>
                  </a:cubicBezTo>
                  <a:cubicBezTo>
                    <a:pt x="2009" y="15714"/>
                    <a:pt x="2176" y="16320"/>
                    <a:pt x="2616" y="17576"/>
                  </a:cubicBezTo>
                  <a:cubicBezTo>
                    <a:pt x="2700" y="17806"/>
                    <a:pt x="2762" y="17994"/>
                    <a:pt x="2825" y="18183"/>
                  </a:cubicBezTo>
                  <a:cubicBezTo>
                    <a:pt x="2951" y="18036"/>
                    <a:pt x="3139" y="17806"/>
                    <a:pt x="3453" y="17660"/>
                  </a:cubicBezTo>
                  <a:cubicBezTo>
                    <a:pt x="3578" y="17576"/>
                    <a:pt x="3683" y="17513"/>
                    <a:pt x="3788" y="17513"/>
                  </a:cubicBezTo>
                  <a:cubicBezTo>
                    <a:pt x="4122" y="17513"/>
                    <a:pt x="4164" y="17932"/>
                    <a:pt x="4185" y="18120"/>
                  </a:cubicBezTo>
                  <a:cubicBezTo>
                    <a:pt x="4206" y="18350"/>
                    <a:pt x="4227" y="18664"/>
                    <a:pt x="4415" y="19124"/>
                  </a:cubicBezTo>
                  <a:cubicBezTo>
                    <a:pt x="4750" y="19898"/>
                    <a:pt x="4729" y="20170"/>
                    <a:pt x="4415" y="20631"/>
                  </a:cubicBezTo>
                  <a:cubicBezTo>
                    <a:pt x="4311" y="20819"/>
                    <a:pt x="4164" y="21049"/>
                    <a:pt x="3976" y="21530"/>
                  </a:cubicBezTo>
                  <a:cubicBezTo>
                    <a:pt x="3850" y="21907"/>
                    <a:pt x="3683" y="22263"/>
                    <a:pt x="3453" y="22263"/>
                  </a:cubicBezTo>
                  <a:cubicBezTo>
                    <a:pt x="3181" y="22263"/>
                    <a:pt x="3118" y="21907"/>
                    <a:pt x="3034" y="21593"/>
                  </a:cubicBezTo>
                  <a:cubicBezTo>
                    <a:pt x="2972" y="21342"/>
                    <a:pt x="2867" y="20966"/>
                    <a:pt x="2741" y="20840"/>
                  </a:cubicBezTo>
                  <a:cubicBezTo>
                    <a:pt x="2721" y="20819"/>
                    <a:pt x="2700" y="20798"/>
                    <a:pt x="2658" y="20798"/>
                  </a:cubicBezTo>
                  <a:cubicBezTo>
                    <a:pt x="2637" y="20840"/>
                    <a:pt x="2637" y="20903"/>
                    <a:pt x="2637" y="20966"/>
                  </a:cubicBezTo>
                  <a:cubicBezTo>
                    <a:pt x="2741" y="21175"/>
                    <a:pt x="2930" y="21593"/>
                    <a:pt x="3076" y="22409"/>
                  </a:cubicBezTo>
                  <a:cubicBezTo>
                    <a:pt x="3181" y="22891"/>
                    <a:pt x="3223" y="22995"/>
                    <a:pt x="3244" y="23037"/>
                  </a:cubicBezTo>
                  <a:lnTo>
                    <a:pt x="3265" y="23037"/>
                  </a:lnTo>
                  <a:cubicBezTo>
                    <a:pt x="3348" y="23100"/>
                    <a:pt x="3453" y="23204"/>
                    <a:pt x="3578" y="23372"/>
                  </a:cubicBezTo>
                  <a:cubicBezTo>
                    <a:pt x="3662" y="23518"/>
                    <a:pt x="3704" y="23581"/>
                    <a:pt x="3767" y="23644"/>
                  </a:cubicBezTo>
                  <a:cubicBezTo>
                    <a:pt x="3955" y="23895"/>
                    <a:pt x="3955" y="23999"/>
                    <a:pt x="3955" y="24481"/>
                  </a:cubicBezTo>
                  <a:cubicBezTo>
                    <a:pt x="3955" y="24690"/>
                    <a:pt x="3955" y="25108"/>
                    <a:pt x="3641" y="25108"/>
                  </a:cubicBezTo>
                  <a:cubicBezTo>
                    <a:pt x="3599" y="25108"/>
                    <a:pt x="3557" y="25108"/>
                    <a:pt x="3537" y="25087"/>
                  </a:cubicBezTo>
                  <a:cubicBezTo>
                    <a:pt x="3486" y="25073"/>
                    <a:pt x="3424" y="25063"/>
                    <a:pt x="3353" y="25063"/>
                  </a:cubicBezTo>
                  <a:cubicBezTo>
                    <a:pt x="3220" y="25063"/>
                    <a:pt x="3051" y="25097"/>
                    <a:pt x="2846" y="25192"/>
                  </a:cubicBezTo>
                  <a:cubicBezTo>
                    <a:pt x="3076" y="25359"/>
                    <a:pt x="3432" y="25631"/>
                    <a:pt x="3746" y="26029"/>
                  </a:cubicBezTo>
                  <a:cubicBezTo>
                    <a:pt x="4206" y="26615"/>
                    <a:pt x="4269" y="26824"/>
                    <a:pt x="4227" y="27243"/>
                  </a:cubicBezTo>
                  <a:cubicBezTo>
                    <a:pt x="4206" y="27431"/>
                    <a:pt x="4206" y="27661"/>
                    <a:pt x="4290" y="28184"/>
                  </a:cubicBezTo>
                  <a:cubicBezTo>
                    <a:pt x="4332" y="28435"/>
                    <a:pt x="4415" y="28875"/>
                    <a:pt x="4436" y="28958"/>
                  </a:cubicBezTo>
                  <a:cubicBezTo>
                    <a:pt x="4520" y="29021"/>
                    <a:pt x="4625" y="29168"/>
                    <a:pt x="4834" y="29586"/>
                  </a:cubicBezTo>
                  <a:cubicBezTo>
                    <a:pt x="5127" y="30235"/>
                    <a:pt x="5148" y="30277"/>
                    <a:pt x="5169" y="30841"/>
                  </a:cubicBezTo>
                  <a:cubicBezTo>
                    <a:pt x="5210" y="31113"/>
                    <a:pt x="5231" y="31616"/>
                    <a:pt x="5315" y="32515"/>
                  </a:cubicBezTo>
                  <a:cubicBezTo>
                    <a:pt x="5441" y="33666"/>
                    <a:pt x="5315" y="34545"/>
                    <a:pt x="5252" y="35068"/>
                  </a:cubicBezTo>
                  <a:cubicBezTo>
                    <a:pt x="5252" y="35152"/>
                    <a:pt x="5231" y="35256"/>
                    <a:pt x="5231" y="35340"/>
                  </a:cubicBezTo>
                  <a:cubicBezTo>
                    <a:pt x="5231" y="35340"/>
                    <a:pt x="5252" y="35340"/>
                    <a:pt x="5273" y="35298"/>
                  </a:cubicBezTo>
                  <a:cubicBezTo>
                    <a:pt x="5420" y="35256"/>
                    <a:pt x="5587" y="35194"/>
                    <a:pt x="5775" y="35194"/>
                  </a:cubicBezTo>
                  <a:cubicBezTo>
                    <a:pt x="6842" y="35194"/>
                    <a:pt x="8349" y="36240"/>
                    <a:pt x="8809" y="36805"/>
                  </a:cubicBezTo>
                  <a:cubicBezTo>
                    <a:pt x="9081" y="37119"/>
                    <a:pt x="9249" y="37370"/>
                    <a:pt x="9395" y="37600"/>
                  </a:cubicBezTo>
                  <a:cubicBezTo>
                    <a:pt x="9521" y="37851"/>
                    <a:pt x="9646" y="38018"/>
                    <a:pt x="9855" y="38228"/>
                  </a:cubicBezTo>
                  <a:cubicBezTo>
                    <a:pt x="10023" y="38395"/>
                    <a:pt x="10044" y="38416"/>
                    <a:pt x="10065" y="38416"/>
                  </a:cubicBezTo>
                  <a:lnTo>
                    <a:pt x="10086" y="38416"/>
                  </a:lnTo>
                  <a:cubicBezTo>
                    <a:pt x="10190" y="38416"/>
                    <a:pt x="10358" y="38437"/>
                    <a:pt x="10609" y="38583"/>
                  </a:cubicBezTo>
                  <a:cubicBezTo>
                    <a:pt x="10692" y="38604"/>
                    <a:pt x="10755" y="38625"/>
                    <a:pt x="10797" y="38646"/>
                  </a:cubicBezTo>
                  <a:cubicBezTo>
                    <a:pt x="11195" y="38813"/>
                    <a:pt x="11215" y="38834"/>
                    <a:pt x="12011" y="39755"/>
                  </a:cubicBezTo>
                  <a:cubicBezTo>
                    <a:pt x="12157" y="39943"/>
                    <a:pt x="12366" y="40173"/>
                    <a:pt x="12596" y="40466"/>
                  </a:cubicBezTo>
                  <a:cubicBezTo>
                    <a:pt x="13956" y="42077"/>
                    <a:pt x="14626" y="45321"/>
                    <a:pt x="14856" y="46555"/>
                  </a:cubicBezTo>
                  <a:cubicBezTo>
                    <a:pt x="14877" y="46639"/>
                    <a:pt x="14877" y="46723"/>
                    <a:pt x="14898" y="46764"/>
                  </a:cubicBezTo>
                  <a:cubicBezTo>
                    <a:pt x="15672" y="47036"/>
                    <a:pt x="20171" y="48020"/>
                    <a:pt x="23016" y="48606"/>
                  </a:cubicBezTo>
                  <a:lnTo>
                    <a:pt x="23037" y="48606"/>
                  </a:lnTo>
                  <a:cubicBezTo>
                    <a:pt x="23058" y="48606"/>
                    <a:pt x="23058" y="48564"/>
                    <a:pt x="23100" y="48564"/>
                  </a:cubicBezTo>
                  <a:cubicBezTo>
                    <a:pt x="23121" y="48564"/>
                    <a:pt x="23142" y="48543"/>
                    <a:pt x="23163" y="48543"/>
                  </a:cubicBezTo>
                  <a:cubicBezTo>
                    <a:pt x="23205" y="48543"/>
                    <a:pt x="23205" y="48522"/>
                    <a:pt x="23226" y="48522"/>
                  </a:cubicBezTo>
                  <a:cubicBezTo>
                    <a:pt x="23247" y="48522"/>
                    <a:pt x="23267" y="48480"/>
                    <a:pt x="23309" y="48459"/>
                  </a:cubicBezTo>
                  <a:cubicBezTo>
                    <a:pt x="23330" y="48459"/>
                    <a:pt x="23330" y="48438"/>
                    <a:pt x="23351" y="48438"/>
                  </a:cubicBezTo>
                  <a:cubicBezTo>
                    <a:pt x="23372" y="48417"/>
                    <a:pt x="23414" y="48417"/>
                    <a:pt x="23456" y="48375"/>
                  </a:cubicBezTo>
                  <a:cubicBezTo>
                    <a:pt x="23477" y="48375"/>
                    <a:pt x="23477" y="48355"/>
                    <a:pt x="23519" y="48355"/>
                  </a:cubicBezTo>
                  <a:cubicBezTo>
                    <a:pt x="23540" y="48334"/>
                    <a:pt x="23581" y="48334"/>
                    <a:pt x="23623" y="48313"/>
                  </a:cubicBezTo>
                  <a:cubicBezTo>
                    <a:pt x="23644" y="48313"/>
                    <a:pt x="23644" y="48271"/>
                    <a:pt x="23665" y="48271"/>
                  </a:cubicBezTo>
                  <a:cubicBezTo>
                    <a:pt x="23686" y="48250"/>
                    <a:pt x="23749" y="48250"/>
                    <a:pt x="23770" y="48229"/>
                  </a:cubicBezTo>
                  <a:cubicBezTo>
                    <a:pt x="23791" y="48229"/>
                    <a:pt x="23791" y="48208"/>
                    <a:pt x="23832" y="48208"/>
                  </a:cubicBezTo>
                  <a:cubicBezTo>
                    <a:pt x="23853" y="48166"/>
                    <a:pt x="23895" y="48145"/>
                    <a:pt x="23937" y="48145"/>
                  </a:cubicBezTo>
                  <a:lnTo>
                    <a:pt x="23958" y="48124"/>
                  </a:lnTo>
                  <a:cubicBezTo>
                    <a:pt x="24000" y="48103"/>
                    <a:pt x="24042" y="48062"/>
                    <a:pt x="24063" y="48041"/>
                  </a:cubicBezTo>
                  <a:cubicBezTo>
                    <a:pt x="24167" y="47957"/>
                    <a:pt x="24167" y="47936"/>
                    <a:pt x="24167" y="47936"/>
                  </a:cubicBezTo>
                  <a:cubicBezTo>
                    <a:pt x="24167" y="47894"/>
                    <a:pt x="24104" y="47706"/>
                    <a:pt x="24063" y="47539"/>
                  </a:cubicBezTo>
                  <a:lnTo>
                    <a:pt x="24063" y="47518"/>
                  </a:lnTo>
                  <a:cubicBezTo>
                    <a:pt x="23979" y="47580"/>
                    <a:pt x="23853" y="47622"/>
                    <a:pt x="23728" y="47622"/>
                  </a:cubicBezTo>
                  <a:cubicBezTo>
                    <a:pt x="23540" y="47622"/>
                    <a:pt x="23414" y="47539"/>
                    <a:pt x="23330" y="47413"/>
                  </a:cubicBezTo>
                  <a:cubicBezTo>
                    <a:pt x="23205" y="47183"/>
                    <a:pt x="23267" y="46911"/>
                    <a:pt x="23372" y="46681"/>
                  </a:cubicBezTo>
                  <a:cubicBezTo>
                    <a:pt x="23435" y="46534"/>
                    <a:pt x="23477" y="46367"/>
                    <a:pt x="23519" y="46178"/>
                  </a:cubicBezTo>
                  <a:cubicBezTo>
                    <a:pt x="23560" y="45906"/>
                    <a:pt x="23560" y="45697"/>
                    <a:pt x="23581" y="45488"/>
                  </a:cubicBezTo>
                  <a:cubicBezTo>
                    <a:pt x="23623" y="45279"/>
                    <a:pt x="23644" y="45070"/>
                    <a:pt x="23665" y="44756"/>
                  </a:cubicBezTo>
                  <a:cubicBezTo>
                    <a:pt x="23686" y="44484"/>
                    <a:pt x="23749" y="44191"/>
                    <a:pt x="24000" y="44191"/>
                  </a:cubicBezTo>
                  <a:cubicBezTo>
                    <a:pt x="24104" y="44191"/>
                    <a:pt x="24188" y="44274"/>
                    <a:pt x="24251" y="44295"/>
                  </a:cubicBezTo>
                  <a:cubicBezTo>
                    <a:pt x="24314" y="44379"/>
                    <a:pt x="24460" y="44484"/>
                    <a:pt x="24774" y="44505"/>
                  </a:cubicBezTo>
                  <a:lnTo>
                    <a:pt x="25025" y="44505"/>
                  </a:lnTo>
                  <a:lnTo>
                    <a:pt x="25025" y="44400"/>
                  </a:lnTo>
                  <a:cubicBezTo>
                    <a:pt x="25025" y="44295"/>
                    <a:pt x="25046" y="44170"/>
                    <a:pt x="25130" y="44044"/>
                  </a:cubicBezTo>
                  <a:cubicBezTo>
                    <a:pt x="25192" y="43982"/>
                    <a:pt x="25234" y="43856"/>
                    <a:pt x="25297" y="43710"/>
                  </a:cubicBezTo>
                  <a:cubicBezTo>
                    <a:pt x="25318" y="43647"/>
                    <a:pt x="25318" y="43605"/>
                    <a:pt x="25339" y="43542"/>
                  </a:cubicBezTo>
                  <a:cubicBezTo>
                    <a:pt x="25464" y="43207"/>
                    <a:pt x="25611" y="42789"/>
                    <a:pt x="25841" y="42412"/>
                  </a:cubicBezTo>
                  <a:cubicBezTo>
                    <a:pt x="25988" y="42161"/>
                    <a:pt x="26155" y="41994"/>
                    <a:pt x="26301" y="41952"/>
                  </a:cubicBezTo>
                  <a:cubicBezTo>
                    <a:pt x="26092" y="41513"/>
                    <a:pt x="25841" y="40927"/>
                    <a:pt x="25569" y="40696"/>
                  </a:cubicBezTo>
                  <a:lnTo>
                    <a:pt x="25444" y="40571"/>
                  </a:lnTo>
                  <a:lnTo>
                    <a:pt x="25423" y="40529"/>
                  </a:lnTo>
                  <a:lnTo>
                    <a:pt x="25339" y="40383"/>
                  </a:lnTo>
                  <a:lnTo>
                    <a:pt x="25339" y="40362"/>
                  </a:lnTo>
                  <a:cubicBezTo>
                    <a:pt x="25318" y="40299"/>
                    <a:pt x="25318" y="40257"/>
                    <a:pt x="25297" y="40194"/>
                  </a:cubicBezTo>
                  <a:lnTo>
                    <a:pt x="25297" y="40173"/>
                  </a:lnTo>
                  <a:cubicBezTo>
                    <a:pt x="25297" y="40111"/>
                    <a:pt x="25255" y="40069"/>
                    <a:pt x="25255" y="39985"/>
                  </a:cubicBezTo>
                  <a:lnTo>
                    <a:pt x="25255" y="39964"/>
                  </a:lnTo>
                  <a:lnTo>
                    <a:pt x="25255" y="39797"/>
                  </a:lnTo>
                  <a:lnTo>
                    <a:pt x="25255" y="39776"/>
                  </a:lnTo>
                  <a:cubicBezTo>
                    <a:pt x="25255" y="39734"/>
                    <a:pt x="25255" y="39650"/>
                    <a:pt x="25297" y="39588"/>
                  </a:cubicBezTo>
                  <a:lnTo>
                    <a:pt x="25297" y="39546"/>
                  </a:lnTo>
                  <a:cubicBezTo>
                    <a:pt x="25297" y="39483"/>
                    <a:pt x="25318" y="39441"/>
                    <a:pt x="25318" y="39378"/>
                  </a:cubicBezTo>
                  <a:lnTo>
                    <a:pt x="25318" y="39357"/>
                  </a:lnTo>
                  <a:cubicBezTo>
                    <a:pt x="25339" y="39316"/>
                    <a:pt x="25339" y="39253"/>
                    <a:pt x="25360" y="39169"/>
                  </a:cubicBezTo>
                  <a:lnTo>
                    <a:pt x="25360" y="39148"/>
                  </a:lnTo>
                  <a:cubicBezTo>
                    <a:pt x="24900" y="38960"/>
                    <a:pt x="23979" y="38625"/>
                    <a:pt x="23665" y="38541"/>
                  </a:cubicBezTo>
                  <a:cubicBezTo>
                    <a:pt x="23309" y="38437"/>
                    <a:pt x="22933" y="37474"/>
                    <a:pt x="21887" y="34189"/>
                  </a:cubicBezTo>
                  <a:cubicBezTo>
                    <a:pt x="21552" y="33143"/>
                    <a:pt x="21238" y="32160"/>
                    <a:pt x="21029" y="31574"/>
                  </a:cubicBezTo>
                  <a:cubicBezTo>
                    <a:pt x="20401" y="29963"/>
                    <a:pt x="19773" y="29021"/>
                    <a:pt x="18560" y="27515"/>
                  </a:cubicBezTo>
                  <a:cubicBezTo>
                    <a:pt x="18141" y="26992"/>
                    <a:pt x="17869" y="26615"/>
                    <a:pt x="17618" y="26364"/>
                  </a:cubicBezTo>
                  <a:cubicBezTo>
                    <a:pt x="17179" y="25841"/>
                    <a:pt x="16990" y="25611"/>
                    <a:pt x="16865" y="25255"/>
                  </a:cubicBezTo>
                  <a:cubicBezTo>
                    <a:pt x="16781" y="25046"/>
                    <a:pt x="16739" y="24836"/>
                    <a:pt x="16677" y="24627"/>
                  </a:cubicBezTo>
                  <a:cubicBezTo>
                    <a:pt x="16635" y="24376"/>
                    <a:pt x="16551" y="24062"/>
                    <a:pt x="16405" y="23665"/>
                  </a:cubicBezTo>
                  <a:cubicBezTo>
                    <a:pt x="16237" y="23246"/>
                    <a:pt x="14354" y="20338"/>
                    <a:pt x="12806" y="18015"/>
                  </a:cubicBezTo>
                  <a:cubicBezTo>
                    <a:pt x="12534" y="17576"/>
                    <a:pt x="12241" y="17178"/>
                    <a:pt x="12011" y="16781"/>
                  </a:cubicBezTo>
                  <a:lnTo>
                    <a:pt x="11906" y="16634"/>
                  </a:lnTo>
                  <a:lnTo>
                    <a:pt x="15693" y="3787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300750" y="2932250"/>
              <a:ext cx="551350" cy="683175"/>
            </a:xfrm>
            <a:custGeom>
              <a:rect b="b" l="l" r="r" t="t"/>
              <a:pathLst>
                <a:path extrusionOk="0" h="27327" w="22054">
                  <a:moveTo>
                    <a:pt x="5859" y="0"/>
                  </a:moveTo>
                  <a:lnTo>
                    <a:pt x="5189" y="2323"/>
                  </a:lnTo>
                  <a:cubicBezTo>
                    <a:pt x="5189" y="2427"/>
                    <a:pt x="5231" y="2616"/>
                    <a:pt x="5189" y="2783"/>
                  </a:cubicBezTo>
                  <a:cubicBezTo>
                    <a:pt x="5189" y="2846"/>
                    <a:pt x="5189" y="2929"/>
                    <a:pt x="5168" y="2971"/>
                  </a:cubicBezTo>
                  <a:cubicBezTo>
                    <a:pt x="5127" y="3348"/>
                    <a:pt x="5064" y="3473"/>
                    <a:pt x="4771" y="3704"/>
                  </a:cubicBezTo>
                  <a:cubicBezTo>
                    <a:pt x="4666" y="3787"/>
                    <a:pt x="4541" y="3829"/>
                    <a:pt x="4394" y="3829"/>
                  </a:cubicBezTo>
                  <a:cubicBezTo>
                    <a:pt x="4018" y="3829"/>
                    <a:pt x="3306" y="3599"/>
                    <a:pt x="3139" y="3369"/>
                  </a:cubicBezTo>
                  <a:cubicBezTo>
                    <a:pt x="3097" y="3306"/>
                    <a:pt x="2992" y="3264"/>
                    <a:pt x="2951" y="3264"/>
                  </a:cubicBezTo>
                  <a:cubicBezTo>
                    <a:pt x="2930" y="3264"/>
                    <a:pt x="2930" y="3264"/>
                    <a:pt x="2930" y="3285"/>
                  </a:cubicBezTo>
                  <a:cubicBezTo>
                    <a:pt x="2783" y="3599"/>
                    <a:pt x="2616" y="4457"/>
                    <a:pt x="2637" y="4771"/>
                  </a:cubicBezTo>
                  <a:cubicBezTo>
                    <a:pt x="2637" y="4833"/>
                    <a:pt x="2658" y="4917"/>
                    <a:pt x="2679" y="4980"/>
                  </a:cubicBezTo>
                  <a:cubicBezTo>
                    <a:pt x="2825" y="5608"/>
                    <a:pt x="3076" y="6905"/>
                    <a:pt x="2197" y="8181"/>
                  </a:cubicBezTo>
                  <a:cubicBezTo>
                    <a:pt x="2135" y="8307"/>
                    <a:pt x="1883" y="8955"/>
                    <a:pt x="2135" y="9206"/>
                  </a:cubicBezTo>
                  <a:cubicBezTo>
                    <a:pt x="2658" y="9667"/>
                    <a:pt x="3181" y="11048"/>
                    <a:pt x="3244" y="11215"/>
                  </a:cubicBezTo>
                  <a:lnTo>
                    <a:pt x="3620" y="12261"/>
                  </a:lnTo>
                  <a:lnTo>
                    <a:pt x="2846" y="11655"/>
                  </a:lnTo>
                  <a:lnTo>
                    <a:pt x="2783" y="11655"/>
                  </a:lnTo>
                  <a:cubicBezTo>
                    <a:pt x="2679" y="11655"/>
                    <a:pt x="2574" y="11780"/>
                    <a:pt x="2511" y="11927"/>
                  </a:cubicBezTo>
                  <a:cubicBezTo>
                    <a:pt x="2323" y="12240"/>
                    <a:pt x="2197" y="12596"/>
                    <a:pt x="2051" y="12931"/>
                  </a:cubicBezTo>
                  <a:cubicBezTo>
                    <a:pt x="2030" y="13015"/>
                    <a:pt x="2009" y="13077"/>
                    <a:pt x="1988" y="13140"/>
                  </a:cubicBezTo>
                  <a:cubicBezTo>
                    <a:pt x="1904" y="13328"/>
                    <a:pt x="1842" y="13496"/>
                    <a:pt x="1779" y="13600"/>
                  </a:cubicBezTo>
                  <a:lnTo>
                    <a:pt x="1779" y="13663"/>
                  </a:lnTo>
                  <a:cubicBezTo>
                    <a:pt x="1737" y="14144"/>
                    <a:pt x="1528" y="14333"/>
                    <a:pt x="1088" y="14333"/>
                  </a:cubicBezTo>
                  <a:lnTo>
                    <a:pt x="942" y="14333"/>
                  </a:lnTo>
                  <a:cubicBezTo>
                    <a:pt x="691" y="14291"/>
                    <a:pt x="523" y="14249"/>
                    <a:pt x="419" y="14186"/>
                  </a:cubicBezTo>
                  <a:cubicBezTo>
                    <a:pt x="377" y="14396"/>
                    <a:pt x="356" y="14563"/>
                    <a:pt x="356" y="14709"/>
                  </a:cubicBezTo>
                  <a:cubicBezTo>
                    <a:pt x="335" y="14919"/>
                    <a:pt x="314" y="15128"/>
                    <a:pt x="272" y="15442"/>
                  </a:cubicBezTo>
                  <a:cubicBezTo>
                    <a:pt x="251" y="15630"/>
                    <a:pt x="210" y="15797"/>
                    <a:pt x="168" y="15944"/>
                  </a:cubicBezTo>
                  <a:cubicBezTo>
                    <a:pt x="231" y="15902"/>
                    <a:pt x="314" y="15818"/>
                    <a:pt x="419" y="15818"/>
                  </a:cubicBezTo>
                  <a:cubicBezTo>
                    <a:pt x="670" y="15818"/>
                    <a:pt x="754" y="16132"/>
                    <a:pt x="795" y="16321"/>
                  </a:cubicBezTo>
                  <a:lnTo>
                    <a:pt x="858" y="16446"/>
                  </a:lnTo>
                  <a:cubicBezTo>
                    <a:pt x="1005" y="16948"/>
                    <a:pt x="1109" y="17367"/>
                    <a:pt x="628" y="17743"/>
                  </a:cubicBezTo>
                  <a:cubicBezTo>
                    <a:pt x="461" y="17890"/>
                    <a:pt x="231" y="18015"/>
                    <a:pt x="0" y="18120"/>
                  </a:cubicBezTo>
                  <a:lnTo>
                    <a:pt x="11718" y="25799"/>
                  </a:lnTo>
                  <a:lnTo>
                    <a:pt x="18769" y="27326"/>
                  </a:lnTo>
                  <a:lnTo>
                    <a:pt x="21656" y="6842"/>
                  </a:lnTo>
                  <a:lnTo>
                    <a:pt x="22054" y="3369"/>
                  </a:lnTo>
                  <a:cubicBezTo>
                    <a:pt x="21531" y="3243"/>
                    <a:pt x="20338" y="2929"/>
                    <a:pt x="19187" y="2657"/>
                  </a:cubicBezTo>
                  <a:lnTo>
                    <a:pt x="19166" y="2657"/>
                  </a:lnTo>
                  <a:cubicBezTo>
                    <a:pt x="19083" y="2636"/>
                    <a:pt x="19041" y="2636"/>
                    <a:pt x="18957" y="2616"/>
                  </a:cubicBezTo>
                  <a:lnTo>
                    <a:pt x="18915" y="2616"/>
                  </a:lnTo>
                  <a:cubicBezTo>
                    <a:pt x="18832" y="2595"/>
                    <a:pt x="18769" y="2595"/>
                    <a:pt x="18706" y="2553"/>
                  </a:cubicBezTo>
                  <a:cubicBezTo>
                    <a:pt x="18664" y="2553"/>
                    <a:pt x="18664" y="2553"/>
                    <a:pt x="18643" y="2532"/>
                  </a:cubicBezTo>
                  <a:cubicBezTo>
                    <a:pt x="18329" y="2448"/>
                    <a:pt x="18037" y="2406"/>
                    <a:pt x="17765" y="2323"/>
                  </a:cubicBezTo>
                  <a:cubicBezTo>
                    <a:pt x="17723" y="2323"/>
                    <a:pt x="17702" y="2323"/>
                    <a:pt x="17681" y="2302"/>
                  </a:cubicBezTo>
                  <a:cubicBezTo>
                    <a:pt x="17618" y="2302"/>
                    <a:pt x="17576" y="2260"/>
                    <a:pt x="17513" y="2260"/>
                  </a:cubicBezTo>
                  <a:cubicBezTo>
                    <a:pt x="17492" y="2260"/>
                    <a:pt x="17472" y="2260"/>
                    <a:pt x="17451" y="2239"/>
                  </a:cubicBezTo>
                  <a:cubicBezTo>
                    <a:pt x="17388" y="2239"/>
                    <a:pt x="17325" y="2218"/>
                    <a:pt x="17283" y="2218"/>
                  </a:cubicBezTo>
                  <a:cubicBezTo>
                    <a:pt x="17262" y="2218"/>
                    <a:pt x="17200" y="2197"/>
                    <a:pt x="17179" y="2197"/>
                  </a:cubicBezTo>
                  <a:cubicBezTo>
                    <a:pt x="17137" y="2197"/>
                    <a:pt x="17074" y="2155"/>
                    <a:pt x="17032" y="2155"/>
                  </a:cubicBezTo>
                  <a:cubicBezTo>
                    <a:pt x="16990" y="2155"/>
                    <a:pt x="16948" y="2155"/>
                    <a:pt x="16928" y="2134"/>
                  </a:cubicBezTo>
                  <a:cubicBezTo>
                    <a:pt x="16865" y="2134"/>
                    <a:pt x="16802" y="2113"/>
                    <a:pt x="16781" y="2113"/>
                  </a:cubicBezTo>
                  <a:cubicBezTo>
                    <a:pt x="16739" y="2113"/>
                    <a:pt x="16697" y="2092"/>
                    <a:pt x="16676" y="2092"/>
                  </a:cubicBezTo>
                  <a:cubicBezTo>
                    <a:pt x="16635" y="2092"/>
                    <a:pt x="16551" y="2051"/>
                    <a:pt x="16509" y="2051"/>
                  </a:cubicBezTo>
                  <a:cubicBezTo>
                    <a:pt x="16446" y="2051"/>
                    <a:pt x="16404" y="2030"/>
                    <a:pt x="16363" y="2030"/>
                  </a:cubicBezTo>
                  <a:cubicBezTo>
                    <a:pt x="16342" y="2030"/>
                    <a:pt x="16321" y="2030"/>
                    <a:pt x="16258" y="2009"/>
                  </a:cubicBezTo>
                  <a:cubicBezTo>
                    <a:pt x="16216" y="2009"/>
                    <a:pt x="16174" y="2009"/>
                    <a:pt x="16153" y="1988"/>
                  </a:cubicBezTo>
                  <a:lnTo>
                    <a:pt x="16049" y="1988"/>
                  </a:lnTo>
                  <a:cubicBezTo>
                    <a:pt x="16028" y="1988"/>
                    <a:pt x="15965" y="1988"/>
                    <a:pt x="15944" y="1946"/>
                  </a:cubicBezTo>
                  <a:lnTo>
                    <a:pt x="15400" y="1946"/>
                  </a:lnTo>
                  <a:cubicBezTo>
                    <a:pt x="14438" y="1925"/>
                    <a:pt x="14249" y="1820"/>
                    <a:pt x="13977" y="1528"/>
                  </a:cubicBezTo>
                  <a:cubicBezTo>
                    <a:pt x="13873" y="1423"/>
                    <a:pt x="13768" y="1318"/>
                    <a:pt x="13454" y="1172"/>
                  </a:cubicBezTo>
                  <a:lnTo>
                    <a:pt x="13329" y="1088"/>
                  </a:lnTo>
                  <a:cubicBezTo>
                    <a:pt x="13182" y="1004"/>
                    <a:pt x="13015" y="963"/>
                    <a:pt x="12889" y="879"/>
                  </a:cubicBezTo>
                  <a:cubicBezTo>
                    <a:pt x="12367" y="635"/>
                    <a:pt x="11903" y="507"/>
                    <a:pt x="11039" y="507"/>
                  </a:cubicBezTo>
                  <a:cubicBezTo>
                    <a:pt x="10864" y="507"/>
                    <a:pt x="10673" y="513"/>
                    <a:pt x="10462" y="523"/>
                  </a:cubicBezTo>
                  <a:lnTo>
                    <a:pt x="10253" y="523"/>
                  </a:lnTo>
                  <a:cubicBezTo>
                    <a:pt x="8788" y="523"/>
                    <a:pt x="6549" y="126"/>
                    <a:pt x="5859" y="0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779375" y="3020125"/>
              <a:ext cx="588500" cy="595300"/>
            </a:xfrm>
            <a:custGeom>
              <a:rect b="b" l="l" r="r" t="t"/>
              <a:pathLst>
                <a:path extrusionOk="0" h="23812" w="23540">
                  <a:moveTo>
                    <a:pt x="3348" y="0"/>
                  </a:moveTo>
                  <a:lnTo>
                    <a:pt x="3076" y="1862"/>
                  </a:lnTo>
                  <a:lnTo>
                    <a:pt x="0" y="23811"/>
                  </a:lnTo>
                  <a:lnTo>
                    <a:pt x="2365" y="23602"/>
                  </a:lnTo>
                  <a:lnTo>
                    <a:pt x="2365" y="22033"/>
                  </a:lnTo>
                  <a:lnTo>
                    <a:pt x="8558" y="22556"/>
                  </a:lnTo>
                  <a:lnTo>
                    <a:pt x="8684" y="22577"/>
                  </a:lnTo>
                  <a:cubicBezTo>
                    <a:pt x="8767" y="22577"/>
                    <a:pt x="16886" y="23518"/>
                    <a:pt x="20192" y="23518"/>
                  </a:cubicBezTo>
                  <a:cubicBezTo>
                    <a:pt x="20945" y="23518"/>
                    <a:pt x="21238" y="23477"/>
                    <a:pt x="21343" y="23456"/>
                  </a:cubicBezTo>
                  <a:cubicBezTo>
                    <a:pt x="21510" y="22472"/>
                    <a:pt x="22305" y="15212"/>
                    <a:pt x="23372" y="4227"/>
                  </a:cubicBezTo>
                  <a:lnTo>
                    <a:pt x="23540" y="2532"/>
                  </a:lnTo>
                  <a:cubicBezTo>
                    <a:pt x="22703" y="2490"/>
                    <a:pt x="21803" y="2448"/>
                    <a:pt x="20840" y="2365"/>
                  </a:cubicBezTo>
                  <a:lnTo>
                    <a:pt x="20819" y="2365"/>
                  </a:lnTo>
                  <a:cubicBezTo>
                    <a:pt x="20610" y="2344"/>
                    <a:pt x="20401" y="2344"/>
                    <a:pt x="20150" y="2323"/>
                  </a:cubicBezTo>
                  <a:lnTo>
                    <a:pt x="20024" y="2323"/>
                  </a:lnTo>
                  <a:cubicBezTo>
                    <a:pt x="19815" y="2281"/>
                    <a:pt x="19627" y="2281"/>
                    <a:pt x="19418" y="2260"/>
                  </a:cubicBezTo>
                  <a:cubicBezTo>
                    <a:pt x="19376" y="2260"/>
                    <a:pt x="19292" y="2260"/>
                    <a:pt x="19250" y="2239"/>
                  </a:cubicBezTo>
                  <a:cubicBezTo>
                    <a:pt x="19062" y="2218"/>
                    <a:pt x="18853" y="2176"/>
                    <a:pt x="18643" y="2176"/>
                  </a:cubicBezTo>
                  <a:cubicBezTo>
                    <a:pt x="18581" y="2176"/>
                    <a:pt x="18518" y="2155"/>
                    <a:pt x="18455" y="2155"/>
                  </a:cubicBezTo>
                  <a:cubicBezTo>
                    <a:pt x="18288" y="2134"/>
                    <a:pt x="18058" y="2114"/>
                    <a:pt x="17890" y="2114"/>
                  </a:cubicBezTo>
                  <a:cubicBezTo>
                    <a:pt x="17806" y="2114"/>
                    <a:pt x="17723" y="2072"/>
                    <a:pt x="17681" y="2072"/>
                  </a:cubicBezTo>
                  <a:cubicBezTo>
                    <a:pt x="17493" y="2051"/>
                    <a:pt x="17304" y="2030"/>
                    <a:pt x="17116" y="2030"/>
                  </a:cubicBezTo>
                  <a:cubicBezTo>
                    <a:pt x="17053" y="2030"/>
                    <a:pt x="16970" y="2009"/>
                    <a:pt x="16886" y="2009"/>
                  </a:cubicBezTo>
                  <a:cubicBezTo>
                    <a:pt x="16739" y="1967"/>
                    <a:pt x="16572" y="1967"/>
                    <a:pt x="16426" y="1946"/>
                  </a:cubicBezTo>
                  <a:cubicBezTo>
                    <a:pt x="16321" y="1946"/>
                    <a:pt x="16216" y="1925"/>
                    <a:pt x="16133" y="1925"/>
                  </a:cubicBezTo>
                  <a:cubicBezTo>
                    <a:pt x="15965" y="1883"/>
                    <a:pt x="15819" y="1862"/>
                    <a:pt x="15630" y="1862"/>
                  </a:cubicBezTo>
                  <a:cubicBezTo>
                    <a:pt x="15547" y="1862"/>
                    <a:pt x="15484" y="1842"/>
                    <a:pt x="15400" y="1842"/>
                  </a:cubicBezTo>
                  <a:lnTo>
                    <a:pt x="14856" y="1758"/>
                  </a:lnTo>
                  <a:cubicBezTo>
                    <a:pt x="14773" y="1758"/>
                    <a:pt x="14689" y="1737"/>
                    <a:pt x="14584" y="1737"/>
                  </a:cubicBezTo>
                  <a:lnTo>
                    <a:pt x="14040" y="1653"/>
                  </a:lnTo>
                  <a:cubicBezTo>
                    <a:pt x="13957" y="1653"/>
                    <a:pt x="13873" y="1632"/>
                    <a:pt x="13810" y="1632"/>
                  </a:cubicBezTo>
                  <a:cubicBezTo>
                    <a:pt x="13622" y="1611"/>
                    <a:pt x="13433" y="1570"/>
                    <a:pt x="13224" y="1549"/>
                  </a:cubicBezTo>
                  <a:cubicBezTo>
                    <a:pt x="13140" y="1549"/>
                    <a:pt x="13078" y="1528"/>
                    <a:pt x="12994" y="1528"/>
                  </a:cubicBezTo>
                  <a:cubicBezTo>
                    <a:pt x="12806" y="1507"/>
                    <a:pt x="12596" y="1465"/>
                    <a:pt x="12429" y="1444"/>
                  </a:cubicBezTo>
                  <a:cubicBezTo>
                    <a:pt x="12345" y="1444"/>
                    <a:pt x="12283" y="1423"/>
                    <a:pt x="12199" y="1423"/>
                  </a:cubicBezTo>
                  <a:lnTo>
                    <a:pt x="11655" y="1339"/>
                  </a:lnTo>
                  <a:cubicBezTo>
                    <a:pt x="11613" y="1339"/>
                    <a:pt x="11529" y="1318"/>
                    <a:pt x="11488" y="1318"/>
                  </a:cubicBezTo>
                  <a:lnTo>
                    <a:pt x="10923" y="1235"/>
                  </a:lnTo>
                  <a:cubicBezTo>
                    <a:pt x="10881" y="1235"/>
                    <a:pt x="10860" y="1235"/>
                    <a:pt x="10797" y="1214"/>
                  </a:cubicBezTo>
                  <a:cubicBezTo>
                    <a:pt x="10588" y="1193"/>
                    <a:pt x="10379" y="1151"/>
                    <a:pt x="10169" y="1109"/>
                  </a:cubicBezTo>
                  <a:lnTo>
                    <a:pt x="10086" y="1109"/>
                  </a:lnTo>
                  <a:cubicBezTo>
                    <a:pt x="9876" y="1088"/>
                    <a:pt x="9667" y="1046"/>
                    <a:pt x="9458" y="1005"/>
                  </a:cubicBezTo>
                  <a:lnTo>
                    <a:pt x="9374" y="1005"/>
                  </a:lnTo>
                  <a:cubicBezTo>
                    <a:pt x="9165" y="984"/>
                    <a:pt x="8956" y="942"/>
                    <a:pt x="8747" y="900"/>
                  </a:cubicBezTo>
                  <a:lnTo>
                    <a:pt x="8705" y="900"/>
                  </a:lnTo>
                  <a:cubicBezTo>
                    <a:pt x="8495" y="879"/>
                    <a:pt x="8286" y="837"/>
                    <a:pt x="8077" y="795"/>
                  </a:cubicBezTo>
                  <a:lnTo>
                    <a:pt x="8056" y="795"/>
                  </a:lnTo>
                  <a:cubicBezTo>
                    <a:pt x="5775" y="419"/>
                    <a:pt x="4018" y="147"/>
                    <a:pt x="3390" y="0"/>
                  </a:cubicBezTo>
                  <a:lnTo>
                    <a:pt x="3390" y="42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470900" y="2785775"/>
              <a:ext cx="597400" cy="298175"/>
            </a:xfrm>
            <a:custGeom>
              <a:rect b="b" l="l" r="r" t="t"/>
              <a:pathLst>
                <a:path extrusionOk="0" h="11927" w="23896">
                  <a:moveTo>
                    <a:pt x="921" y="0"/>
                  </a:moveTo>
                  <a:lnTo>
                    <a:pt x="189" y="8788"/>
                  </a:lnTo>
                  <a:lnTo>
                    <a:pt x="0" y="11048"/>
                  </a:lnTo>
                  <a:lnTo>
                    <a:pt x="23498" y="11927"/>
                  </a:lnTo>
                  <a:lnTo>
                    <a:pt x="23707" y="11801"/>
                  </a:lnTo>
                  <a:lnTo>
                    <a:pt x="23895" y="4415"/>
                  </a:lnTo>
                  <a:cubicBezTo>
                    <a:pt x="23707" y="4227"/>
                    <a:pt x="23414" y="3892"/>
                    <a:pt x="23330" y="3599"/>
                  </a:cubicBezTo>
                  <a:cubicBezTo>
                    <a:pt x="23309" y="3495"/>
                    <a:pt x="22996" y="3285"/>
                    <a:pt x="22598" y="3160"/>
                  </a:cubicBezTo>
                  <a:cubicBezTo>
                    <a:pt x="22180" y="3034"/>
                    <a:pt x="21887" y="2344"/>
                    <a:pt x="21866" y="2218"/>
                  </a:cubicBezTo>
                  <a:lnTo>
                    <a:pt x="21824" y="2072"/>
                  </a:lnTo>
                  <a:lnTo>
                    <a:pt x="22305" y="858"/>
                  </a:lnTo>
                  <a:lnTo>
                    <a:pt x="21322" y="314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348500" y="2425375"/>
              <a:ext cx="639750" cy="350475"/>
            </a:xfrm>
            <a:custGeom>
              <a:rect b="b" l="l" r="r" t="t"/>
              <a:pathLst>
                <a:path extrusionOk="0" h="14019" w="25590">
                  <a:moveTo>
                    <a:pt x="670" y="0"/>
                  </a:moveTo>
                  <a:lnTo>
                    <a:pt x="0" y="7867"/>
                  </a:lnTo>
                  <a:cubicBezTo>
                    <a:pt x="84" y="7867"/>
                    <a:pt x="168" y="7909"/>
                    <a:pt x="210" y="7909"/>
                  </a:cubicBezTo>
                  <a:cubicBezTo>
                    <a:pt x="314" y="7909"/>
                    <a:pt x="419" y="7930"/>
                    <a:pt x="523" y="7930"/>
                  </a:cubicBezTo>
                  <a:cubicBezTo>
                    <a:pt x="628" y="7930"/>
                    <a:pt x="733" y="7951"/>
                    <a:pt x="879" y="7951"/>
                  </a:cubicBezTo>
                  <a:cubicBezTo>
                    <a:pt x="984" y="7951"/>
                    <a:pt x="1088" y="7972"/>
                    <a:pt x="1193" y="7972"/>
                  </a:cubicBezTo>
                  <a:cubicBezTo>
                    <a:pt x="1298" y="7972"/>
                    <a:pt x="1402" y="8014"/>
                    <a:pt x="1507" y="8014"/>
                  </a:cubicBezTo>
                  <a:cubicBezTo>
                    <a:pt x="1611" y="8014"/>
                    <a:pt x="1674" y="8035"/>
                    <a:pt x="1779" y="8035"/>
                  </a:cubicBezTo>
                  <a:cubicBezTo>
                    <a:pt x="1883" y="8035"/>
                    <a:pt x="1988" y="8056"/>
                    <a:pt x="2072" y="8056"/>
                  </a:cubicBezTo>
                  <a:cubicBezTo>
                    <a:pt x="2155" y="8056"/>
                    <a:pt x="2260" y="8077"/>
                    <a:pt x="2344" y="8077"/>
                  </a:cubicBezTo>
                  <a:cubicBezTo>
                    <a:pt x="2407" y="8077"/>
                    <a:pt x="2511" y="8118"/>
                    <a:pt x="2595" y="8118"/>
                  </a:cubicBezTo>
                  <a:cubicBezTo>
                    <a:pt x="2679" y="8118"/>
                    <a:pt x="2762" y="8139"/>
                    <a:pt x="2825" y="8139"/>
                  </a:cubicBezTo>
                  <a:cubicBezTo>
                    <a:pt x="2909" y="8139"/>
                    <a:pt x="2992" y="8160"/>
                    <a:pt x="3076" y="8160"/>
                  </a:cubicBezTo>
                  <a:cubicBezTo>
                    <a:pt x="3139" y="8160"/>
                    <a:pt x="3223" y="8181"/>
                    <a:pt x="3285" y="8181"/>
                  </a:cubicBezTo>
                  <a:cubicBezTo>
                    <a:pt x="3348" y="8181"/>
                    <a:pt x="3432" y="8223"/>
                    <a:pt x="3516" y="8223"/>
                  </a:cubicBezTo>
                  <a:cubicBezTo>
                    <a:pt x="3599" y="8223"/>
                    <a:pt x="3641" y="8244"/>
                    <a:pt x="3725" y="8244"/>
                  </a:cubicBezTo>
                  <a:cubicBezTo>
                    <a:pt x="3808" y="8244"/>
                    <a:pt x="3850" y="8265"/>
                    <a:pt x="3934" y="8265"/>
                  </a:cubicBezTo>
                  <a:cubicBezTo>
                    <a:pt x="3976" y="8265"/>
                    <a:pt x="4039" y="8286"/>
                    <a:pt x="4122" y="8286"/>
                  </a:cubicBezTo>
                  <a:cubicBezTo>
                    <a:pt x="4185" y="8286"/>
                    <a:pt x="4248" y="8328"/>
                    <a:pt x="4332" y="8328"/>
                  </a:cubicBezTo>
                  <a:cubicBezTo>
                    <a:pt x="4373" y="8328"/>
                    <a:pt x="4436" y="8349"/>
                    <a:pt x="4478" y="8349"/>
                  </a:cubicBezTo>
                  <a:cubicBezTo>
                    <a:pt x="4541" y="8349"/>
                    <a:pt x="4604" y="8370"/>
                    <a:pt x="4666" y="8370"/>
                  </a:cubicBezTo>
                  <a:cubicBezTo>
                    <a:pt x="4708" y="8370"/>
                    <a:pt x="4750" y="8370"/>
                    <a:pt x="4792" y="8390"/>
                  </a:cubicBezTo>
                  <a:cubicBezTo>
                    <a:pt x="4855" y="8390"/>
                    <a:pt x="4896" y="8432"/>
                    <a:pt x="4959" y="8432"/>
                  </a:cubicBezTo>
                  <a:cubicBezTo>
                    <a:pt x="4980" y="8432"/>
                    <a:pt x="5022" y="8432"/>
                    <a:pt x="5064" y="8453"/>
                  </a:cubicBezTo>
                  <a:cubicBezTo>
                    <a:pt x="5106" y="8453"/>
                    <a:pt x="5127" y="8474"/>
                    <a:pt x="5189" y="8474"/>
                  </a:cubicBezTo>
                  <a:cubicBezTo>
                    <a:pt x="5210" y="8474"/>
                    <a:pt x="5231" y="8474"/>
                    <a:pt x="5273" y="8495"/>
                  </a:cubicBezTo>
                  <a:cubicBezTo>
                    <a:pt x="5315" y="8495"/>
                    <a:pt x="5336" y="8537"/>
                    <a:pt x="5378" y="8537"/>
                  </a:cubicBezTo>
                  <a:cubicBezTo>
                    <a:pt x="5399" y="8537"/>
                    <a:pt x="5420" y="8537"/>
                    <a:pt x="5440" y="8558"/>
                  </a:cubicBezTo>
                  <a:cubicBezTo>
                    <a:pt x="5482" y="8558"/>
                    <a:pt x="5503" y="8579"/>
                    <a:pt x="5524" y="8579"/>
                  </a:cubicBezTo>
                  <a:cubicBezTo>
                    <a:pt x="5545" y="8579"/>
                    <a:pt x="5545" y="8579"/>
                    <a:pt x="5587" y="8600"/>
                  </a:cubicBezTo>
                  <a:cubicBezTo>
                    <a:pt x="5608" y="8600"/>
                    <a:pt x="5629" y="8642"/>
                    <a:pt x="5650" y="8642"/>
                  </a:cubicBezTo>
                  <a:lnTo>
                    <a:pt x="5692" y="8642"/>
                  </a:lnTo>
                  <a:cubicBezTo>
                    <a:pt x="5713" y="8642"/>
                    <a:pt x="5733" y="8662"/>
                    <a:pt x="5733" y="8662"/>
                  </a:cubicBezTo>
                  <a:cubicBezTo>
                    <a:pt x="5713" y="8662"/>
                    <a:pt x="5733" y="8662"/>
                    <a:pt x="5733" y="8683"/>
                  </a:cubicBezTo>
                  <a:lnTo>
                    <a:pt x="5775" y="8704"/>
                  </a:lnTo>
                  <a:lnTo>
                    <a:pt x="5775" y="8746"/>
                  </a:lnTo>
                  <a:lnTo>
                    <a:pt x="5775" y="8767"/>
                  </a:lnTo>
                  <a:lnTo>
                    <a:pt x="5775" y="8788"/>
                  </a:lnTo>
                  <a:lnTo>
                    <a:pt x="5775" y="8809"/>
                  </a:lnTo>
                  <a:lnTo>
                    <a:pt x="5775" y="8851"/>
                  </a:lnTo>
                  <a:lnTo>
                    <a:pt x="5775" y="8872"/>
                  </a:lnTo>
                  <a:lnTo>
                    <a:pt x="5775" y="8893"/>
                  </a:lnTo>
                  <a:lnTo>
                    <a:pt x="5775" y="8914"/>
                  </a:lnTo>
                  <a:lnTo>
                    <a:pt x="5775" y="8955"/>
                  </a:lnTo>
                  <a:lnTo>
                    <a:pt x="5775" y="8976"/>
                  </a:lnTo>
                  <a:lnTo>
                    <a:pt x="5775" y="8997"/>
                  </a:lnTo>
                  <a:lnTo>
                    <a:pt x="5775" y="9018"/>
                  </a:lnTo>
                  <a:lnTo>
                    <a:pt x="5775" y="9060"/>
                  </a:lnTo>
                  <a:lnTo>
                    <a:pt x="5775" y="9102"/>
                  </a:lnTo>
                  <a:lnTo>
                    <a:pt x="5775" y="9165"/>
                  </a:lnTo>
                  <a:lnTo>
                    <a:pt x="5775" y="9206"/>
                  </a:lnTo>
                  <a:lnTo>
                    <a:pt x="5775" y="9269"/>
                  </a:lnTo>
                  <a:lnTo>
                    <a:pt x="5775" y="9311"/>
                  </a:lnTo>
                  <a:lnTo>
                    <a:pt x="5775" y="9374"/>
                  </a:lnTo>
                  <a:lnTo>
                    <a:pt x="5775" y="9437"/>
                  </a:lnTo>
                  <a:lnTo>
                    <a:pt x="5775" y="9499"/>
                  </a:lnTo>
                  <a:lnTo>
                    <a:pt x="5775" y="9583"/>
                  </a:lnTo>
                  <a:lnTo>
                    <a:pt x="5775" y="9625"/>
                  </a:lnTo>
                  <a:lnTo>
                    <a:pt x="5775" y="9709"/>
                  </a:lnTo>
                  <a:lnTo>
                    <a:pt x="5775" y="9751"/>
                  </a:lnTo>
                  <a:lnTo>
                    <a:pt x="5775" y="9855"/>
                  </a:lnTo>
                  <a:lnTo>
                    <a:pt x="5775" y="9939"/>
                  </a:lnTo>
                  <a:lnTo>
                    <a:pt x="5775" y="10043"/>
                  </a:lnTo>
                  <a:lnTo>
                    <a:pt x="5775" y="10127"/>
                  </a:lnTo>
                  <a:lnTo>
                    <a:pt x="5775" y="10232"/>
                  </a:lnTo>
                  <a:lnTo>
                    <a:pt x="5775" y="10315"/>
                  </a:lnTo>
                  <a:lnTo>
                    <a:pt x="5775" y="10441"/>
                  </a:lnTo>
                  <a:lnTo>
                    <a:pt x="5775" y="10525"/>
                  </a:lnTo>
                  <a:lnTo>
                    <a:pt x="5775" y="10650"/>
                  </a:lnTo>
                  <a:lnTo>
                    <a:pt x="5775" y="10755"/>
                  </a:lnTo>
                  <a:lnTo>
                    <a:pt x="5775" y="10901"/>
                  </a:lnTo>
                  <a:lnTo>
                    <a:pt x="5775" y="11006"/>
                  </a:lnTo>
                  <a:lnTo>
                    <a:pt x="5775" y="11194"/>
                  </a:lnTo>
                  <a:lnTo>
                    <a:pt x="5775" y="11299"/>
                  </a:lnTo>
                  <a:lnTo>
                    <a:pt x="5775" y="11487"/>
                  </a:lnTo>
                  <a:lnTo>
                    <a:pt x="5775" y="11592"/>
                  </a:lnTo>
                  <a:lnTo>
                    <a:pt x="5775" y="11801"/>
                  </a:lnTo>
                  <a:lnTo>
                    <a:pt x="5775" y="11906"/>
                  </a:lnTo>
                  <a:lnTo>
                    <a:pt x="5775" y="12136"/>
                  </a:lnTo>
                  <a:lnTo>
                    <a:pt x="5775" y="12240"/>
                  </a:lnTo>
                  <a:lnTo>
                    <a:pt x="5775" y="12471"/>
                  </a:lnTo>
                  <a:lnTo>
                    <a:pt x="5775" y="12617"/>
                  </a:lnTo>
                  <a:lnTo>
                    <a:pt x="5775" y="12847"/>
                  </a:lnTo>
                  <a:lnTo>
                    <a:pt x="5775" y="12994"/>
                  </a:lnTo>
                  <a:lnTo>
                    <a:pt x="5775" y="13266"/>
                  </a:lnTo>
                  <a:lnTo>
                    <a:pt x="5775" y="13412"/>
                  </a:lnTo>
                  <a:lnTo>
                    <a:pt x="5775" y="13705"/>
                  </a:lnTo>
                  <a:lnTo>
                    <a:pt x="5775" y="13726"/>
                  </a:lnTo>
                  <a:lnTo>
                    <a:pt x="25590" y="14019"/>
                  </a:lnTo>
                  <a:lnTo>
                    <a:pt x="25590" y="13998"/>
                  </a:lnTo>
                  <a:cubicBezTo>
                    <a:pt x="25569" y="13935"/>
                    <a:pt x="25548" y="13914"/>
                    <a:pt x="25506" y="13872"/>
                  </a:cubicBezTo>
                  <a:cubicBezTo>
                    <a:pt x="25506" y="13831"/>
                    <a:pt x="25485" y="13831"/>
                    <a:pt x="25485" y="13810"/>
                  </a:cubicBezTo>
                  <a:cubicBezTo>
                    <a:pt x="25464" y="13768"/>
                    <a:pt x="25402" y="13684"/>
                    <a:pt x="25381" y="13621"/>
                  </a:cubicBezTo>
                  <a:cubicBezTo>
                    <a:pt x="25381" y="13600"/>
                    <a:pt x="25360" y="13600"/>
                    <a:pt x="25360" y="13580"/>
                  </a:cubicBezTo>
                  <a:lnTo>
                    <a:pt x="25276" y="13412"/>
                  </a:lnTo>
                  <a:cubicBezTo>
                    <a:pt x="25255" y="13391"/>
                    <a:pt x="25255" y="13370"/>
                    <a:pt x="25234" y="13349"/>
                  </a:cubicBezTo>
                  <a:lnTo>
                    <a:pt x="25151" y="13182"/>
                  </a:lnTo>
                  <a:cubicBezTo>
                    <a:pt x="25130" y="13161"/>
                    <a:pt x="25130" y="13140"/>
                    <a:pt x="25088" y="13077"/>
                  </a:cubicBezTo>
                  <a:lnTo>
                    <a:pt x="25025" y="12931"/>
                  </a:lnTo>
                  <a:cubicBezTo>
                    <a:pt x="24983" y="12889"/>
                    <a:pt x="24983" y="12868"/>
                    <a:pt x="24962" y="12826"/>
                  </a:cubicBezTo>
                  <a:cubicBezTo>
                    <a:pt x="24941" y="12764"/>
                    <a:pt x="24920" y="12722"/>
                    <a:pt x="24920" y="12659"/>
                  </a:cubicBezTo>
                  <a:cubicBezTo>
                    <a:pt x="24920" y="12638"/>
                    <a:pt x="24879" y="12575"/>
                    <a:pt x="24879" y="12554"/>
                  </a:cubicBezTo>
                  <a:cubicBezTo>
                    <a:pt x="24858" y="12512"/>
                    <a:pt x="24837" y="12429"/>
                    <a:pt x="24837" y="12366"/>
                  </a:cubicBezTo>
                  <a:cubicBezTo>
                    <a:pt x="24837" y="12345"/>
                    <a:pt x="24816" y="12324"/>
                    <a:pt x="24816" y="12303"/>
                  </a:cubicBezTo>
                  <a:lnTo>
                    <a:pt x="24816" y="12261"/>
                  </a:lnTo>
                  <a:lnTo>
                    <a:pt x="24753" y="12031"/>
                  </a:lnTo>
                  <a:lnTo>
                    <a:pt x="24648" y="11592"/>
                  </a:lnTo>
                  <a:lnTo>
                    <a:pt x="24669" y="11592"/>
                  </a:lnTo>
                  <a:cubicBezTo>
                    <a:pt x="24648" y="11383"/>
                    <a:pt x="24627" y="11173"/>
                    <a:pt x="24627" y="10985"/>
                  </a:cubicBezTo>
                  <a:cubicBezTo>
                    <a:pt x="24627" y="10880"/>
                    <a:pt x="24627" y="10776"/>
                    <a:pt x="24648" y="10671"/>
                  </a:cubicBezTo>
                  <a:lnTo>
                    <a:pt x="24648" y="10483"/>
                  </a:lnTo>
                  <a:lnTo>
                    <a:pt x="24648" y="10441"/>
                  </a:lnTo>
                  <a:lnTo>
                    <a:pt x="24648" y="10315"/>
                  </a:lnTo>
                  <a:lnTo>
                    <a:pt x="24648" y="10232"/>
                  </a:lnTo>
                  <a:lnTo>
                    <a:pt x="24648" y="10106"/>
                  </a:lnTo>
                  <a:lnTo>
                    <a:pt x="24648" y="10002"/>
                  </a:lnTo>
                  <a:lnTo>
                    <a:pt x="24648" y="9855"/>
                  </a:lnTo>
                  <a:lnTo>
                    <a:pt x="24648" y="9751"/>
                  </a:lnTo>
                  <a:cubicBezTo>
                    <a:pt x="24648" y="9709"/>
                    <a:pt x="24648" y="9646"/>
                    <a:pt x="24627" y="9604"/>
                  </a:cubicBezTo>
                  <a:cubicBezTo>
                    <a:pt x="24627" y="9583"/>
                    <a:pt x="24627" y="9520"/>
                    <a:pt x="24607" y="9499"/>
                  </a:cubicBezTo>
                  <a:cubicBezTo>
                    <a:pt x="24607" y="9437"/>
                    <a:pt x="24607" y="9395"/>
                    <a:pt x="24565" y="9374"/>
                  </a:cubicBezTo>
                  <a:cubicBezTo>
                    <a:pt x="24565" y="9311"/>
                    <a:pt x="24565" y="9290"/>
                    <a:pt x="24544" y="9227"/>
                  </a:cubicBezTo>
                  <a:cubicBezTo>
                    <a:pt x="24544" y="9186"/>
                    <a:pt x="24523" y="9123"/>
                    <a:pt x="24523" y="9081"/>
                  </a:cubicBezTo>
                  <a:cubicBezTo>
                    <a:pt x="24523" y="9018"/>
                    <a:pt x="24481" y="8997"/>
                    <a:pt x="24481" y="8955"/>
                  </a:cubicBezTo>
                  <a:cubicBezTo>
                    <a:pt x="24481" y="8893"/>
                    <a:pt x="24460" y="8851"/>
                    <a:pt x="24460" y="8788"/>
                  </a:cubicBezTo>
                  <a:cubicBezTo>
                    <a:pt x="24460" y="8746"/>
                    <a:pt x="24439" y="8704"/>
                    <a:pt x="24439" y="8662"/>
                  </a:cubicBezTo>
                  <a:cubicBezTo>
                    <a:pt x="24439" y="8600"/>
                    <a:pt x="24418" y="8558"/>
                    <a:pt x="24418" y="8495"/>
                  </a:cubicBezTo>
                  <a:cubicBezTo>
                    <a:pt x="24418" y="8474"/>
                    <a:pt x="24376" y="8432"/>
                    <a:pt x="24376" y="8390"/>
                  </a:cubicBezTo>
                  <a:cubicBezTo>
                    <a:pt x="24376" y="8349"/>
                    <a:pt x="24355" y="8265"/>
                    <a:pt x="24355" y="8223"/>
                  </a:cubicBezTo>
                  <a:cubicBezTo>
                    <a:pt x="24355" y="8160"/>
                    <a:pt x="24335" y="8139"/>
                    <a:pt x="24335" y="8077"/>
                  </a:cubicBezTo>
                  <a:cubicBezTo>
                    <a:pt x="24314" y="8035"/>
                    <a:pt x="24314" y="7951"/>
                    <a:pt x="24272" y="7909"/>
                  </a:cubicBezTo>
                  <a:cubicBezTo>
                    <a:pt x="24272" y="7867"/>
                    <a:pt x="24251" y="7826"/>
                    <a:pt x="24251" y="7805"/>
                  </a:cubicBezTo>
                  <a:cubicBezTo>
                    <a:pt x="24230" y="7742"/>
                    <a:pt x="24230" y="7658"/>
                    <a:pt x="24209" y="7616"/>
                  </a:cubicBezTo>
                  <a:cubicBezTo>
                    <a:pt x="24209" y="7595"/>
                    <a:pt x="24167" y="7533"/>
                    <a:pt x="24167" y="7491"/>
                  </a:cubicBezTo>
                  <a:cubicBezTo>
                    <a:pt x="24146" y="7428"/>
                    <a:pt x="24146" y="7344"/>
                    <a:pt x="24125" y="7302"/>
                  </a:cubicBezTo>
                  <a:cubicBezTo>
                    <a:pt x="24125" y="7240"/>
                    <a:pt x="24104" y="7219"/>
                    <a:pt x="24104" y="7177"/>
                  </a:cubicBezTo>
                  <a:cubicBezTo>
                    <a:pt x="24063" y="7114"/>
                    <a:pt x="24063" y="7030"/>
                    <a:pt x="24042" y="6989"/>
                  </a:cubicBezTo>
                  <a:cubicBezTo>
                    <a:pt x="24042" y="6926"/>
                    <a:pt x="24021" y="6905"/>
                    <a:pt x="24021" y="6863"/>
                  </a:cubicBezTo>
                  <a:cubicBezTo>
                    <a:pt x="24000" y="6800"/>
                    <a:pt x="24000" y="6717"/>
                    <a:pt x="23958" y="6675"/>
                  </a:cubicBezTo>
                  <a:cubicBezTo>
                    <a:pt x="23958" y="6654"/>
                    <a:pt x="23937" y="6591"/>
                    <a:pt x="23937" y="6570"/>
                  </a:cubicBezTo>
                  <a:cubicBezTo>
                    <a:pt x="23916" y="6507"/>
                    <a:pt x="23916" y="6445"/>
                    <a:pt x="23895" y="6382"/>
                  </a:cubicBezTo>
                  <a:cubicBezTo>
                    <a:pt x="23895" y="6361"/>
                    <a:pt x="23853" y="6298"/>
                    <a:pt x="23853" y="6277"/>
                  </a:cubicBezTo>
                  <a:cubicBezTo>
                    <a:pt x="23832" y="6235"/>
                    <a:pt x="23811" y="6152"/>
                    <a:pt x="23811" y="6089"/>
                  </a:cubicBezTo>
                  <a:cubicBezTo>
                    <a:pt x="23811" y="6068"/>
                    <a:pt x="23791" y="6026"/>
                    <a:pt x="23791" y="5984"/>
                  </a:cubicBezTo>
                  <a:cubicBezTo>
                    <a:pt x="23749" y="5942"/>
                    <a:pt x="23728" y="5859"/>
                    <a:pt x="23728" y="5817"/>
                  </a:cubicBezTo>
                  <a:cubicBezTo>
                    <a:pt x="23728" y="5775"/>
                    <a:pt x="23707" y="5733"/>
                    <a:pt x="23707" y="5712"/>
                  </a:cubicBezTo>
                  <a:cubicBezTo>
                    <a:pt x="23686" y="5649"/>
                    <a:pt x="23644" y="5566"/>
                    <a:pt x="23644" y="5524"/>
                  </a:cubicBezTo>
                  <a:cubicBezTo>
                    <a:pt x="23623" y="5503"/>
                    <a:pt x="23623" y="5440"/>
                    <a:pt x="23602" y="5419"/>
                  </a:cubicBezTo>
                  <a:cubicBezTo>
                    <a:pt x="23581" y="5357"/>
                    <a:pt x="23539" y="5315"/>
                    <a:pt x="23539" y="5231"/>
                  </a:cubicBezTo>
                  <a:cubicBezTo>
                    <a:pt x="23519" y="5210"/>
                    <a:pt x="23519" y="5147"/>
                    <a:pt x="23498" y="5126"/>
                  </a:cubicBezTo>
                  <a:cubicBezTo>
                    <a:pt x="23477" y="5085"/>
                    <a:pt x="23435" y="5022"/>
                    <a:pt x="23414" y="4938"/>
                  </a:cubicBezTo>
                  <a:cubicBezTo>
                    <a:pt x="23393" y="4917"/>
                    <a:pt x="23393" y="4875"/>
                    <a:pt x="23372" y="4833"/>
                  </a:cubicBezTo>
                  <a:lnTo>
                    <a:pt x="23288" y="4687"/>
                  </a:lnTo>
                  <a:cubicBezTo>
                    <a:pt x="23267" y="4666"/>
                    <a:pt x="23267" y="4603"/>
                    <a:pt x="23226" y="4582"/>
                  </a:cubicBezTo>
                  <a:lnTo>
                    <a:pt x="23163" y="4415"/>
                  </a:lnTo>
                  <a:cubicBezTo>
                    <a:pt x="23121" y="4394"/>
                    <a:pt x="23121" y="4352"/>
                    <a:pt x="23100" y="4310"/>
                  </a:cubicBezTo>
                  <a:lnTo>
                    <a:pt x="23016" y="4164"/>
                  </a:lnTo>
                  <a:cubicBezTo>
                    <a:pt x="22995" y="4143"/>
                    <a:pt x="22995" y="4101"/>
                    <a:pt x="22974" y="4059"/>
                  </a:cubicBezTo>
                  <a:cubicBezTo>
                    <a:pt x="22954" y="3997"/>
                    <a:pt x="22912" y="3976"/>
                    <a:pt x="22891" y="3934"/>
                  </a:cubicBezTo>
                  <a:cubicBezTo>
                    <a:pt x="22870" y="3892"/>
                    <a:pt x="22870" y="3871"/>
                    <a:pt x="22849" y="3829"/>
                  </a:cubicBezTo>
                  <a:cubicBezTo>
                    <a:pt x="22807" y="3766"/>
                    <a:pt x="22786" y="3745"/>
                    <a:pt x="22765" y="3683"/>
                  </a:cubicBezTo>
                  <a:cubicBezTo>
                    <a:pt x="22744" y="3662"/>
                    <a:pt x="22744" y="3641"/>
                    <a:pt x="22702" y="3620"/>
                  </a:cubicBezTo>
                  <a:cubicBezTo>
                    <a:pt x="22682" y="3578"/>
                    <a:pt x="22661" y="3536"/>
                    <a:pt x="22661" y="3515"/>
                  </a:cubicBezTo>
                  <a:cubicBezTo>
                    <a:pt x="22640" y="3473"/>
                    <a:pt x="22640" y="3453"/>
                    <a:pt x="22598" y="3432"/>
                  </a:cubicBezTo>
                  <a:cubicBezTo>
                    <a:pt x="22577" y="3411"/>
                    <a:pt x="22556" y="3369"/>
                    <a:pt x="22556" y="3327"/>
                  </a:cubicBezTo>
                  <a:cubicBezTo>
                    <a:pt x="22535" y="3306"/>
                    <a:pt x="22535" y="3264"/>
                    <a:pt x="22493" y="3243"/>
                  </a:cubicBezTo>
                  <a:cubicBezTo>
                    <a:pt x="22472" y="3222"/>
                    <a:pt x="22451" y="3201"/>
                    <a:pt x="22451" y="3160"/>
                  </a:cubicBezTo>
                  <a:cubicBezTo>
                    <a:pt x="22430" y="3139"/>
                    <a:pt x="22430" y="3118"/>
                    <a:pt x="22389" y="3118"/>
                  </a:cubicBezTo>
                  <a:cubicBezTo>
                    <a:pt x="22368" y="3097"/>
                    <a:pt x="22347" y="3055"/>
                    <a:pt x="22347" y="3034"/>
                  </a:cubicBezTo>
                  <a:lnTo>
                    <a:pt x="22284" y="2992"/>
                  </a:lnTo>
                  <a:cubicBezTo>
                    <a:pt x="22263" y="2950"/>
                    <a:pt x="22242" y="2950"/>
                    <a:pt x="22242" y="2929"/>
                  </a:cubicBezTo>
                  <a:cubicBezTo>
                    <a:pt x="22221" y="2908"/>
                    <a:pt x="22221" y="2908"/>
                    <a:pt x="22179" y="2908"/>
                  </a:cubicBezTo>
                  <a:cubicBezTo>
                    <a:pt x="22158" y="2888"/>
                    <a:pt x="22138" y="2888"/>
                    <a:pt x="22117" y="2846"/>
                  </a:cubicBezTo>
                  <a:lnTo>
                    <a:pt x="20819" y="2113"/>
                  </a:lnTo>
                  <a:cubicBezTo>
                    <a:pt x="20715" y="2155"/>
                    <a:pt x="20610" y="2155"/>
                    <a:pt x="20485" y="2176"/>
                  </a:cubicBezTo>
                  <a:cubicBezTo>
                    <a:pt x="20233" y="2218"/>
                    <a:pt x="19961" y="2281"/>
                    <a:pt x="19710" y="2281"/>
                  </a:cubicBezTo>
                  <a:cubicBezTo>
                    <a:pt x="19501" y="2281"/>
                    <a:pt x="19313" y="2260"/>
                    <a:pt x="19145" y="2176"/>
                  </a:cubicBezTo>
                  <a:cubicBezTo>
                    <a:pt x="19020" y="2113"/>
                    <a:pt x="18936" y="2072"/>
                    <a:pt x="18832" y="2009"/>
                  </a:cubicBezTo>
                  <a:cubicBezTo>
                    <a:pt x="18455" y="1800"/>
                    <a:pt x="18246" y="1695"/>
                    <a:pt x="16990" y="1465"/>
                  </a:cubicBezTo>
                  <a:cubicBezTo>
                    <a:pt x="16174" y="1318"/>
                    <a:pt x="15965" y="1256"/>
                    <a:pt x="15840" y="1214"/>
                  </a:cubicBezTo>
                  <a:cubicBezTo>
                    <a:pt x="15693" y="1172"/>
                    <a:pt x="15588" y="1151"/>
                    <a:pt x="15065" y="1046"/>
                  </a:cubicBezTo>
                  <a:cubicBezTo>
                    <a:pt x="14747" y="987"/>
                    <a:pt x="14555" y="962"/>
                    <a:pt x="14392" y="962"/>
                  </a:cubicBezTo>
                  <a:cubicBezTo>
                    <a:pt x="14265" y="962"/>
                    <a:pt x="14156" y="977"/>
                    <a:pt x="14019" y="1004"/>
                  </a:cubicBezTo>
                  <a:cubicBezTo>
                    <a:pt x="13768" y="1025"/>
                    <a:pt x="13391" y="1067"/>
                    <a:pt x="12659" y="1067"/>
                  </a:cubicBezTo>
                  <a:cubicBezTo>
                    <a:pt x="11467" y="1067"/>
                    <a:pt x="10985" y="900"/>
                    <a:pt x="10630" y="753"/>
                  </a:cubicBezTo>
                  <a:cubicBezTo>
                    <a:pt x="10441" y="712"/>
                    <a:pt x="10316" y="628"/>
                    <a:pt x="10106" y="607"/>
                  </a:cubicBezTo>
                  <a:cubicBezTo>
                    <a:pt x="9500" y="523"/>
                    <a:pt x="2155" y="84"/>
                    <a:pt x="670" y="0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378325" y="3079750"/>
              <a:ext cx="717175" cy="399150"/>
            </a:xfrm>
            <a:custGeom>
              <a:rect b="b" l="l" r="r" t="t"/>
              <a:pathLst>
                <a:path extrusionOk="0" h="15966" w="28687">
                  <a:moveTo>
                    <a:pt x="3243" y="1"/>
                  </a:moveTo>
                  <a:cubicBezTo>
                    <a:pt x="3159" y="42"/>
                    <a:pt x="3076" y="42"/>
                    <a:pt x="2992" y="63"/>
                  </a:cubicBezTo>
                  <a:lnTo>
                    <a:pt x="2929" y="63"/>
                  </a:lnTo>
                  <a:cubicBezTo>
                    <a:pt x="2846" y="63"/>
                    <a:pt x="2762" y="84"/>
                    <a:pt x="2699" y="84"/>
                  </a:cubicBezTo>
                  <a:lnTo>
                    <a:pt x="2636" y="84"/>
                  </a:lnTo>
                  <a:cubicBezTo>
                    <a:pt x="2532" y="84"/>
                    <a:pt x="2427" y="105"/>
                    <a:pt x="2323" y="105"/>
                  </a:cubicBezTo>
                  <a:lnTo>
                    <a:pt x="2302" y="105"/>
                  </a:lnTo>
                  <a:cubicBezTo>
                    <a:pt x="1862" y="147"/>
                    <a:pt x="1360" y="168"/>
                    <a:pt x="774" y="168"/>
                  </a:cubicBezTo>
                  <a:lnTo>
                    <a:pt x="126" y="168"/>
                  </a:lnTo>
                  <a:lnTo>
                    <a:pt x="0" y="1570"/>
                  </a:lnTo>
                  <a:cubicBezTo>
                    <a:pt x="167" y="1612"/>
                    <a:pt x="439" y="1633"/>
                    <a:pt x="732" y="1654"/>
                  </a:cubicBezTo>
                  <a:cubicBezTo>
                    <a:pt x="858" y="1654"/>
                    <a:pt x="1025" y="1674"/>
                    <a:pt x="1151" y="1674"/>
                  </a:cubicBezTo>
                  <a:lnTo>
                    <a:pt x="1172" y="1674"/>
                  </a:lnTo>
                  <a:cubicBezTo>
                    <a:pt x="1465" y="1716"/>
                    <a:pt x="1779" y="1737"/>
                    <a:pt x="2071" y="1758"/>
                  </a:cubicBezTo>
                  <a:lnTo>
                    <a:pt x="2636" y="1758"/>
                  </a:lnTo>
                  <a:cubicBezTo>
                    <a:pt x="2846" y="1758"/>
                    <a:pt x="3055" y="1779"/>
                    <a:pt x="3243" y="1779"/>
                  </a:cubicBezTo>
                  <a:cubicBezTo>
                    <a:pt x="3871" y="1821"/>
                    <a:pt x="4415" y="1821"/>
                    <a:pt x="5336" y="2030"/>
                  </a:cubicBezTo>
                  <a:cubicBezTo>
                    <a:pt x="6486" y="2281"/>
                    <a:pt x="8097" y="2407"/>
                    <a:pt x="8516" y="2407"/>
                  </a:cubicBezTo>
                  <a:cubicBezTo>
                    <a:pt x="8579" y="2407"/>
                    <a:pt x="8600" y="2407"/>
                    <a:pt x="8621" y="2449"/>
                  </a:cubicBezTo>
                  <a:cubicBezTo>
                    <a:pt x="8725" y="2470"/>
                    <a:pt x="8788" y="2553"/>
                    <a:pt x="8830" y="2595"/>
                  </a:cubicBezTo>
                  <a:cubicBezTo>
                    <a:pt x="8934" y="2721"/>
                    <a:pt x="8976" y="2909"/>
                    <a:pt x="8976" y="3181"/>
                  </a:cubicBezTo>
                  <a:lnTo>
                    <a:pt x="8976" y="3327"/>
                  </a:lnTo>
                  <a:cubicBezTo>
                    <a:pt x="8976" y="3432"/>
                    <a:pt x="8976" y="3558"/>
                    <a:pt x="8934" y="3704"/>
                  </a:cubicBezTo>
                  <a:cubicBezTo>
                    <a:pt x="8913" y="4185"/>
                    <a:pt x="8872" y="4876"/>
                    <a:pt x="8934" y="5734"/>
                  </a:cubicBezTo>
                  <a:lnTo>
                    <a:pt x="9018" y="6759"/>
                  </a:lnTo>
                  <a:cubicBezTo>
                    <a:pt x="9123" y="8056"/>
                    <a:pt x="9206" y="8935"/>
                    <a:pt x="9416" y="11257"/>
                  </a:cubicBezTo>
                  <a:cubicBezTo>
                    <a:pt x="9437" y="11404"/>
                    <a:pt x="9437" y="11550"/>
                    <a:pt x="9457" y="11655"/>
                  </a:cubicBezTo>
                  <a:cubicBezTo>
                    <a:pt x="9562" y="12429"/>
                    <a:pt x="9709" y="12450"/>
                    <a:pt x="9729" y="12450"/>
                  </a:cubicBezTo>
                  <a:cubicBezTo>
                    <a:pt x="9813" y="12450"/>
                    <a:pt x="9960" y="12387"/>
                    <a:pt x="10085" y="12304"/>
                  </a:cubicBezTo>
                  <a:cubicBezTo>
                    <a:pt x="10315" y="12178"/>
                    <a:pt x="10608" y="12011"/>
                    <a:pt x="10922" y="12011"/>
                  </a:cubicBezTo>
                  <a:cubicBezTo>
                    <a:pt x="11069" y="12011"/>
                    <a:pt x="11194" y="12032"/>
                    <a:pt x="11320" y="12094"/>
                  </a:cubicBezTo>
                  <a:cubicBezTo>
                    <a:pt x="11529" y="12199"/>
                    <a:pt x="11696" y="12220"/>
                    <a:pt x="11801" y="12220"/>
                  </a:cubicBezTo>
                  <a:cubicBezTo>
                    <a:pt x="11843" y="12220"/>
                    <a:pt x="11864" y="12199"/>
                    <a:pt x="11947" y="12178"/>
                  </a:cubicBezTo>
                  <a:cubicBezTo>
                    <a:pt x="12052" y="12115"/>
                    <a:pt x="12178" y="12011"/>
                    <a:pt x="12429" y="12011"/>
                  </a:cubicBezTo>
                  <a:cubicBezTo>
                    <a:pt x="12533" y="12011"/>
                    <a:pt x="12680" y="12032"/>
                    <a:pt x="12847" y="12073"/>
                  </a:cubicBezTo>
                  <a:lnTo>
                    <a:pt x="13098" y="12136"/>
                  </a:lnTo>
                  <a:cubicBezTo>
                    <a:pt x="13851" y="12345"/>
                    <a:pt x="14207" y="12429"/>
                    <a:pt x="15609" y="13350"/>
                  </a:cubicBezTo>
                  <a:cubicBezTo>
                    <a:pt x="16467" y="13915"/>
                    <a:pt x="16613" y="13915"/>
                    <a:pt x="16718" y="13957"/>
                  </a:cubicBezTo>
                  <a:cubicBezTo>
                    <a:pt x="16844" y="13978"/>
                    <a:pt x="16969" y="13998"/>
                    <a:pt x="17304" y="14187"/>
                  </a:cubicBezTo>
                  <a:cubicBezTo>
                    <a:pt x="17408" y="14229"/>
                    <a:pt x="17492" y="14270"/>
                    <a:pt x="17576" y="14270"/>
                  </a:cubicBezTo>
                  <a:cubicBezTo>
                    <a:pt x="17660" y="14270"/>
                    <a:pt x="17722" y="14208"/>
                    <a:pt x="17890" y="14061"/>
                  </a:cubicBezTo>
                  <a:cubicBezTo>
                    <a:pt x="18120" y="13810"/>
                    <a:pt x="18455" y="13496"/>
                    <a:pt x="19145" y="13371"/>
                  </a:cubicBezTo>
                  <a:cubicBezTo>
                    <a:pt x="19329" y="13333"/>
                    <a:pt x="19488" y="13316"/>
                    <a:pt x="19628" y="13316"/>
                  </a:cubicBezTo>
                  <a:cubicBezTo>
                    <a:pt x="20265" y="13316"/>
                    <a:pt x="20493" y="13678"/>
                    <a:pt x="20819" y="14124"/>
                  </a:cubicBezTo>
                  <a:cubicBezTo>
                    <a:pt x="20924" y="14312"/>
                    <a:pt x="21070" y="14522"/>
                    <a:pt x="21258" y="14731"/>
                  </a:cubicBezTo>
                  <a:cubicBezTo>
                    <a:pt x="21363" y="14856"/>
                    <a:pt x="21468" y="15003"/>
                    <a:pt x="21593" y="15128"/>
                  </a:cubicBezTo>
                  <a:cubicBezTo>
                    <a:pt x="21886" y="15442"/>
                    <a:pt x="22053" y="15526"/>
                    <a:pt x="22095" y="15526"/>
                  </a:cubicBezTo>
                  <a:lnTo>
                    <a:pt x="22116" y="15526"/>
                  </a:lnTo>
                  <a:cubicBezTo>
                    <a:pt x="22179" y="15526"/>
                    <a:pt x="22263" y="15442"/>
                    <a:pt x="22367" y="15275"/>
                  </a:cubicBezTo>
                  <a:cubicBezTo>
                    <a:pt x="22598" y="15003"/>
                    <a:pt x="22932" y="14605"/>
                    <a:pt x="23644" y="14375"/>
                  </a:cubicBezTo>
                  <a:cubicBezTo>
                    <a:pt x="24313" y="14166"/>
                    <a:pt x="24460" y="14061"/>
                    <a:pt x="24481" y="14019"/>
                  </a:cubicBezTo>
                  <a:cubicBezTo>
                    <a:pt x="24564" y="13789"/>
                    <a:pt x="24690" y="13643"/>
                    <a:pt x="25004" y="13475"/>
                  </a:cubicBezTo>
                  <a:cubicBezTo>
                    <a:pt x="25213" y="13371"/>
                    <a:pt x="25318" y="13350"/>
                    <a:pt x="25422" y="13350"/>
                  </a:cubicBezTo>
                  <a:cubicBezTo>
                    <a:pt x="25464" y="13350"/>
                    <a:pt x="25506" y="13350"/>
                    <a:pt x="25527" y="13371"/>
                  </a:cubicBezTo>
                  <a:cubicBezTo>
                    <a:pt x="25757" y="13454"/>
                    <a:pt x="25820" y="13789"/>
                    <a:pt x="25841" y="13978"/>
                  </a:cubicBezTo>
                  <a:cubicBezTo>
                    <a:pt x="25862" y="14291"/>
                    <a:pt x="25945" y="14731"/>
                    <a:pt x="26301" y="15421"/>
                  </a:cubicBezTo>
                  <a:cubicBezTo>
                    <a:pt x="26385" y="15547"/>
                    <a:pt x="26447" y="15651"/>
                    <a:pt x="26489" y="15693"/>
                  </a:cubicBezTo>
                  <a:cubicBezTo>
                    <a:pt x="26657" y="15944"/>
                    <a:pt x="26699" y="15965"/>
                    <a:pt x="26761" y="15965"/>
                  </a:cubicBezTo>
                  <a:cubicBezTo>
                    <a:pt x="26824" y="15965"/>
                    <a:pt x="26971" y="15903"/>
                    <a:pt x="27117" y="15840"/>
                  </a:cubicBezTo>
                  <a:cubicBezTo>
                    <a:pt x="27159" y="15798"/>
                    <a:pt x="27201" y="15798"/>
                    <a:pt x="27243" y="15777"/>
                  </a:cubicBezTo>
                  <a:cubicBezTo>
                    <a:pt x="27284" y="15777"/>
                    <a:pt x="27284" y="15756"/>
                    <a:pt x="27305" y="15756"/>
                  </a:cubicBezTo>
                  <a:cubicBezTo>
                    <a:pt x="27326" y="15735"/>
                    <a:pt x="27347" y="15735"/>
                    <a:pt x="27410" y="15693"/>
                  </a:cubicBezTo>
                  <a:cubicBezTo>
                    <a:pt x="27431" y="15693"/>
                    <a:pt x="27452" y="15672"/>
                    <a:pt x="27473" y="15672"/>
                  </a:cubicBezTo>
                  <a:cubicBezTo>
                    <a:pt x="27515" y="15651"/>
                    <a:pt x="27556" y="15651"/>
                    <a:pt x="27577" y="15630"/>
                  </a:cubicBezTo>
                  <a:cubicBezTo>
                    <a:pt x="27619" y="15630"/>
                    <a:pt x="27640" y="15589"/>
                    <a:pt x="27661" y="15589"/>
                  </a:cubicBezTo>
                  <a:cubicBezTo>
                    <a:pt x="27682" y="15568"/>
                    <a:pt x="27745" y="15568"/>
                    <a:pt x="27766" y="15547"/>
                  </a:cubicBezTo>
                  <a:cubicBezTo>
                    <a:pt x="27787" y="15547"/>
                    <a:pt x="27828" y="15526"/>
                    <a:pt x="27870" y="15526"/>
                  </a:cubicBezTo>
                  <a:cubicBezTo>
                    <a:pt x="27933" y="15526"/>
                    <a:pt x="27954" y="15484"/>
                    <a:pt x="27996" y="15484"/>
                  </a:cubicBezTo>
                  <a:cubicBezTo>
                    <a:pt x="28038" y="15484"/>
                    <a:pt x="28079" y="15463"/>
                    <a:pt x="28100" y="15463"/>
                  </a:cubicBezTo>
                  <a:cubicBezTo>
                    <a:pt x="28163" y="15463"/>
                    <a:pt x="28205" y="15442"/>
                    <a:pt x="28268" y="15442"/>
                  </a:cubicBezTo>
                  <a:cubicBezTo>
                    <a:pt x="28289" y="15442"/>
                    <a:pt x="28352" y="15400"/>
                    <a:pt x="28372" y="15400"/>
                  </a:cubicBezTo>
                  <a:cubicBezTo>
                    <a:pt x="28414" y="15400"/>
                    <a:pt x="28477" y="15379"/>
                    <a:pt x="28561" y="15379"/>
                  </a:cubicBezTo>
                  <a:cubicBezTo>
                    <a:pt x="28582" y="15379"/>
                    <a:pt x="28624" y="15358"/>
                    <a:pt x="28665" y="15358"/>
                  </a:cubicBezTo>
                  <a:lnTo>
                    <a:pt x="28686" y="15358"/>
                  </a:lnTo>
                  <a:lnTo>
                    <a:pt x="28079" y="4290"/>
                  </a:lnTo>
                  <a:lnTo>
                    <a:pt x="27975" y="3934"/>
                  </a:lnTo>
                  <a:lnTo>
                    <a:pt x="27975" y="3913"/>
                  </a:lnTo>
                  <a:lnTo>
                    <a:pt x="27807" y="3327"/>
                  </a:lnTo>
                  <a:lnTo>
                    <a:pt x="27515" y="2344"/>
                  </a:lnTo>
                  <a:lnTo>
                    <a:pt x="27096" y="879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134175" y="3535875"/>
              <a:ext cx="413800" cy="417450"/>
            </a:xfrm>
            <a:custGeom>
              <a:rect b="b" l="l" r="r" t="t"/>
              <a:pathLst>
                <a:path extrusionOk="0" h="16698" w="16552">
                  <a:moveTo>
                    <a:pt x="9625" y="1"/>
                  </a:moveTo>
                  <a:lnTo>
                    <a:pt x="461" y="273"/>
                  </a:lnTo>
                  <a:cubicBezTo>
                    <a:pt x="440" y="336"/>
                    <a:pt x="440" y="419"/>
                    <a:pt x="419" y="482"/>
                  </a:cubicBezTo>
                  <a:lnTo>
                    <a:pt x="419" y="545"/>
                  </a:lnTo>
                  <a:cubicBezTo>
                    <a:pt x="398" y="629"/>
                    <a:pt x="398" y="691"/>
                    <a:pt x="356" y="775"/>
                  </a:cubicBezTo>
                  <a:cubicBezTo>
                    <a:pt x="356" y="796"/>
                    <a:pt x="356" y="838"/>
                    <a:pt x="335" y="859"/>
                  </a:cubicBezTo>
                  <a:lnTo>
                    <a:pt x="252" y="1173"/>
                  </a:lnTo>
                  <a:cubicBezTo>
                    <a:pt x="1" y="2428"/>
                    <a:pt x="42" y="2616"/>
                    <a:pt x="210" y="3244"/>
                  </a:cubicBezTo>
                  <a:cubicBezTo>
                    <a:pt x="294" y="3579"/>
                    <a:pt x="398" y="4039"/>
                    <a:pt x="524" y="4834"/>
                  </a:cubicBezTo>
                  <a:cubicBezTo>
                    <a:pt x="670" y="5985"/>
                    <a:pt x="817" y="6341"/>
                    <a:pt x="921" y="6613"/>
                  </a:cubicBezTo>
                  <a:cubicBezTo>
                    <a:pt x="1026" y="6906"/>
                    <a:pt x="1089" y="7136"/>
                    <a:pt x="1172" y="7889"/>
                  </a:cubicBezTo>
                  <a:cubicBezTo>
                    <a:pt x="1235" y="8433"/>
                    <a:pt x="1235" y="8705"/>
                    <a:pt x="1256" y="8914"/>
                  </a:cubicBezTo>
                  <a:cubicBezTo>
                    <a:pt x="1256" y="9040"/>
                    <a:pt x="1256" y="9145"/>
                    <a:pt x="1277" y="9270"/>
                  </a:cubicBezTo>
                  <a:cubicBezTo>
                    <a:pt x="1298" y="9479"/>
                    <a:pt x="1340" y="9772"/>
                    <a:pt x="1444" y="10421"/>
                  </a:cubicBezTo>
                  <a:cubicBezTo>
                    <a:pt x="1486" y="10714"/>
                    <a:pt x="1507" y="10944"/>
                    <a:pt x="1549" y="11132"/>
                  </a:cubicBezTo>
                  <a:cubicBezTo>
                    <a:pt x="1549" y="11195"/>
                    <a:pt x="1570" y="11258"/>
                    <a:pt x="1570" y="11321"/>
                  </a:cubicBezTo>
                  <a:cubicBezTo>
                    <a:pt x="1675" y="12032"/>
                    <a:pt x="1695" y="12137"/>
                    <a:pt x="1758" y="13246"/>
                  </a:cubicBezTo>
                  <a:lnTo>
                    <a:pt x="1758" y="13455"/>
                  </a:lnTo>
                  <a:lnTo>
                    <a:pt x="1758" y="13539"/>
                  </a:lnTo>
                  <a:lnTo>
                    <a:pt x="1758" y="13643"/>
                  </a:lnTo>
                  <a:lnTo>
                    <a:pt x="1758" y="13664"/>
                  </a:lnTo>
                  <a:lnTo>
                    <a:pt x="2428" y="13685"/>
                  </a:lnTo>
                  <a:cubicBezTo>
                    <a:pt x="2585" y="13706"/>
                    <a:pt x="2695" y="13716"/>
                    <a:pt x="2770" y="13716"/>
                  </a:cubicBezTo>
                  <a:cubicBezTo>
                    <a:pt x="2846" y="13716"/>
                    <a:pt x="2888" y="13706"/>
                    <a:pt x="2909" y="13685"/>
                  </a:cubicBezTo>
                  <a:cubicBezTo>
                    <a:pt x="2972" y="13664"/>
                    <a:pt x="3076" y="13643"/>
                    <a:pt x="3599" y="13622"/>
                  </a:cubicBezTo>
                  <a:cubicBezTo>
                    <a:pt x="3788" y="13622"/>
                    <a:pt x="3913" y="13622"/>
                    <a:pt x="4018" y="13601"/>
                  </a:cubicBezTo>
                  <a:lnTo>
                    <a:pt x="4227" y="13601"/>
                  </a:lnTo>
                  <a:cubicBezTo>
                    <a:pt x="4374" y="13601"/>
                    <a:pt x="4416" y="13622"/>
                    <a:pt x="4520" y="13643"/>
                  </a:cubicBezTo>
                  <a:cubicBezTo>
                    <a:pt x="4604" y="13664"/>
                    <a:pt x="4708" y="13706"/>
                    <a:pt x="4960" y="13769"/>
                  </a:cubicBezTo>
                  <a:cubicBezTo>
                    <a:pt x="5441" y="13873"/>
                    <a:pt x="5524" y="13915"/>
                    <a:pt x="5671" y="14124"/>
                  </a:cubicBezTo>
                  <a:cubicBezTo>
                    <a:pt x="5755" y="14208"/>
                    <a:pt x="5943" y="14396"/>
                    <a:pt x="6508" y="14794"/>
                  </a:cubicBezTo>
                  <a:cubicBezTo>
                    <a:pt x="6675" y="14899"/>
                    <a:pt x="6780" y="14982"/>
                    <a:pt x="6843" y="15024"/>
                  </a:cubicBezTo>
                  <a:cubicBezTo>
                    <a:pt x="6822" y="14815"/>
                    <a:pt x="6801" y="14543"/>
                    <a:pt x="6905" y="14292"/>
                  </a:cubicBezTo>
                  <a:cubicBezTo>
                    <a:pt x="7115" y="13831"/>
                    <a:pt x="7198" y="13769"/>
                    <a:pt x="7575" y="13622"/>
                  </a:cubicBezTo>
                  <a:cubicBezTo>
                    <a:pt x="7680" y="13559"/>
                    <a:pt x="7847" y="13518"/>
                    <a:pt x="8056" y="13413"/>
                  </a:cubicBezTo>
                  <a:cubicBezTo>
                    <a:pt x="8307" y="13287"/>
                    <a:pt x="8475" y="13246"/>
                    <a:pt x="8600" y="13246"/>
                  </a:cubicBezTo>
                  <a:cubicBezTo>
                    <a:pt x="8872" y="13246"/>
                    <a:pt x="8935" y="13497"/>
                    <a:pt x="8977" y="13559"/>
                  </a:cubicBezTo>
                  <a:lnTo>
                    <a:pt x="8998" y="13601"/>
                  </a:lnTo>
                  <a:cubicBezTo>
                    <a:pt x="9437" y="13706"/>
                    <a:pt x="9521" y="14062"/>
                    <a:pt x="9563" y="14334"/>
                  </a:cubicBezTo>
                  <a:cubicBezTo>
                    <a:pt x="9605" y="14438"/>
                    <a:pt x="9625" y="14564"/>
                    <a:pt x="9667" y="14668"/>
                  </a:cubicBezTo>
                  <a:cubicBezTo>
                    <a:pt x="9667" y="14689"/>
                    <a:pt x="9709" y="14689"/>
                    <a:pt x="9709" y="14689"/>
                  </a:cubicBezTo>
                  <a:cubicBezTo>
                    <a:pt x="9753" y="14681"/>
                    <a:pt x="9807" y="14676"/>
                    <a:pt x="9869" y="14676"/>
                  </a:cubicBezTo>
                  <a:cubicBezTo>
                    <a:pt x="9956" y="14676"/>
                    <a:pt x="10059" y="14686"/>
                    <a:pt x="10170" y="14710"/>
                  </a:cubicBezTo>
                  <a:cubicBezTo>
                    <a:pt x="10546" y="14815"/>
                    <a:pt x="10651" y="14961"/>
                    <a:pt x="10755" y="15233"/>
                  </a:cubicBezTo>
                  <a:cubicBezTo>
                    <a:pt x="10797" y="15401"/>
                    <a:pt x="10902" y="15610"/>
                    <a:pt x="11195" y="16008"/>
                  </a:cubicBezTo>
                  <a:cubicBezTo>
                    <a:pt x="11278" y="16070"/>
                    <a:pt x="11320" y="16154"/>
                    <a:pt x="11341" y="16217"/>
                  </a:cubicBezTo>
                  <a:cubicBezTo>
                    <a:pt x="11404" y="16049"/>
                    <a:pt x="11530" y="15882"/>
                    <a:pt x="11739" y="15777"/>
                  </a:cubicBezTo>
                  <a:cubicBezTo>
                    <a:pt x="11948" y="15715"/>
                    <a:pt x="12074" y="15610"/>
                    <a:pt x="12157" y="15526"/>
                  </a:cubicBezTo>
                  <a:cubicBezTo>
                    <a:pt x="12241" y="15443"/>
                    <a:pt x="12325" y="15401"/>
                    <a:pt x="12450" y="15401"/>
                  </a:cubicBezTo>
                  <a:lnTo>
                    <a:pt x="12534" y="15401"/>
                  </a:lnTo>
                  <a:lnTo>
                    <a:pt x="12597" y="15463"/>
                  </a:lnTo>
                  <a:cubicBezTo>
                    <a:pt x="12680" y="15526"/>
                    <a:pt x="12701" y="15610"/>
                    <a:pt x="12806" y="15840"/>
                  </a:cubicBezTo>
                  <a:cubicBezTo>
                    <a:pt x="13015" y="16342"/>
                    <a:pt x="13183" y="16614"/>
                    <a:pt x="13287" y="16698"/>
                  </a:cubicBezTo>
                  <a:cubicBezTo>
                    <a:pt x="13517" y="16614"/>
                    <a:pt x="13915" y="16468"/>
                    <a:pt x="14312" y="16175"/>
                  </a:cubicBezTo>
                  <a:cubicBezTo>
                    <a:pt x="13915" y="16175"/>
                    <a:pt x="13643" y="16154"/>
                    <a:pt x="13517" y="15924"/>
                  </a:cubicBezTo>
                  <a:cubicBezTo>
                    <a:pt x="13475" y="15777"/>
                    <a:pt x="13434" y="15652"/>
                    <a:pt x="13496" y="15526"/>
                  </a:cubicBezTo>
                  <a:cubicBezTo>
                    <a:pt x="13643" y="15045"/>
                    <a:pt x="13727" y="15003"/>
                    <a:pt x="14166" y="14606"/>
                  </a:cubicBezTo>
                  <a:lnTo>
                    <a:pt x="14271" y="14522"/>
                  </a:lnTo>
                  <a:cubicBezTo>
                    <a:pt x="14438" y="14396"/>
                    <a:pt x="14563" y="14313"/>
                    <a:pt x="14731" y="14313"/>
                  </a:cubicBezTo>
                  <a:cubicBezTo>
                    <a:pt x="14961" y="14313"/>
                    <a:pt x="15149" y="14480"/>
                    <a:pt x="15296" y="14647"/>
                  </a:cubicBezTo>
                  <a:cubicBezTo>
                    <a:pt x="15463" y="14773"/>
                    <a:pt x="15610" y="14899"/>
                    <a:pt x="15819" y="14919"/>
                  </a:cubicBezTo>
                  <a:lnTo>
                    <a:pt x="15903" y="14961"/>
                  </a:lnTo>
                  <a:lnTo>
                    <a:pt x="15944" y="14961"/>
                  </a:lnTo>
                  <a:cubicBezTo>
                    <a:pt x="15798" y="14878"/>
                    <a:pt x="15693" y="14773"/>
                    <a:pt x="15672" y="14606"/>
                  </a:cubicBezTo>
                  <a:cubicBezTo>
                    <a:pt x="15610" y="14292"/>
                    <a:pt x="15819" y="14145"/>
                    <a:pt x="16007" y="14020"/>
                  </a:cubicBezTo>
                  <a:cubicBezTo>
                    <a:pt x="16049" y="13978"/>
                    <a:pt x="16112" y="13936"/>
                    <a:pt x="16154" y="13873"/>
                  </a:cubicBezTo>
                  <a:lnTo>
                    <a:pt x="16237" y="13455"/>
                  </a:lnTo>
                  <a:lnTo>
                    <a:pt x="16237" y="13455"/>
                  </a:lnTo>
                  <a:cubicBezTo>
                    <a:pt x="16216" y="13497"/>
                    <a:pt x="16154" y="13497"/>
                    <a:pt x="16133" y="13497"/>
                  </a:cubicBezTo>
                  <a:lnTo>
                    <a:pt x="16028" y="13497"/>
                  </a:lnTo>
                  <a:cubicBezTo>
                    <a:pt x="15882" y="13497"/>
                    <a:pt x="15421" y="13518"/>
                    <a:pt x="14166" y="13601"/>
                  </a:cubicBezTo>
                  <a:cubicBezTo>
                    <a:pt x="14019" y="13601"/>
                    <a:pt x="13894" y="13622"/>
                    <a:pt x="13747" y="13622"/>
                  </a:cubicBezTo>
                  <a:cubicBezTo>
                    <a:pt x="13183" y="13622"/>
                    <a:pt x="12848" y="13497"/>
                    <a:pt x="12680" y="13204"/>
                  </a:cubicBezTo>
                  <a:cubicBezTo>
                    <a:pt x="12492" y="12890"/>
                    <a:pt x="12597" y="12555"/>
                    <a:pt x="12680" y="12304"/>
                  </a:cubicBezTo>
                  <a:cubicBezTo>
                    <a:pt x="12701" y="12241"/>
                    <a:pt x="12743" y="12137"/>
                    <a:pt x="12743" y="12074"/>
                  </a:cubicBezTo>
                  <a:cubicBezTo>
                    <a:pt x="12764" y="11530"/>
                    <a:pt x="13120" y="11216"/>
                    <a:pt x="13475" y="10944"/>
                  </a:cubicBezTo>
                  <a:cubicBezTo>
                    <a:pt x="13538" y="10902"/>
                    <a:pt x="13622" y="10818"/>
                    <a:pt x="13727" y="10735"/>
                  </a:cubicBezTo>
                  <a:cubicBezTo>
                    <a:pt x="13852" y="10630"/>
                    <a:pt x="13999" y="10567"/>
                    <a:pt x="14124" y="10567"/>
                  </a:cubicBezTo>
                  <a:cubicBezTo>
                    <a:pt x="14375" y="10567"/>
                    <a:pt x="14543" y="10798"/>
                    <a:pt x="14689" y="11007"/>
                  </a:cubicBezTo>
                  <a:cubicBezTo>
                    <a:pt x="14794" y="11132"/>
                    <a:pt x="14877" y="11258"/>
                    <a:pt x="15003" y="11362"/>
                  </a:cubicBezTo>
                  <a:cubicBezTo>
                    <a:pt x="15045" y="11404"/>
                    <a:pt x="15212" y="11530"/>
                    <a:pt x="15693" y="11530"/>
                  </a:cubicBezTo>
                  <a:cubicBezTo>
                    <a:pt x="16028" y="11530"/>
                    <a:pt x="16363" y="11467"/>
                    <a:pt x="16551" y="11425"/>
                  </a:cubicBezTo>
                  <a:cubicBezTo>
                    <a:pt x="16551" y="11404"/>
                    <a:pt x="16530" y="11362"/>
                    <a:pt x="16530" y="11342"/>
                  </a:cubicBezTo>
                  <a:lnTo>
                    <a:pt x="16530" y="11321"/>
                  </a:lnTo>
                  <a:cubicBezTo>
                    <a:pt x="16530" y="11300"/>
                    <a:pt x="16509" y="11258"/>
                    <a:pt x="16509" y="11237"/>
                  </a:cubicBezTo>
                  <a:cubicBezTo>
                    <a:pt x="16509" y="11216"/>
                    <a:pt x="16509" y="11195"/>
                    <a:pt x="16468" y="11195"/>
                  </a:cubicBezTo>
                  <a:cubicBezTo>
                    <a:pt x="16468" y="11153"/>
                    <a:pt x="16468" y="11132"/>
                    <a:pt x="16447" y="11132"/>
                  </a:cubicBezTo>
                  <a:cubicBezTo>
                    <a:pt x="16426" y="11090"/>
                    <a:pt x="16426" y="11028"/>
                    <a:pt x="16384" y="10986"/>
                  </a:cubicBezTo>
                  <a:cubicBezTo>
                    <a:pt x="16363" y="10902"/>
                    <a:pt x="16363" y="10881"/>
                    <a:pt x="16363" y="10881"/>
                  </a:cubicBezTo>
                  <a:lnTo>
                    <a:pt x="16258" y="10881"/>
                  </a:lnTo>
                  <a:cubicBezTo>
                    <a:pt x="16070" y="10881"/>
                    <a:pt x="15798" y="10839"/>
                    <a:pt x="15400" y="10630"/>
                  </a:cubicBezTo>
                  <a:cubicBezTo>
                    <a:pt x="15212" y="10526"/>
                    <a:pt x="14982" y="10379"/>
                    <a:pt x="14919" y="10086"/>
                  </a:cubicBezTo>
                  <a:cubicBezTo>
                    <a:pt x="14877" y="9772"/>
                    <a:pt x="15066" y="9563"/>
                    <a:pt x="15212" y="9354"/>
                  </a:cubicBezTo>
                  <a:cubicBezTo>
                    <a:pt x="15379" y="9165"/>
                    <a:pt x="15526" y="8935"/>
                    <a:pt x="15610" y="8621"/>
                  </a:cubicBezTo>
                  <a:lnTo>
                    <a:pt x="15610" y="8621"/>
                  </a:lnTo>
                  <a:cubicBezTo>
                    <a:pt x="15547" y="8642"/>
                    <a:pt x="15484" y="8684"/>
                    <a:pt x="15421" y="8705"/>
                  </a:cubicBezTo>
                  <a:cubicBezTo>
                    <a:pt x="15107" y="8831"/>
                    <a:pt x="14689" y="8998"/>
                    <a:pt x="14145" y="9019"/>
                  </a:cubicBezTo>
                  <a:cubicBezTo>
                    <a:pt x="13936" y="9040"/>
                    <a:pt x="13789" y="9040"/>
                    <a:pt x="13664" y="9040"/>
                  </a:cubicBezTo>
                  <a:cubicBezTo>
                    <a:pt x="13224" y="9040"/>
                    <a:pt x="13099" y="8956"/>
                    <a:pt x="12931" y="8893"/>
                  </a:cubicBezTo>
                  <a:cubicBezTo>
                    <a:pt x="12869" y="8831"/>
                    <a:pt x="12806" y="8810"/>
                    <a:pt x="12659" y="8789"/>
                  </a:cubicBezTo>
                  <a:cubicBezTo>
                    <a:pt x="12541" y="8761"/>
                    <a:pt x="12486" y="8746"/>
                    <a:pt x="12439" y="8746"/>
                  </a:cubicBezTo>
                  <a:cubicBezTo>
                    <a:pt x="12378" y="8746"/>
                    <a:pt x="12331" y="8772"/>
                    <a:pt x="12178" y="8831"/>
                  </a:cubicBezTo>
                  <a:cubicBezTo>
                    <a:pt x="11969" y="8935"/>
                    <a:pt x="11613" y="9103"/>
                    <a:pt x="10776" y="9354"/>
                  </a:cubicBezTo>
                  <a:lnTo>
                    <a:pt x="10693" y="9375"/>
                  </a:lnTo>
                  <a:cubicBezTo>
                    <a:pt x="9981" y="9584"/>
                    <a:pt x="9856" y="9626"/>
                    <a:pt x="9772" y="9626"/>
                  </a:cubicBezTo>
                  <a:cubicBezTo>
                    <a:pt x="9667" y="9626"/>
                    <a:pt x="9584" y="9563"/>
                    <a:pt x="9542" y="9479"/>
                  </a:cubicBezTo>
                  <a:cubicBezTo>
                    <a:pt x="9479" y="9479"/>
                    <a:pt x="9416" y="9458"/>
                    <a:pt x="9249" y="9458"/>
                  </a:cubicBezTo>
                  <a:lnTo>
                    <a:pt x="8998" y="9458"/>
                  </a:lnTo>
                  <a:cubicBezTo>
                    <a:pt x="8537" y="9458"/>
                    <a:pt x="8307" y="9417"/>
                    <a:pt x="8203" y="9165"/>
                  </a:cubicBezTo>
                  <a:cubicBezTo>
                    <a:pt x="8119" y="8998"/>
                    <a:pt x="8182" y="8810"/>
                    <a:pt x="8224" y="8705"/>
                  </a:cubicBezTo>
                  <a:cubicBezTo>
                    <a:pt x="8224" y="8684"/>
                    <a:pt x="8265" y="8684"/>
                    <a:pt x="8265" y="8642"/>
                  </a:cubicBezTo>
                  <a:cubicBezTo>
                    <a:pt x="8265" y="8621"/>
                    <a:pt x="8286" y="8621"/>
                    <a:pt x="8286" y="8601"/>
                  </a:cubicBezTo>
                  <a:cubicBezTo>
                    <a:pt x="8056" y="8098"/>
                    <a:pt x="8370" y="7785"/>
                    <a:pt x="8621" y="7533"/>
                  </a:cubicBezTo>
                  <a:cubicBezTo>
                    <a:pt x="8768" y="7387"/>
                    <a:pt x="8914" y="7241"/>
                    <a:pt x="9081" y="7031"/>
                  </a:cubicBezTo>
                  <a:cubicBezTo>
                    <a:pt x="9291" y="6759"/>
                    <a:pt x="9249" y="6697"/>
                    <a:pt x="9228" y="6445"/>
                  </a:cubicBezTo>
                  <a:cubicBezTo>
                    <a:pt x="9207" y="6215"/>
                    <a:pt x="9144" y="5901"/>
                    <a:pt x="9312" y="5441"/>
                  </a:cubicBezTo>
                  <a:cubicBezTo>
                    <a:pt x="9521" y="4834"/>
                    <a:pt x="9730" y="4416"/>
                    <a:pt x="9918" y="4039"/>
                  </a:cubicBezTo>
                  <a:cubicBezTo>
                    <a:pt x="9981" y="3914"/>
                    <a:pt x="10044" y="3788"/>
                    <a:pt x="10128" y="3621"/>
                  </a:cubicBezTo>
                  <a:cubicBezTo>
                    <a:pt x="10232" y="3391"/>
                    <a:pt x="10400" y="3139"/>
                    <a:pt x="10567" y="2930"/>
                  </a:cubicBezTo>
                  <a:cubicBezTo>
                    <a:pt x="10609" y="2847"/>
                    <a:pt x="10693" y="2742"/>
                    <a:pt x="10714" y="2658"/>
                  </a:cubicBezTo>
                  <a:cubicBezTo>
                    <a:pt x="10651" y="2533"/>
                    <a:pt x="10504" y="2365"/>
                    <a:pt x="10337" y="2156"/>
                  </a:cubicBezTo>
                  <a:lnTo>
                    <a:pt x="10232" y="2031"/>
                  </a:lnTo>
                  <a:cubicBezTo>
                    <a:pt x="9981" y="1738"/>
                    <a:pt x="9960" y="1717"/>
                    <a:pt x="9772" y="1319"/>
                  </a:cubicBezTo>
                  <a:cubicBezTo>
                    <a:pt x="9751" y="1298"/>
                    <a:pt x="9751" y="1256"/>
                    <a:pt x="9730" y="1194"/>
                  </a:cubicBezTo>
                  <a:lnTo>
                    <a:pt x="9730" y="1152"/>
                  </a:lnTo>
                  <a:cubicBezTo>
                    <a:pt x="9730" y="1110"/>
                    <a:pt x="9709" y="1068"/>
                    <a:pt x="9709" y="1047"/>
                  </a:cubicBezTo>
                  <a:lnTo>
                    <a:pt x="9709" y="984"/>
                  </a:lnTo>
                  <a:cubicBezTo>
                    <a:pt x="9709" y="943"/>
                    <a:pt x="9667" y="880"/>
                    <a:pt x="9667" y="838"/>
                  </a:cubicBezTo>
                  <a:lnTo>
                    <a:pt x="9667" y="796"/>
                  </a:lnTo>
                  <a:cubicBezTo>
                    <a:pt x="9667" y="754"/>
                    <a:pt x="9667" y="733"/>
                    <a:pt x="9646" y="671"/>
                  </a:cubicBezTo>
                  <a:lnTo>
                    <a:pt x="9646" y="629"/>
                  </a:lnTo>
                  <a:lnTo>
                    <a:pt x="9646" y="524"/>
                  </a:lnTo>
                  <a:lnTo>
                    <a:pt x="9646" y="461"/>
                  </a:lnTo>
                  <a:cubicBezTo>
                    <a:pt x="9646" y="419"/>
                    <a:pt x="9646" y="357"/>
                    <a:pt x="9625" y="336"/>
                  </a:cubicBezTo>
                  <a:lnTo>
                    <a:pt x="9625" y="273"/>
                  </a:lnTo>
                  <a:lnTo>
                    <a:pt x="9625" y="210"/>
                  </a:lnTo>
                  <a:lnTo>
                    <a:pt x="9625" y="126"/>
                  </a:lnTo>
                  <a:lnTo>
                    <a:pt x="9625" y="43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540100" y="3872225"/>
              <a:ext cx="4200" cy="8400"/>
            </a:xfrm>
            <a:custGeom>
              <a:rect b="b" l="l" r="r" t="t"/>
              <a:pathLst>
                <a:path extrusionOk="0" h="336" w="168">
                  <a:moveTo>
                    <a:pt x="168" y="1"/>
                  </a:moveTo>
                  <a:lnTo>
                    <a:pt x="0" y="336"/>
                  </a:lnTo>
                  <a:cubicBezTo>
                    <a:pt x="84" y="273"/>
                    <a:pt x="168" y="189"/>
                    <a:pt x="168" y="105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A2A2A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545325" y="3912000"/>
              <a:ext cx="60175" cy="34025"/>
            </a:xfrm>
            <a:custGeom>
              <a:rect b="b" l="l" r="r" t="t"/>
              <a:pathLst>
                <a:path extrusionOk="0" h="1361" w="2407">
                  <a:moveTo>
                    <a:pt x="1256" y="0"/>
                  </a:moveTo>
                  <a:cubicBezTo>
                    <a:pt x="1235" y="0"/>
                    <a:pt x="1214" y="0"/>
                    <a:pt x="1172" y="42"/>
                  </a:cubicBezTo>
                  <a:cubicBezTo>
                    <a:pt x="1110" y="63"/>
                    <a:pt x="942" y="126"/>
                    <a:pt x="691" y="126"/>
                  </a:cubicBezTo>
                  <a:cubicBezTo>
                    <a:pt x="503" y="126"/>
                    <a:pt x="294" y="84"/>
                    <a:pt x="63" y="63"/>
                  </a:cubicBezTo>
                  <a:lnTo>
                    <a:pt x="1" y="63"/>
                  </a:lnTo>
                  <a:cubicBezTo>
                    <a:pt x="22" y="63"/>
                    <a:pt x="22" y="84"/>
                    <a:pt x="63" y="84"/>
                  </a:cubicBezTo>
                  <a:cubicBezTo>
                    <a:pt x="126" y="146"/>
                    <a:pt x="231" y="188"/>
                    <a:pt x="419" y="293"/>
                  </a:cubicBezTo>
                  <a:cubicBezTo>
                    <a:pt x="817" y="502"/>
                    <a:pt x="921" y="565"/>
                    <a:pt x="1005" y="816"/>
                  </a:cubicBezTo>
                  <a:cubicBezTo>
                    <a:pt x="1026" y="879"/>
                    <a:pt x="1047" y="983"/>
                    <a:pt x="1214" y="1193"/>
                  </a:cubicBezTo>
                  <a:cubicBezTo>
                    <a:pt x="1319" y="1339"/>
                    <a:pt x="1528" y="1360"/>
                    <a:pt x="1654" y="1360"/>
                  </a:cubicBezTo>
                  <a:cubicBezTo>
                    <a:pt x="1967" y="1360"/>
                    <a:pt x="2281" y="1214"/>
                    <a:pt x="2407" y="1088"/>
                  </a:cubicBezTo>
                  <a:cubicBezTo>
                    <a:pt x="2239" y="983"/>
                    <a:pt x="2009" y="774"/>
                    <a:pt x="1654" y="398"/>
                  </a:cubicBezTo>
                  <a:lnTo>
                    <a:pt x="1256" y="0"/>
                  </a:lnTo>
                  <a:close/>
                </a:path>
              </a:pathLst>
            </a:custGeom>
            <a:solidFill>
              <a:srgbClr val="FDC2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351775" y="3301025"/>
              <a:ext cx="296100" cy="510025"/>
            </a:xfrm>
            <a:custGeom>
              <a:rect b="b" l="l" r="r" t="t"/>
              <a:pathLst>
                <a:path extrusionOk="0" h="20401" w="11844">
                  <a:moveTo>
                    <a:pt x="4960" y="0"/>
                  </a:moveTo>
                  <a:lnTo>
                    <a:pt x="4960" y="21"/>
                  </a:lnTo>
                  <a:cubicBezTo>
                    <a:pt x="4960" y="42"/>
                    <a:pt x="4960" y="84"/>
                    <a:pt x="4939" y="105"/>
                  </a:cubicBezTo>
                  <a:cubicBezTo>
                    <a:pt x="4939" y="126"/>
                    <a:pt x="4939" y="126"/>
                    <a:pt x="4918" y="147"/>
                  </a:cubicBezTo>
                  <a:cubicBezTo>
                    <a:pt x="4918" y="189"/>
                    <a:pt x="4897" y="209"/>
                    <a:pt x="4897" y="230"/>
                  </a:cubicBezTo>
                  <a:cubicBezTo>
                    <a:pt x="4897" y="251"/>
                    <a:pt x="4897" y="293"/>
                    <a:pt x="4855" y="314"/>
                  </a:cubicBezTo>
                  <a:cubicBezTo>
                    <a:pt x="4855" y="335"/>
                    <a:pt x="4834" y="398"/>
                    <a:pt x="4834" y="419"/>
                  </a:cubicBezTo>
                  <a:cubicBezTo>
                    <a:pt x="4834" y="440"/>
                    <a:pt x="4834" y="461"/>
                    <a:pt x="4813" y="502"/>
                  </a:cubicBezTo>
                  <a:cubicBezTo>
                    <a:pt x="4792" y="565"/>
                    <a:pt x="4751" y="628"/>
                    <a:pt x="4751" y="712"/>
                  </a:cubicBezTo>
                  <a:cubicBezTo>
                    <a:pt x="4541" y="1465"/>
                    <a:pt x="4311" y="1695"/>
                    <a:pt x="3955" y="2134"/>
                  </a:cubicBezTo>
                  <a:cubicBezTo>
                    <a:pt x="3767" y="2344"/>
                    <a:pt x="3537" y="2616"/>
                    <a:pt x="3244" y="3034"/>
                  </a:cubicBezTo>
                  <a:cubicBezTo>
                    <a:pt x="2658" y="3787"/>
                    <a:pt x="2407" y="4227"/>
                    <a:pt x="2072" y="4729"/>
                  </a:cubicBezTo>
                  <a:cubicBezTo>
                    <a:pt x="1863" y="5043"/>
                    <a:pt x="1654" y="5357"/>
                    <a:pt x="1361" y="5775"/>
                  </a:cubicBezTo>
                  <a:cubicBezTo>
                    <a:pt x="1193" y="6005"/>
                    <a:pt x="1131" y="6152"/>
                    <a:pt x="1089" y="6194"/>
                  </a:cubicBezTo>
                  <a:cubicBezTo>
                    <a:pt x="1131" y="6215"/>
                    <a:pt x="1152" y="6215"/>
                    <a:pt x="1173" y="6256"/>
                  </a:cubicBezTo>
                  <a:cubicBezTo>
                    <a:pt x="1340" y="6319"/>
                    <a:pt x="1549" y="6466"/>
                    <a:pt x="1696" y="6738"/>
                  </a:cubicBezTo>
                  <a:cubicBezTo>
                    <a:pt x="1717" y="6800"/>
                    <a:pt x="1758" y="6842"/>
                    <a:pt x="1758" y="6884"/>
                  </a:cubicBezTo>
                  <a:cubicBezTo>
                    <a:pt x="1758" y="6905"/>
                    <a:pt x="1758" y="6905"/>
                    <a:pt x="1779" y="6926"/>
                  </a:cubicBezTo>
                  <a:cubicBezTo>
                    <a:pt x="1779" y="6947"/>
                    <a:pt x="1800" y="7010"/>
                    <a:pt x="1800" y="7031"/>
                  </a:cubicBezTo>
                  <a:lnTo>
                    <a:pt x="1800" y="7114"/>
                  </a:lnTo>
                  <a:cubicBezTo>
                    <a:pt x="1800" y="7135"/>
                    <a:pt x="1800" y="7198"/>
                    <a:pt x="1821" y="7219"/>
                  </a:cubicBezTo>
                  <a:lnTo>
                    <a:pt x="1821" y="7303"/>
                  </a:lnTo>
                  <a:lnTo>
                    <a:pt x="1821" y="7386"/>
                  </a:lnTo>
                  <a:lnTo>
                    <a:pt x="1821" y="7470"/>
                  </a:lnTo>
                  <a:lnTo>
                    <a:pt x="1821" y="7575"/>
                  </a:lnTo>
                  <a:lnTo>
                    <a:pt x="1821" y="7658"/>
                  </a:lnTo>
                  <a:lnTo>
                    <a:pt x="1821" y="7763"/>
                  </a:lnTo>
                  <a:lnTo>
                    <a:pt x="1821" y="7847"/>
                  </a:lnTo>
                  <a:cubicBezTo>
                    <a:pt x="1821" y="7868"/>
                    <a:pt x="1821" y="7909"/>
                    <a:pt x="1800" y="7951"/>
                  </a:cubicBezTo>
                  <a:cubicBezTo>
                    <a:pt x="1800" y="7972"/>
                    <a:pt x="1800" y="7993"/>
                    <a:pt x="1779" y="8014"/>
                  </a:cubicBezTo>
                  <a:cubicBezTo>
                    <a:pt x="1779" y="8056"/>
                    <a:pt x="1758" y="8098"/>
                    <a:pt x="1758" y="8119"/>
                  </a:cubicBezTo>
                  <a:cubicBezTo>
                    <a:pt x="1758" y="8160"/>
                    <a:pt x="1758" y="8181"/>
                    <a:pt x="1717" y="8202"/>
                  </a:cubicBezTo>
                  <a:cubicBezTo>
                    <a:pt x="1717" y="8223"/>
                    <a:pt x="1696" y="8265"/>
                    <a:pt x="1696" y="8307"/>
                  </a:cubicBezTo>
                  <a:cubicBezTo>
                    <a:pt x="1696" y="8328"/>
                    <a:pt x="1675" y="8370"/>
                    <a:pt x="1675" y="8391"/>
                  </a:cubicBezTo>
                  <a:cubicBezTo>
                    <a:pt x="1675" y="8412"/>
                    <a:pt x="1654" y="8432"/>
                    <a:pt x="1654" y="8474"/>
                  </a:cubicBezTo>
                  <a:cubicBezTo>
                    <a:pt x="1654" y="8495"/>
                    <a:pt x="1612" y="8516"/>
                    <a:pt x="1612" y="8537"/>
                  </a:cubicBezTo>
                  <a:cubicBezTo>
                    <a:pt x="1612" y="8579"/>
                    <a:pt x="1591" y="8600"/>
                    <a:pt x="1591" y="8621"/>
                  </a:cubicBezTo>
                  <a:cubicBezTo>
                    <a:pt x="1591" y="8642"/>
                    <a:pt x="1570" y="8684"/>
                    <a:pt x="1570" y="8704"/>
                  </a:cubicBezTo>
                  <a:cubicBezTo>
                    <a:pt x="1570" y="8725"/>
                    <a:pt x="1570" y="8725"/>
                    <a:pt x="1549" y="8746"/>
                  </a:cubicBezTo>
                  <a:cubicBezTo>
                    <a:pt x="1486" y="8914"/>
                    <a:pt x="1445" y="9060"/>
                    <a:pt x="1382" y="9144"/>
                  </a:cubicBezTo>
                  <a:lnTo>
                    <a:pt x="1382" y="9165"/>
                  </a:lnTo>
                  <a:cubicBezTo>
                    <a:pt x="1382" y="9562"/>
                    <a:pt x="1445" y="10190"/>
                    <a:pt x="1549" y="10420"/>
                  </a:cubicBezTo>
                  <a:cubicBezTo>
                    <a:pt x="1675" y="10734"/>
                    <a:pt x="1675" y="10734"/>
                    <a:pt x="1863" y="10943"/>
                  </a:cubicBezTo>
                  <a:lnTo>
                    <a:pt x="1968" y="11090"/>
                  </a:lnTo>
                  <a:cubicBezTo>
                    <a:pt x="2198" y="11341"/>
                    <a:pt x="2323" y="11550"/>
                    <a:pt x="2407" y="11655"/>
                  </a:cubicBezTo>
                  <a:cubicBezTo>
                    <a:pt x="2428" y="11717"/>
                    <a:pt x="2449" y="11738"/>
                    <a:pt x="2491" y="11759"/>
                  </a:cubicBezTo>
                  <a:cubicBezTo>
                    <a:pt x="2721" y="12052"/>
                    <a:pt x="2491" y="12387"/>
                    <a:pt x="2219" y="12785"/>
                  </a:cubicBezTo>
                  <a:cubicBezTo>
                    <a:pt x="2093" y="12994"/>
                    <a:pt x="1926" y="13203"/>
                    <a:pt x="1821" y="13391"/>
                  </a:cubicBezTo>
                  <a:cubicBezTo>
                    <a:pt x="1758" y="13517"/>
                    <a:pt x="1696" y="13663"/>
                    <a:pt x="1612" y="13810"/>
                  </a:cubicBezTo>
                  <a:cubicBezTo>
                    <a:pt x="1445" y="14145"/>
                    <a:pt x="1256" y="14542"/>
                    <a:pt x="1047" y="15107"/>
                  </a:cubicBezTo>
                  <a:cubicBezTo>
                    <a:pt x="942" y="15379"/>
                    <a:pt x="963" y="15526"/>
                    <a:pt x="984" y="15714"/>
                  </a:cubicBezTo>
                  <a:cubicBezTo>
                    <a:pt x="1047" y="16070"/>
                    <a:pt x="1068" y="16425"/>
                    <a:pt x="670" y="16886"/>
                  </a:cubicBezTo>
                  <a:cubicBezTo>
                    <a:pt x="503" y="17116"/>
                    <a:pt x="315" y="17304"/>
                    <a:pt x="189" y="17430"/>
                  </a:cubicBezTo>
                  <a:cubicBezTo>
                    <a:pt x="105" y="17513"/>
                    <a:pt x="22" y="17597"/>
                    <a:pt x="1" y="17639"/>
                  </a:cubicBezTo>
                  <a:cubicBezTo>
                    <a:pt x="105" y="17827"/>
                    <a:pt x="85" y="18015"/>
                    <a:pt x="43" y="18141"/>
                  </a:cubicBezTo>
                  <a:lnTo>
                    <a:pt x="670" y="18141"/>
                  </a:lnTo>
                  <a:cubicBezTo>
                    <a:pt x="838" y="18141"/>
                    <a:pt x="1026" y="18162"/>
                    <a:pt x="1131" y="18267"/>
                  </a:cubicBezTo>
                  <a:cubicBezTo>
                    <a:pt x="1256" y="18246"/>
                    <a:pt x="1486" y="18162"/>
                    <a:pt x="1821" y="18057"/>
                  </a:cubicBezTo>
                  <a:lnTo>
                    <a:pt x="1905" y="18036"/>
                  </a:lnTo>
                  <a:cubicBezTo>
                    <a:pt x="2700" y="17806"/>
                    <a:pt x="3035" y="17639"/>
                    <a:pt x="3244" y="17534"/>
                  </a:cubicBezTo>
                  <a:cubicBezTo>
                    <a:pt x="3390" y="17471"/>
                    <a:pt x="3495" y="17409"/>
                    <a:pt x="3662" y="17409"/>
                  </a:cubicBezTo>
                  <a:cubicBezTo>
                    <a:pt x="3746" y="17409"/>
                    <a:pt x="3851" y="17430"/>
                    <a:pt x="3976" y="17430"/>
                  </a:cubicBezTo>
                  <a:cubicBezTo>
                    <a:pt x="4227" y="17492"/>
                    <a:pt x="4332" y="17576"/>
                    <a:pt x="4416" y="17618"/>
                  </a:cubicBezTo>
                  <a:cubicBezTo>
                    <a:pt x="4499" y="17681"/>
                    <a:pt x="4541" y="17702"/>
                    <a:pt x="4813" y="17723"/>
                  </a:cubicBezTo>
                  <a:lnTo>
                    <a:pt x="4918" y="17723"/>
                  </a:lnTo>
                  <a:cubicBezTo>
                    <a:pt x="5043" y="17723"/>
                    <a:pt x="5169" y="17723"/>
                    <a:pt x="5357" y="17702"/>
                  </a:cubicBezTo>
                  <a:cubicBezTo>
                    <a:pt x="5839" y="17681"/>
                    <a:pt x="6215" y="17513"/>
                    <a:pt x="6508" y="17409"/>
                  </a:cubicBezTo>
                  <a:cubicBezTo>
                    <a:pt x="6717" y="17325"/>
                    <a:pt x="6885" y="17283"/>
                    <a:pt x="7010" y="17283"/>
                  </a:cubicBezTo>
                  <a:cubicBezTo>
                    <a:pt x="7199" y="17283"/>
                    <a:pt x="7303" y="17388"/>
                    <a:pt x="7345" y="17471"/>
                  </a:cubicBezTo>
                  <a:cubicBezTo>
                    <a:pt x="7471" y="17681"/>
                    <a:pt x="7429" y="17932"/>
                    <a:pt x="7408" y="18162"/>
                  </a:cubicBezTo>
                  <a:cubicBezTo>
                    <a:pt x="7303" y="18664"/>
                    <a:pt x="7052" y="18978"/>
                    <a:pt x="6885" y="19208"/>
                  </a:cubicBezTo>
                  <a:cubicBezTo>
                    <a:pt x="6843" y="19250"/>
                    <a:pt x="6822" y="19292"/>
                    <a:pt x="6801" y="19313"/>
                  </a:cubicBezTo>
                  <a:cubicBezTo>
                    <a:pt x="6822" y="19355"/>
                    <a:pt x="6843" y="19355"/>
                    <a:pt x="6906" y="19376"/>
                  </a:cubicBezTo>
                  <a:cubicBezTo>
                    <a:pt x="7220" y="19522"/>
                    <a:pt x="7408" y="19564"/>
                    <a:pt x="7554" y="19564"/>
                  </a:cubicBezTo>
                  <a:cubicBezTo>
                    <a:pt x="7784" y="19564"/>
                    <a:pt x="8056" y="19585"/>
                    <a:pt x="8203" y="20129"/>
                  </a:cubicBezTo>
                  <a:cubicBezTo>
                    <a:pt x="8245" y="20233"/>
                    <a:pt x="8266" y="20317"/>
                    <a:pt x="8287" y="20401"/>
                  </a:cubicBezTo>
                  <a:cubicBezTo>
                    <a:pt x="8412" y="20296"/>
                    <a:pt x="8600" y="20212"/>
                    <a:pt x="8831" y="20150"/>
                  </a:cubicBezTo>
                  <a:cubicBezTo>
                    <a:pt x="9124" y="20087"/>
                    <a:pt x="9249" y="20045"/>
                    <a:pt x="9354" y="20045"/>
                  </a:cubicBezTo>
                  <a:cubicBezTo>
                    <a:pt x="9437" y="20045"/>
                    <a:pt x="9500" y="20087"/>
                    <a:pt x="9563" y="20087"/>
                  </a:cubicBezTo>
                  <a:cubicBezTo>
                    <a:pt x="9647" y="20108"/>
                    <a:pt x="9730" y="20129"/>
                    <a:pt x="9940" y="20129"/>
                  </a:cubicBezTo>
                  <a:cubicBezTo>
                    <a:pt x="10149" y="20150"/>
                    <a:pt x="10274" y="20192"/>
                    <a:pt x="10358" y="20212"/>
                  </a:cubicBezTo>
                  <a:cubicBezTo>
                    <a:pt x="10442" y="20233"/>
                    <a:pt x="10484" y="20233"/>
                    <a:pt x="10546" y="20233"/>
                  </a:cubicBezTo>
                  <a:cubicBezTo>
                    <a:pt x="10651" y="20233"/>
                    <a:pt x="10860" y="20192"/>
                    <a:pt x="11195" y="20024"/>
                  </a:cubicBezTo>
                  <a:cubicBezTo>
                    <a:pt x="11321" y="19982"/>
                    <a:pt x="11446" y="19920"/>
                    <a:pt x="11593" y="19920"/>
                  </a:cubicBezTo>
                  <a:cubicBezTo>
                    <a:pt x="11530" y="19857"/>
                    <a:pt x="11572" y="19585"/>
                    <a:pt x="11613" y="18455"/>
                  </a:cubicBezTo>
                  <a:cubicBezTo>
                    <a:pt x="11676" y="17241"/>
                    <a:pt x="11739" y="16718"/>
                    <a:pt x="11781" y="16321"/>
                  </a:cubicBezTo>
                  <a:cubicBezTo>
                    <a:pt x="11823" y="15860"/>
                    <a:pt x="11844" y="15672"/>
                    <a:pt x="11823" y="14793"/>
                  </a:cubicBezTo>
                  <a:cubicBezTo>
                    <a:pt x="11823" y="14668"/>
                    <a:pt x="11823" y="14542"/>
                    <a:pt x="11802" y="14375"/>
                  </a:cubicBezTo>
                  <a:cubicBezTo>
                    <a:pt x="11739" y="13329"/>
                    <a:pt x="11739" y="13287"/>
                    <a:pt x="11718" y="13098"/>
                  </a:cubicBezTo>
                  <a:cubicBezTo>
                    <a:pt x="11676" y="12868"/>
                    <a:pt x="11613" y="12492"/>
                    <a:pt x="11425" y="10588"/>
                  </a:cubicBezTo>
                  <a:cubicBezTo>
                    <a:pt x="11279" y="8872"/>
                    <a:pt x="11111" y="8181"/>
                    <a:pt x="11007" y="7742"/>
                  </a:cubicBezTo>
                  <a:cubicBezTo>
                    <a:pt x="10881" y="7156"/>
                    <a:pt x="10818" y="6905"/>
                    <a:pt x="10965" y="5901"/>
                  </a:cubicBezTo>
                  <a:cubicBezTo>
                    <a:pt x="11090" y="4855"/>
                    <a:pt x="11090" y="4813"/>
                    <a:pt x="11132" y="4645"/>
                  </a:cubicBezTo>
                  <a:cubicBezTo>
                    <a:pt x="11174" y="4541"/>
                    <a:pt x="11216" y="4394"/>
                    <a:pt x="11341" y="3557"/>
                  </a:cubicBezTo>
                  <a:cubicBezTo>
                    <a:pt x="11593" y="2176"/>
                    <a:pt x="11530" y="628"/>
                    <a:pt x="11509" y="0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002200" y="3135725"/>
              <a:ext cx="1161300" cy="1164425"/>
            </a:xfrm>
            <a:custGeom>
              <a:rect b="b" l="l" r="r" t="t"/>
              <a:pathLst>
                <a:path extrusionOk="0" h="46577" w="46452">
                  <a:moveTo>
                    <a:pt x="15003" y="0"/>
                  </a:moveTo>
                  <a:cubicBezTo>
                    <a:pt x="14166" y="8516"/>
                    <a:pt x="13162" y="18643"/>
                    <a:pt x="12911" y="19187"/>
                  </a:cubicBezTo>
                  <a:cubicBezTo>
                    <a:pt x="12890" y="19250"/>
                    <a:pt x="12869" y="19292"/>
                    <a:pt x="12806" y="19355"/>
                  </a:cubicBezTo>
                  <a:cubicBezTo>
                    <a:pt x="12660" y="19480"/>
                    <a:pt x="12325" y="19585"/>
                    <a:pt x="11300" y="19585"/>
                  </a:cubicBezTo>
                  <a:cubicBezTo>
                    <a:pt x="8308" y="19585"/>
                    <a:pt x="1382" y="18832"/>
                    <a:pt x="1" y="18664"/>
                  </a:cubicBezTo>
                  <a:lnTo>
                    <a:pt x="1" y="18664"/>
                  </a:lnTo>
                  <a:cubicBezTo>
                    <a:pt x="22" y="18769"/>
                    <a:pt x="147" y="18978"/>
                    <a:pt x="461" y="19208"/>
                  </a:cubicBezTo>
                  <a:cubicBezTo>
                    <a:pt x="1026" y="19627"/>
                    <a:pt x="1194" y="19836"/>
                    <a:pt x="1382" y="20087"/>
                  </a:cubicBezTo>
                  <a:cubicBezTo>
                    <a:pt x="1549" y="20254"/>
                    <a:pt x="1696" y="20443"/>
                    <a:pt x="2031" y="20757"/>
                  </a:cubicBezTo>
                  <a:cubicBezTo>
                    <a:pt x="2323" y="21029"/>
                    <a:pt x="2512" y="21196"/>
                    <a:pt x="2637" y="21363"/>
                  </a:cubicBezTo>
                  <a:cubicBezTo>
                    <a:pt x="2909" y="21614"/>
                    <a:pt x="3014" y="21782"/>
                    <a:pt x="3704" y="22138"/>
                  </a:cubicBezTo>
                  <a:cubicBezTo>
                    <a:pt x="3893" y="22242"/>
                    <a:pt x="4060" y="22326"/>
                    <a:pt x="4207" y="22410"/>
                  </a:cubicBezTo>
                  <a:cubicBezTo>
                    <a:pt x="4939" y="22807"/>
                    <a:pt x="5148" y="22891"/>
                    <a:pt x="5420" y="23330"/>
                  </a:cubicBezTo>
                  <a:cubicBezTo>
                    <a:pt x="5588" y="23644"/>
                    <a:pt x="5629" y="23749"/>
                    <a:pt x="5671" y="24104"/>
                  </a:cubicBezTo>
                  <a:cubicBezTo>
                    <a:pt x="5692" y="24272"/>
                    <a:pt x="5734" y="24523"/>
                    <a:pt x="5797" y="24941"/>
                  </a:cubicBezTo>
                  <a:cubicBezTo>
                    <a:pt x="5880" y="25423"/>
                    <a:pt x="5860" y="25841"/>
                    <a:pt x="5839" y="26176"/>
                  </a:cubicBezTo>
                  <a:cubicBezTo>
                    <a:pt x="5776" y="26741"/>
                    <a:pt x="5755" y="27201"/>
                    <a:pt x="6173" y="27975"/>
                  </a:cubicBezTo>
                  <a:cubicBezTo>
                    <a:pt x="6487" y="28561"/>
                    <a:pt x="6487" y="28980"/>
                    <a:pt x="6487" y="29252"/>
                  </a:cubicBezTo>
                  <a:cubicBezTo>
                    <a:pt x="6487" y="29545"/>
                    <a:pt x="6487" y="29670"/>
                    <a:pt x="7680" y="29963"/>
                  </a:cubicBezTo>
                  <a:cubicBezTo>
                    <a:pt x="8601" y="30193"/>
                    <a:pt x="9103" y="30256"/>
                    <a:pt x="9437" y="30277"/>
                  </a:cubicBezTo>
                  <a:cubicBezTo>
                    <a:pt x="9919" y="30340"/>
                    <a:pt x="10086" y="30361"/>
                    <a:pt x="10463" y="30821"/>
                  </a:cubicBezTo>
                  <a:cubicBezTo>
                    <a:pt x="10693" y="31135"/>
                    <a:pt x="10714" y="31532"/>
                    <a:pt x="10714" y="31867"/>
                  </a:cubicBezTo>
                  <a:lnTo>
                    <a:pt x="10756" y="31846"/>
                  </a:lnTo>
                  <a:cubicBezTo>
                    <a:pt x="11028" y="31490"/>
                    <a:pt x="11195" y="31197"/>
                    <a:pt x="11342" y="30905"/>
                  </a:cubicBezTo>
                  <a:cubicBezTo>
                    <a:pt x="11634" y="30381"/>
                    <a:pt x="11927" y="29858"/>
                    <a:pt x="12953" y="29231"/>
                  </a:cubicBezTo>
                  <a:cubicBezTo>
                    <a:pt x="13413" y="28938"/>
                    <a:pt x="13434" y="28666"/>
                    <a:pt x="13434" y="28394"/>
                  </a:cubicBezTo>
                  <a:cubicBezTo>
                    <a:pt x="13434" y="28247"/>
                    <a:pt x="13476" y="27745"/>
                    <a:pt x="13915" y="27745"/>
                  </a:cubicBezTo>
                  <a:cubicBezTo>
                    <a:pt x="14145" y="27745"/>
                    <a:pt x="14543" y="27871"/>
                    <a:pt x="15422" y="28289"/>
                  </a:cubicBezTo>
                  <a:cubicBezTo>
                    <a:pt x="16426" y="28729"/>
                    <a:pt x="17054" y="28917"/>
                    <a:pt x="17493" y="29042"/>
                  </a:cubicBezTo>
                  <a:cubicBezTo>
                    <a:pt x="18393" y="29293"/>
                    <a:pt x="18707" y="29419"/>
                    <a:pt x="19376" y="30674"/>
                  </a:cubicBezTo>
                  <a:cubicBezTo>
                    <a:pt x="20109" y="31972"/>
                    <a:pt x="20192" y="32181"/>
                    <a:pt x="20381" y="32850"/>
                  </a:cubicBezTo>
                  <a:cubicBezTo>
                    <a:pt x="20443" y="33122"/>
                    <a:pt x="20590" y="33520"/>
                    <a:pt x="20820" y="34169"/>
                  </a:cubicBezTo>
                  <a:cubicBezTo>
                    <a:pt x="21155" y="35089"/>
                    <a:pt x="21050" y="35675"/>
                    <a:pt x="21008" y="36031"/>
                  </a:cubicBezTo>
                  <a:cubicBezTo>
                    <a:pt x="21008" y="36094"/>
                    <a:pt x="20966" y="36135"/>
                    <a:pt x="20966" y="36198"/>
                  </a:cubicBezTo>
                  <a:cubicBezTo>
                    <a:pt x="21134" y="36303"/>
                    <a:pt x="21761" y="36407"/>
                    <a:pt x="22013" y="36428"/>
                  </a:cubicBezTo>
                  <a:cubicBezTo>
                    <a:pt x="22326" y="36470"/>
                    <a:pt x="22640" y="36512"/>
                    <a:pt x="22912" y="36512"/>
                  </a:cubicBezTo>
                  <a:cubicBezTo>
                    <a:pt x="23268" y="36512"/>
                    <a:pt x="23540" y="36449"/>
                    <a:pt x="23728" y="36428"/>
                  </a:cubicBezTo>
                  <a:cubicBezTo>
                    <a:pt x="23854" y="36407"/>
                    <a:pt x="23958" y="36407"/>
                    <a:pt x="24042" y="36407"/>
                  </a:cubicBezTo>
                  <a:cubicBezTo>
                    <a:pt x="24565" y="36407"/>
                    <a:pt x="24607" y="36931"/>
                    <a:pt x="24691" y="37579"/>
                  </a:cubicBezTo>
                  <a:cubicBezTo>
                    <a:pt x="24733" y="38040"/>
                    <a:pt x="24774" y="38207"/>
                    <a:pt x="24795" y="38249"/>
                  </a:cubicBezTo>
                  <a:cubicBezTo>
                    <a:pt x="24837" y="38353"/>
                    <a:pt x="24879" y="38458"/>
                    <a:pt x="25026" y="39588"/>
                  </a:cubicBezTo>
                  <a:cubicBezTo>
                    <a:pt x="25130" y="40488"/>
                    <a:pt x="25151" y="41053"/>
                    <a:pt x="25151" y="41429"/>
                  </a:cubicBezTo>
                  <a:cubicBezTo>
                    <a:pt x="25151" y="41973"/>
                    <a:pt x="25151" y="42057"/>
                    <a:pt x="25423" y="42308"/>
                  </a:cubicBezTo>
                  <a:cubicBezTo>
                    <a:pt x="25465" y="42371"/>
                    <a:pt x="25570" y="42475"/>
                    <a:pt x="25611" y="42580"/>
                  </a:cubicBezTo>
                  <a:cubicBezTo>
                    <a:pt x="25779" y="42685"/>
                    <a:pt x="26030" y="42789"/>
                    <a:pt x="26365" y="42957"/>
                  </a:cubicBezTo>
                  <a:cubicBezTo>
                    <a:pt x="27495" y="43563"/>
                    <a:pt x="27808" y="43668"/>
                    <a:pt x="28018" y="43752"/>
                  </a:cubicBezTo>
                  <a:cubicBezTo>
                    <a:pt x="28269" y="43856"/>
                    <a:pt x="28373" y="43898"/>
                    <a:pt x="29210" y="44463"/>
                  </a:cubicBezTo>
                  <a:cubicBezTo>
                    <a:pt x="29922" y="44923"/>
                    <a:pt x="30110" y="45195"/>
                    <a:pt x="30236" y="45363"/>
                  </a:cubicBezTo>
                  <a:cubicBezTo>
                    <a:pt x="30340" y="45530"/>
                    <a:pt x="30361" y="45572"/>
                    <a:pt x="31470" y="45781"/>
                  </a:cubicBezTo>
                  <a:cubicBezTo>
                    <a:pt x="32433" y="45990"/>
                    <a:pt x="32977" y="46304"/>
                    <a:pt x="33290" y="46514"/>
                  </a:cubicBezTo>
                  <a:cubicBezTo>
                    <a:pt x="33311" y="46555"/>
                    <a:pt x="33374" y="46576"/>
                    <a:pt x="33395" y="46576"/>
                  </a:cubicBezTo>
                  <a:cubicBezTo>
                    <a:pt x="33395" y="46555"/>
                    <a:pt x="33416" y="46493"/>
                    <a:pt x="33416" y="46451"/>
                  </a:cubicBezTo>
                  <a:cubicBezTo>
                    <a:pt x="33500" y="46032"/>
                    <a:pt x="33709" y="45970"/>
                    <a:pt x="33813" y="45970"/>
                  </a:cubicBezTo>
                  <a:lnTo>
                    <a:pt x="33876" y="45970"/>
                  </a:lnTo>
                  <a:cubicBezTo>
                    <a:pt x="33793" y="45551"/>
                    <a:pt x="33688" y="45112"/>
                    <a:pt x="33625" y="44882"/>
                  </a:cubicBezTo>
                  <a:cubicBezTo>
                    <a:pt x="33269" y="43229"/>
                    <a:pt x="32830" y="42413"/>
                    <a:pt x="32537" y="41889"/>
                  </a:cubicBezTo>
                  <a:cubicBezTo>
                    <a:pt x="32035" y="40969"/>
                    <a:pt x="31930" y="40550"/>
                    <a:pt x="32746" y="39295"/>
                  </a:cubicBezTo>
                  <a:cubicBezTo>
                    <a:pt x="33249" y="38542"/>
                    <a:pt x="33416" y="38186"/>
                    <a:pt x="33521" y="37914"/>
                  </a:cubicBezTo>
                  <a:cubicBezTo>
                    <a:pt x="33772" y="37475"/>
                    <a:pt x="33813" y="37391"/>
                    <a:pt x="34630" y="36617"/>
                  </a:cubicBezTo>
                  <a:cubicBezTo>
                    <a:pt x="35257" y="36010"/>
                    <a:pt x="35655" y="35612"/>
                    <a:pt x="35906" y="35319"/>
                  </a:cubicBezTo>
                  <a:lnTo>
                    <a:pt x="36094" y="35152"/>
                  </a:lnTo>
                  <a:cubicBezTo>
                    <a:pt x="35466" y="34524"/>
                    <a:pt x="35194" y="34148"/>
                    <a:pt x="35299" y="33792"/>
                  </a:cubicBezTo>
                  <a:cubicBezTo>
                    <a:pt x="35341" y="33687"/>
                    <a:pt x="35446" y="33478"/>
                    <a:pt x="35718" y="33478"/>
                  </a:cubicBezTo>
                  <a:lnTo>
                    <a:pt x="36178" y="33478"/>
                  </a:lnTo>
                  <a:cubicBezTo>
                    <a:pt x="37036" y="33478"/>
                    <a:pt x="37663" y="33541"/>
                    <a:pt x="37998" y="33918"/>
                  </a:cubicBezTo>
                  <a:cubicBezTo>
                    <a:pt x="38187" y="34127"/>
                    <a:pt x="38166" y="34441"/>
                    <a:pt x="38082" y="34692"/>
                  </a:cubicBezTo>
                  <a:cubicBezTo>
                    <a:pt x="38207" y="34629"/>
                    <a:pt x="38333" y="34524"/>
                    <a:pt x="38521" y="34378"/>
                  </a:cubicBezTo>
                  <a:cubicBezTo>
                    <a:pt x="40572" y="32955"/>
                    <a:pt x="40907" y="32599"/>
                    <a:pt x="40907" y="32599"/>
                  </a:cubicBezTo>
                  <a:cubicBezTo>
                    <a:pt x="40928" y="32578"/>
                    <a:pt x="41325" y="32244"/>
                    <a:pt x="41304" y="31762"/>
                  </a:cubicBezTo>
                  <a:cubicBezTo>
                    <a:pt x="41262" y="31302"/>
                    <a:pt x="41011" y="30381"/>
                    <a:pt x="40886" y="30026"/>
                  </a:cubicBezTo>
                  <a:cubicBezTo>
                    <a:pt x="40739" y="29837"/>
                    <a:pt x="40635" y="29649"/>
                    <a:pt x="40718" y="29419"/>
                  </a:cubicBezTo>
                  <a:cubicBezTo>
                    <a:pt x="40781" y="29293"/>
                    <a:pt x="40886" y="29189"/>
                    <a:pt x="41011" y="29189"/>
                  </a:cubicBezTo>
                  <a:cubicBezTo>
                    <a:pt x="41116" y="29189"/>
                    <a:pt x="41304" y="29231"/>
                    <a:pt x="42036" y="29837"/>
                  </a:cubicBezTo>
                  <a:cubicBezTo>
                    <a:pt x="42727" y="30402"/>
                    <a:pt x="42894" y="30758"/>
                    <a:pt x="42999" y="30967"/>
                  </a:cubicBezTo>
                  <a:cubicBezTo>
                    <a:pt x="42999" y="30988"/>
                    <a:pt x="43020" y="31009"/>
                    <a:pt x="43020" y="31009"/>
                  </a:cubicBezTo>
                  <a:cubicBezTo>
                    <a:pt x="43041" y="31030"/>
                    <a:pt x="43229" y="31072"/>
                    <a:pt x="43543" y="31093"/>
                  </a:cubicBezTo>
                  <a:cubicBezTo>
                    <a:pt x="43752" y="31114"/>
                    <a:pt x="43961" y="31114"/>
                    <a:pt x="44129" y="31114"/>
                  </a:cubicBezTo>
                  <a:cubicBezTo>
                    <a:pt x="45029" y="31114"/>
                    <a:pt x="45552" y="30884"/>
                    <a:pt x="45865" y="30277"/>
                  </a:cubicBezTo>
                  <a:cubicBezTo>
                    <a:pt x="46054" y="29963"/>
                    <a:pt x="46242" y="29775"/>
                    <a:pt x="46451" y="29754"/>
                  </a:cubicBezTo>
                  <a:cubicBezTo>
                    <a:pt x="46451" y="29649"/>
                    <a:pt x="46451" y="29524"/>
                    <a:pt x="46430" y="29335"/>
                  </a:cubicBezTo>
                  <a:cubicBezTo>
                    <a:pt x="46368" y="28226"/>
                    <a:pt x="46347" y="28164"/>
                    <a:pt x="46242" y="27473"/>
                  </a:cubicBezTo>
                  <a:cubicBezTo>
                    <a:pt x="46221" y="27264"/>
                    <a:pt x="46158" y="26992"/>
                    <a:pt x="46117" y="26594"/>
                  </a:cubicBezTo>
                  <a:cubicBezTo>
                    <a:pt x="46096" y="26385"/>
                    <a:pt x="46054" y="26218"/>
                    <a:pt x="46033" y="26092"/>
                  </a:cubicBezTo>
                  <a:cubicBezTo>
                    <a:pt x="45949" y="25464"/>
                    <a:pt x="45928" y="25318"/>
                    <a:pt x="45928" y="25025"/>
                  </a:cubicBezTo>
                  <a:cubicBezTo>
                    <a:pt x="45928" y="24858"/>
                    <a:pt x="45907" y="24690"/>
                    <a:pt x="45907" y="24397"/>
                  </a:cubicBezTo>
                  <a:cubicBezTo>
                    <a:pt x="45907" y="24293"/>
                    <a:pt x="45865" y="24188"/>
                    <a:pt x="45865" y="24063"/>
                  </a:cubicBezTo>
                  <a:cubicBezTo>
                    <a:pt x="45824" y="23393"/>
                    <a:pt x="45740" y="23247"/>
                    <a:pt x="45656" y="22975"/>
                  </a:cubicBezTo>
                  <a:cubicBezTo>
                    <a:pt x="45573" y="22661"/>
                    <a:pt x="45405" y="22284"/>
                    <a:pt x="45217" y="21029"/>
                  </a:cubicBezTo>
                  <a:cubicBezTo>
                    <a:pt x="45112" y="20296"/>
                    <a:pt x="45008" y="19836"/>
                    <a:pt x="44924" y="19501"/>
                  </a:cubicBezTo>
                  <a:cubicBezTo>
                    <a:pt x="44757" y="18748"/>
                    <a:pt x="44694" y="18455"/>
                    <a:pt x="44987" y="17074"/>
                  </a:cubicBezTo>
                  <a:cubicBezTo>
                    <a:pt x="45029" y="16802"/>
                    <a:pt x="45091" y="16572"/>
                    <a:pt x="45133" y="16363"/>
                  </a:cubicBezTo>
                  <a:lnTo>
                    <a:pt x="45280" y="15902"/>
                  </a:lnTo>
                  <a:cubicBezTo>
                    <a:pt x="45301" y="15735"/>
                    <a:pt x="45342" y="15609"/>
                    <a:pt x="45384" y="15505"/>
                  </a:cubicBezTo>
                  <a:cubicBezTo>
                    <a:pt x="45552" y="14814"/>
                    <a:pt x="45593" y="14689"/>
                    <a:pt x="45426" y="14375"/>
                  </a:cubicBezTo>
                  <a:cubicBezTo>
                    <a:pt x="45342" y="14228"/>
                    <a:pt x="45342" y="14061"/>
                    <a:pt x="45384" y="13915"/>
                  </a:cubicBezTo>
                  <a:cubicBezTo>
                    <a:pt x="45384" y="13852"/>
                    <a:pt x="45405" y="13831"/>
                    <a:pt x="45426" y="13768"/>
                  </a:cubicBezTo>
                  <a:cubicBezTo>
                    <a:pt x="45217" y="13768"/>
                    <a:pt x="44987" y="13768"/>
                    <a:pt x="44694" y="13810"/>
                  </a:cubicBezTo>
                  <a:cubicBezTo>
                    <a:pt x="44485" y="13810"/>
                    <a:pt x="44275" y="13831"/>
                    <a:pt x="44066" y="13852"/>
                  </a:cubicBezTo>
                  <a:cubicBezTo>
                    <a:pt x="43208" y="13956"/>
                    <a:pt x="42685" y="14166"/>
                    <a:pt x="42371" y="14333"/>
                  </a:cubicBezTo>
                  <a:cubicBezTo>
                    <a:pt x="42162" y="14438"/>
                    <a:pt x="41974" y="14500"/>
                    <a:pt x="41827" y="14500"/>
                  </a:cubicBezTo>
                  <a:cubicBezTo>
                    <a:pt x="41472" y="14500"/>
                    <a:pt x="41241" y="14228"/>
                    <a:pt x="40928" y="13643"/>
                  </a:cubicBezTo>
                  <a:cubicBezTo>
                    <a:pt x="40488" y="12868"/>
                    <a:pt x="40404" y="12262"/>
                    <a:pt x="40384" y="11927"/>
                  </a:cubicBezTo>
                  <a:cubicBezTo>
                    <a:pt x="40363" y="11927"/>
                    <a:pt x="40321" y="11948"/>
                    <a:pt x="40300" y="11969"/>
                  </a:cubicBezTo>
                  <a:cubicBezTo>
                    <a:pt x="40091" y="12073"/>
                    <a:pt x="40070" y="12136"/>
                    <a:pt x="40070" y="12178"/>
                  </a:cubicBezTo>
                  <a:cubicBezTo>
                    <a:pt x="39965" y="12471"/>
                    <a:pt x="39798" y="12617"/>
                    <a:pt x="38856" y="12910"/>
                  </a:cubicBezTo>
                  <a:cubicBezTo>
                    <a:pt x="38291" y="13099"/>
                    <a:pt x="38019" y="13391"/>
                    <a:pt x="37810" y="13643"/>
                  </a:cubicBezTo>
                  <a:cubicBezTo>
                    <a:pt x="37643" y="13852"/>
                    <a:pt x="37475" y="14061"/>
                    <a:pt x="37182" y="14061"/>
                  </a:cubicBezTo>
                  <a:cubicBezTo>
                    <a:pt x="36952" y="14061"/>
                    <a:pt x="36701" y="13915"/>
                    <a:pt x="36324" y="13517"/>
                  </a:cubicBezTo>
                  <a:cubicBezTo>
                    <a:pt x="35906" y="13099"/>
                    <a:pt x="35676" y="12722"/>
                    <a:pt x="35487" y="12450"/>
                  </a:cubicBezTo>
                  <a:cubicBezTo>
                    <a:pt x="35466" y="12387"/>
                    <a:pt x="35404" y="12345"/>
                    <a:pt x="35383" y="12283"/>
                  </a:cubicBezTo>
                  <a:cubicBezTo>
                    <a:pt x="35174" y="11969"/>
                    <a:pt x="35048" y="11843"/>
                    <a:pt x="34734" y="11843"/>
                  </a:cubicBezTo>
                  <a:cubicBezTo>
                    <a:pt x="34630" y="11843"/>
                    <a:pt x="34504" y="11864"/>
                    <a:pt x="34316" y="11885"/>
                  </a:cubicBezTo>
                  <a:cubicBezTo>
                    <a:pt x="33772" y="11990"/>
                    <a:pt x="33521" y="12241"/>
                    <a:pt x="33311" y="12450"/>
                  </a:cubicBezTo>
                  <a:cubicBezTo>
                    <a:pt x="33144" y="12617"/>
                    <a:pt x="32956" y="12785"/>
                    <a:pt x="32663" y="12785"/>
                  </a:cubicBezTo>
                  <a:cubicBezTo>
                    <a:pt x="32516" y="12785"/>
                    <a:pt x="32349" y="12722"/>
                    <a:pt x="32202" y="12617"/>
                  </a:cubicBezTo>
                  <a:cubicBezTo>
                    <a:pt x="31909" y="12471"/>
                    <a:pt x="31847" y="12471"/>
                    <a:pt x="31784" y="12450"/>
                  </a:cubicBezTo>
                  <a:cubicBezTo>
                    <a:pt x="31575" y="12408"/>
                    <a:pt x="31386" y="12366"/>
                    <a:pt x="30487" y="11780"/>
                  </a:cubicBezTo>
                  <a:cubicBezTo>
                    <a:pt x="29127" y="10923"/>
                    <a:pt x="28855" y="10839"/>
                    <a:pt x="28122" y="10630"/>
                  </a:cubicBezTo>
                  <a:lnTo>
                    <a:pt x="27850" y="10567"/>
                  </a:lnTo>
                  <a:cubicBezTo>
                    <a:pt x="27725" y="10525"/>
                    <a:pt x="27641" y="10504"/>
                    <a:pt x="27557" y="10504"/>
                  </a:cubicBezTo>
                  <a:cubicBezTo>
                    <a:pt x="27453" y="10504"/>
                    <a:pt x="27432" y="10525"/>
                    <a:pt x="27348" y="10588"/>
                  </a:cubicBezTo>
                  <a:cubicBezTo>
                    <a:pt x="27285" y="10630"/>
                    <a:pt x="27139" y="10713"/>
                    <a:pt x="26930" y="10713"/>
                  </a:cubicBezTo>
                  <a:cubicBezTo>
                    <a:pt x="26783" y="10713"/>
                    <a:pt x="26574" y="10671"/>
                    <a:pt x="26281" y="10525"/>
                  </a:cubicBezTo>
                  <a:cubicBezTo>
                    <a:pt x="26222" y="10500"/>
                    <a:pt x="26160" y="10490"/>
                    <a:pt x="26097" y="10490"/>
                  </a:cubicBezTo>
                  <a:cubicBezTo>
                    <a:pt x="25892" y="10490"/>
                    <a:pt x="25668" y="10601"/>
                    <a:pt x="25444" y="10713"/>
                  </a:cubicBezTo>
                  <a:cubicBezTo>
                    <a:pt x="25235" y="10818"/>
                    <a:pt x="25046" y="10943"/>
                    <a:pt x="24837" y="10943"/>
                  </a:cubicBezTo>
                  <a:cubicBezTo>
                    <a:pt x="24293" y="10943"/>
                    <a:pt x="24105" y="10190"/>
                    <a:pt x="24000" y="9311"/>
                  </a:cubicBezTo>
                  <a:cubicBezTo>
                    <a:pt x="24000" y="9249"/>
                    <a:pt x="24000" y="9207"/>
                    <a:pt x="23979" y="9123"/>
                  </a:cubicBezTo>
                  <a:cubicBezTo>
                    <a:pt x="23749" y="6801"/>
                    <a:pt x="23686" y="5922"/>
                    <a:pt x="23582" y="4625"/>
                  </a:cubicBezTo>
                  <a:lnTo>
                    <a:pt x="23519" y="3599"/>
                  </a:lnTo>
                  <a:cubicBezTo>
                    <a:pt x="23435" y="2658"/>
                    <a:pt x="23477" y="1925"/>
                    <a:pt x="23519" y="1423"/>
                  </a:cubicBezTo>
                  <a:cubicBezTo>
                    <a:pt x="23519" y="1256"/>
                    <a:pt x="23540" y="1047"/>
                    <a:pt x="23540" y="900"/>
                  </a:cubicBezTo>
                  <a:cubicBezTo>
                    <a:pt x="23017" y="879"/>
                    <a:pt x="21469" y="754"/>
                    <a:pt x="20339" y="482"/>
                  </a:cubicBezTo>
                  <a:cubicBezTo>
                    <a:pt x="20025" y="419"/>
                    <a:pt x="19753" y="377"/>
                    <a:pt x="19481" y="335"/>
                  </a:cubicBezTo>
                  <a:cubicBezTo>
                    <a:pt x="19062" y="272"/>
                    <a:pt x="18728" y="272"/>
                    <a:pt x="18330" y="251"/>
                  </a:cubicBezTo>
                  <a:cubicBezTo>
                    <a:pt x="18142" y="251"/>
                    <a:pt x="17932" y="251"/>
                    <a:pt x="17702" y="231"/>
                  </a:cubicBezTo>
                  <a:cubicBezTo>
                    <a:pt x="16970" y="168"/>
                    <a:pt x="15610" y="42"/>
                    <a:pt x="15003" y="0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632000" y="4196550"/>
              <a:ext cx="550" cy="1600"/>
            </a:xfrm>
            <a:custGeom>
              <a:rect b="b" l="l" r="r" t="t"/>
              <a:pathLst>
                <a:path extrusionOk="0" h="64" w="22">
                  <a:moveTo>
                    <a:pt x="22" y="0"/>
                  </a:moveTo>
                  <a:cubicBezTo>
                    <a:pt x="1" y="0"/>
                    <a:pt x="1" y="0"/>
                    <a:pt x="1" y="63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2A2A2A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866200" y="2597450"/>
              <a:ext cx="618850" cy="470300"/>
            </a:xfrm>
            <a:custGeom>
              <a:rect b="b" l="l" r="r" t="t"/>
              <a:pathLst>
                <a:path extrusionOk="0" h="18812" w="24754">
                  <a:moveTo>
                    <a:pt x="7931" y="1"/>
                  </a:moveTo>
                  <a:cubicBezTo>
                    <a:pt x="7010" y="1"/>
                    <a:pt x="5985" y="22"/>
                    <a:pt x="5002" y="43"/>
                  </a:cubicBezTo>
                  <a:cubicBezTo>
                    <a:pt x="4123" y="85"/>
                    <a:pt x="3244" y="106"/>
                    <a:pt x="2407" y="106"/>
                  </a:cubicBezTo>
                  <a:lnTo>
                    <a:pt x="1" y="16217"/>
                  </a:lnTo>
                  <a:cubicBezTo>
                    <a:pt x="1968" y="16552"/>
                    <a:pt x="13685" y="18602"/>
                    <a:pt x="20213" y="18769"/>
                  </a:cubicBezTo>
                  <a:cubicBezTo>
                    <a:pt x="20569" y="18769"/>
                    <a:pt x="20903" y="18811"/>
                    <a:pt x="21217" y="18811"/>
                  </a:cubicBezTo>
                  <a:cubicBezTo>
                    <a:pt x="22264" y="18769"/>
                    <a:pt x="23080" y="18728"/>
                    <a:pt x="23624" y="18602"/>
                  </a:cubicBezTo>
                  <a:lnTo>
                    <a:pt x="24586" y="7157"/>
                  </a:lnTo>
                  <a:cubicBezTo>
                    <a:pt x="24691" y="5148"/>
                    <a:pt x="24753" y="2909"/>
                    <a:pt x="24670" y="2323"/>
                  </a:cubicBezTo>
                  <a:cubicBezTo>
                    <a:pt x="24042" y="2177"/>
                    <a:pt x="20924" y="1863"/>
                    <a:pt x="18999" y="1675"/>
                  </a:cubicBezTo>
                  <a:cubicBezTo>
                    <a:pt x="18958" y="1675"/>
                    <a:pt x="17263" y="1487"/>
                    <a:pt x="15421" y="1194"/>
                  </a:cubicBezTo>
                  <a:cubicBezTo>
                    <a:pt x="15296" y="1173"/>
                    <a:pt x="15191" y="1173"/>
                    <a:pt x="15066" y="1152"/>
                  </a:cubicBezTo>
                  <a:cubicBezTo>
                    <a:pt x="13894" y="963"/>
                    <a:pt x="13622" y="880"/>
                    <a:pt x="13078" y="733"/>
                  </a:cubicBezTo>
                  <a:cubicBezTo>
                    <a:pt x="12722" y="629"/>
                    <a:pt x="12241" y="461"/>
                    <a:pt x="11237" y="231"/>
                  </a:cubicBezTo>
                  <a:cubicBezTo>
                    <a:pt x="10588" y="85"/>
                    <a:pt x="9542" y="1"/>
                    <a:pt x="7931" y="1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448250" y="2421175"/>
              <a:ext cx="465050" cy="578575"/>
            </a:xfrm>
            <a:custGeom>
              <a:rect b="b" l="l" r="r" t="t"/>
              <a:pathLst>
                <a:path extrusionOk="0" h="23143" w="18602">
                  <a:moveTo>
                    <a:pt x="5085" y="1"/>
                  </a:moveTo>
                  <a:cubicBezTo>
                    <a:pt x="4416" y="2135"/>
                    <a:pt x="2281" y="9207"/>
                    <a:pt x="2219" y="9395"/>
                  </a:cubicBezTo>
                  <a:cubicBezTo>
                    <a:pt x="2198" y="9500"/>
                    <a:pt x="2114" y="9688"/>
                    <a:pt x="1884" y="10128"/>
                  </a:cubicBezTo>
                  <a:cubicBezTo>
                    <a:pt x="1737" y="10421"/>
                    <a:pt x="1570" y="10735"/>
                    <a:pt x="1465" y="10944"/>
                  </a:cubicBezTo>
                  <a:cubicBezTo>
                    <a:pt x="1382" y="11090"/>
                    <a:pt x="1382" y="11760"/>
                    <a:pt x="1361" y="12178"/>
                  </a:cubicBezTo>
                  <a:cubicBezTo>
                    <a:pt x="1340" y="12869"/>
                    <a:pt x="1340" y="13266"/>
                    <a:pt x="1214" y="13496"/>
                  </a:cubicBezTo>
                  <a:cubicBezTo>
                    <a:pt x="1131" y="13643"/>
                    <a:pt x="1068" y="14208"/>
                    <a:pt x="1026" y="14522"/>
                  </a:cubicBezTo>
                  <a:cubicBezTo>
                    <a:pt x="1005" y="14752"/>
                    <a:pt x="963" y="14961"/>
                    <a:pt x="942" y="15128"/>
                  </a:cubicBezTo>
                  <a:cubicBezTo>
                    <a:pt x="859" y="15526"/>
                    <a:pt x="210" y="18706"/>
                    <a:pt x="1" y="19815"/>
                  </a:cubicBezTo>
                  <a:cubicBezTo>
                    <a:pt x="796" y="19941"/>
                    <a:pt x="2909" y="20297"/>
                    <a:pt x="4248" y="20297"/>
                  </a:cubicBezTo>
                  <a:lnTo>
                    <a:pt x="4876" y="20297"/>
                  </a:lnTo>
                  <a:cubicBezTo>
                    <a:pt x="6194" y="20297"/>
                    <a:pt x="6696" y="20548"/>
                    <a:pt x="7533" y="20924"/>
                  </a:cubicBezTo>
                  <a:lnTo>
                    <a:pt x="7659" y="21008"/>
                  </a:lnTo>
                  <a:cubicBezTo>
                    <a:pt x="8077" y="21217"/>
                    <a:pt x="8245" y="21385"/>
                    <a:pt x="8370" y="21510"/>
                  </a:cubicBezTo>
                  <a:cubicBezTo>
                    <a:pt x="8496" y="21636"/>
                    <a:pt x="8559" y="21719"/>
                    <a:pt x="9437" y="21740"/>
                  </a:cubicBezTo>
                  <a:cubicBezTo>
                    <a:pt x="10818" y="21740"/>
                    <a:pt x="15108" y="22828"/>
                    <a:pt x="16217" y="23142"/>
                  </a:cubicBezTo>
                  <a:lnTo>
                    <a:pt x="18602" y="7157"/>
                  </a:lnTo>
                  <a:cubicBezTo>
                    <a:pt x="17054" y="7157"/>
                    <a:pt x="16007" y="7073"/>
                    <a:pt x="15254" y="6947"/>
                  </a:cubicBezTo>
                  <a:cubicBezTo>
                    <a:pt x="12973" y="6487"/>
                    <a:pt x="12681" y="5943"/>
                    <a:pt x="12513" y="5211"/>
                  </a:cubicBezTo>
                  <a:cubicBezTo>
                    <a:pt x="12471" y="5085"/>
                    <a:pt x="12450" y="4960"/>
                    <a:pt x="12367" y="4855"/>
                  </a:cubicBezTo>
                  <a:cubicBezTo>
                    <a:pt x="12157" y="4541"/>
                    <a:pt x="12199" y="4248"/>
                    <a:pt x="12220" y="4060"/>
                  </a:cubicBezTo>
                  <a:cubicBezTo>
                    <a:pt x="12304" y="3725"/>
                    <a:pt x="12555" y="3495"/>
                    <a:pt x="12743" y="3390"/>
                  </a:cubicBezTo>
                  <a:lnTo>
                    <a:pt x="13057" y="733"/>
                  </a:lnTo>
                  <a:lnTo>
                    <a:pt x="13036" y="733"/>
                  </a:lnTo>
                  <a:cubicBezTo>
                    <a:pt x="12994" y="733"/>
                    <a:pt x="12973" y="712"/>
                    <a:pt x="12953" y="712"/>
                  </a:cubicBezTo>
                  <a:cubicBezTo>
                    <a:pt x="12932" y="712"/>
                    <a:pt x="12869" y="691"/>
                    <a:pt x="12848" y="691"/>
                  </a:cubicBezTo>
                  <a:cubicBezTo>
                    <a:pt x="12827" y="691"/>
                    <a:pt x="12785" y="670"/>
                    <a:pt x="12743" y="670"/>
                  </a:cubicBezTo>
                  <a:cubicBezTo>
                    <a:pt x="12722" y="670"/>
                    <a:pt x="12660" y="628"/>
                    <a:pt x="12639" y="628"/>
                  </a:cubicBezTo>
                  <a:cubicBezTo>
                    <a:pt x="12618" y="628"/>
                    <a:pt x="12576" y="608"/>
                    <a:pt x="12555" y="608"/>
                  </a:cubicBezTo>
                  <a:cubicBezTo>
                    <a:pt x="12534" y="608"/>
                    <a:pt x="12471" y="587"/>
                    <a:pt x="12450" y="587"/>
                  </a:cubicBezTo>
                  <a:cubicBezTo>
                    <a:pt x="12429" y="587"/>
                    <a:pt x="12409" y="566"/>
                    <a:pt x="12367" y="566"/>
                  </a:cubicBezTo>
                  <a:cubicBezTo>
                    <a:pt x="12325" y="566"/>
                    <a:pt x="12262" y="524"/>
                    <a:pt x="12220" y="524"/>
                  </a:cubicBezTo>
                  <a:cubicBezTo>
                    <a:pt x="12199" y="524"/>
                    <a:pt x="12157" y="524"/>
                    <a:pt x="12137" y="503"/>
                  </a:cubicBezTo>
                  <a:cubicBezTo>
                    <a:pt x="12053" y="482"/>
                    <a:pt x="11990" y="482"/>
                    <a:pt x="11927" y="461"/>
                  </a:cubicBezTo>
                  <a:cubicBezTo>
                    <a:pt x="11906" y="461"/>
                    <a:pt x="11885" y="461"/>
                    <a:pt x="11844" y="419"/>
                  </a:cubicBezTo>
                  <a:cubicBezTo>
                    <a:pt x="11802" y="419"/>
                    <a:pt x="11739" y="398"/>
                    <a:pt x="11697" y="398"/>
                  </a:cubicBezTo>
                  <a:cubicBezTo>
                    <a:pt x="11676" y="398"/>
                    <a:pt x="11634" y="398"/>
                    <a:pt x="11613" y="377"/>
                  </a:cubicBezTo>
                  <a:cubicBezTo>
                    <a:pt x="11572" y="377"/>
                    <a:pt x="11509" y="356"/>
                    <a:pt x="11467" y="356"/>
                  </a:cubicBezTo>
                  <a:cubicBezTo>
                    <a:pt x="11425" y="356"/>
                    <a:pt x="11404" y="356"/>
                    <a:pt x="11383" y="315"/>
                  </a:cubicBezTo>
                  <a:cubicBezTo>
                    <a:pt x="11300" y="294"/>
                    <a:pt x="11258" y="294"/>
                    <a:pt x="11174" y="294"/>
                  </a:cubicBezTo>
                  <a:lnTo>
                    <a:pt x="11111" y="294"/>
                  </a:lnTo>
                  <a:cubicBezTo>
                    <a:pt x="11048" y="273"/>
                    <a:pt x="10965" y="273"/>
                    <a:pt x="10860" y="273"/>
                  </a:cubicBezTo>
                  <a:lnTo>
                    <a:pt x="10776" y="273"/>
                  </a:lnTo>
                  <a:cubicBezTo>
                    <a:pt x="10735" y="273"/>
                    <a:pt x="10651" y="252"/>
                    <a:pt x="10588" y="252"/>
                  </a:cubicBezTo>
                  <a:lnTo>
                    <a:pt x="10525" y="252"/>
                  </a:lnTo>
                  <a:cubicBezTo>
                    <a:pt x="10463" y="252"/>
                    <a:pt x="10421" y="252"/>
                    <a:pt x="10337" y="210"/>
                  </a:cubicBezTo>
                  <a:lnTo>
                    <a:pt x="10023" y="210"/>
                  </a:lnTo>
                  <a:cubicBezTo>
                    <a:pt x="9375" y="210"/>
                    <a:pt x="8998" y="273"/>
                    <a:pt x="8684" y="294"/>
                  </a:cubicBezTo>
                  <a:cubicBezTo>
                    <a:pt x="8454" y="315"/>
                    <a:pt x="8224" y="356"/>
                    <a:pt x="7952" y="356"/>
                  </a:cubicBezTo>
                  <a:cubicBezTo>
                    <a:pt x="7763" y="356"/>
                    <a:pt x="7596" y="356"/>
                    <a:pt x="7387" y="315"/>
                  </a:cubicBezTo>
                  <a:cubicBezTo>
                    <a:pt x="6989" y="294"/>
                    <a:pt x="6759" y="252"/>
                    <a:pt x="6550" y="189"/>
                  </a:cubicBezTo>
                  <a:cubicBezTo>
                    <a:pt x="6445" y="168"/>
                    <a:pt x="6341" y="147"/>
                    <a:pt x="6257" y="147"/>
                  </a:cubicBezTo>
                  <a:lnTo>
                    <a:pt x="6173" y="147"/>
                  </a:lnTo>
                  <a:cubicBezTo>
                    <a:pt x="6069" y="147"/>
                    <a:pt x="5985" y="168"/>
                    <a:pt x="5776" y="252"/>
                  </a:cubicBezTo>
                  <a:cubicBezTo>
                    <a:pt x="5671" y="294"/>
                    <a:pt x="5566" y="315"/>
                    <a:pt x="5504" y="315"/>
                  </a:cubicBezTo>
                  <a:cubicBezTo>
                    <a:pt x="5315" y="315"/>
                    <a:pt x="5190" y="210"/>
                    <a:pt x="5106" y="84"/>
                  </a:cubicBezTo>
                  <a:cubicBezTo>
                    <a:pt x="5085" y="63"/>
                    <a:pt x="5085" y="63"/>
                    <a:pt x="5085" y="43"/>
                  </a:cubicBezTo>
                  <a:lnTo>
                    <a:pt x="5085" y="1"/>
                  </a:ln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341025" y="1609350"/>
              <a:ext cx="485450" cy="813425"/>
            </a:xfrm>
            <a:custGeom>
              <a:rect b="b" l="l" r="r" t="t"/>
              <a:pathLst>
                <a:path extrusionOk="0" h="32537" w="19418">
                  <a:moveTo>
                    <a:pt x="7931" y="0"/>
                  </a:moveTo>
                  <a:lnTo>
                    <a:pt x="4394" y="12115"/>
                  </a:lnTo>
                  <a:cubicBezTo>
                    <a:pt x="4499" y="12157"/>
                    <a:pt x="4646" y="12241"/>
                    <a:pt x="4771" y="12345"/>
                  </a:cubicBezTo>
                  <a:cubicBezTo>
                    <a:pt x="4792" y="12366"/>
                    <a:pt x="4813" y="12366"/>
                    <a:pt x="4855" y="12408"/>
                  </a:cubicBezTo>
                  <a:cubicBezTo>
                    <a:pt x="4876" y="12429"/>
                    <a:pt x="4897" y="12429"/>
                    <a:pt x="4918" y="12450"/>
                  </a:cubicBezTo>
                  <a:cubicBezTo>
                    <a:pt x="4980" y="12471"/>
                    <a:pt x="5001" y="12534"/>
                    <a:pt x="5064" y="12575"/>
                  </a:cubicBezTo>
                  <a:cubicBezTo>
                    <a:pt x="5064" y="12575"/>
                    <a:pt x="5085" y="12617"/>
                    <a:pt x="5085" y="12638"/>
                  </a:cubicBezTo>
                  <a:lnTo>
                    <a:pt x="5190" y="12743"/>
                  </a:lnTo>
                  <a:lnTo>
                    <a:pt x="5231" y="12785"/>
                  </a:lnTo>
                  <a:cubicBezTo>
                    <a:pt x="5294" y="12847"/>
                    <a:pt x="5315" y="12889"/>
                    <a:pt x="5378" y="12952"/>
                  </a:cubicBezTo>
                  <a:lnTo>
                    <a:pt x="5378" y="12973"/>
                  </a:lnTo>
                  <a:cubicBezTo>
                    <a:pt x="5399" y="13015"/>
                    <a:pt x="5420" y="13078"/>
                    <a:pt x="5441" y="13161"/>
                  </a:cubicBezTo>
                  <a:cubicBezTo>
                    <a:pt x="5441" y="13182"/>
                    <a:pt x="5482" y="13182"/>
                    <a:pt x="5482" y="13203"/>
                  </a:cubicBezTo>
                  <a:cubicBezTo>
                    <a:pt x="5503" y="13287"/>
                    <a:pt x="5524" y="13329"/>
                    <a:pt x="5545" y="13412"/>
                  </a:cubicBezTo>
                  <a:cubicBezTo>
                    <a:pt x="5608" y="13705"/>
                    <a:pt x="5608" y="14145"/>
                    <a:pt x="5273" y="14647"/>
                  </a:cubicBezTo>
                  <a:cubicBezTo>
                    <a:pt x="4394" y="15902"/>
                    <a:pt x="3704" y="16342"/>
                    <a:pt x="3013" y="16781"/>
                  </a:cubicBezTo>
                  <a:lnTo>
                    <a:pt x="2804" y="16927"/>
                  </a:lnTo>
                  <a:cubicBezTo>
                    <a:pt x="2281" y="17262"/>
                    <a:pt x="1507" y="17785"/>
                    <a:pt x="1444" y="18036"/>
                  </a:cubicBezTo>
                  <a:cubicBezTo>
                    <a:pt x="1423" y="18141"/>
                    <a:pt x="1402" y="18246"/>
                    <a:pt x="1361" y="18329"/>
                  </a:cubicBezTo>
                  <a:cubicBezTo>
                    <a:pt x="1298" y="18539"/>
                    <a:pt x="1298" y="18539"/>
                    <a:pt x="1402" y="18685"/>
                  </a:cubicBezTo>
                  <a:cubicBezTo>
                    <a:pt x="1423" y="18706"/>
                    <a:pt x="1444" y="18727"/>
                    <a:pt x="1444" y="18748"/>
                  </a:cubicBezTo>
                  <a:lnTo>
                    <a:pt x="1465" y="18790"/>
                  </a:lnTo>
                  <a:lnTo>
                    <a:pt x="1528" y="18832"/>
                  </a:lnTo>
                  <a:cubicBezTo>
                    <a:pt x="1528" y="18832"/>
                    <a:pt x="1549" y="18832"/>
                    <a:pt x="1549" y="18852"/>
                  </a:cubicBezTo>
                  <a:cubicBezTo>
                    <a:pt x="1570" y="18894"/>
                    <a:pt x="1591" y="18894"/>
                    <a:pt x="1633" y="18915"/>
                  </a:cubicBezTo>
                  <a:lnTo>
                    <a:pt x="1653" y="18915"/>
                  </a:lnTo>
                  <a:cubicBezTo>
                    <a:pt x="1674" y="18936"/>
                    <a:pt x="1695" y="18936"/>
                    <a:pt x="1737" y="18957"/>
                  </a:cubicBezTo>
                  <a:cubicBezTo>
                    <a:pt x="1821" y="18999"/>
                    <a:pt x="1863" y="19020"/>
                    <a:pt x="1946" y="19041"/>
                  </a:cubicBezTo>
                  <a:lnTo>
                    <a:pt x="1967" y="19041"/>
                  </a:lnTo>
                  <a:cubicBezTo>
                    <a:pt x="1988" y="19041"/>
                    <a:pt x="2030" y="19062"/>
                    <a:pt x="2051" y="19062"/>
                  </a:cubicBezTo>
                  <a:cubicBezTo>
                    <a:pt x="2072" y="19062"/>
                    <a:pt x="2093" y="19104"/>
                    <a:pt x="2135" y="19104"/>
                  </a:cubicBezTo>
                  <a:lnTo>
                    <a:pt x="2239" y="19124"/>
                  </a:lnTo>
                  <a:lnTo>
                    <a:pt x="2302" y="19250"/>
                  </a:lnTo>
                  <a:cubicBezTo>
                    <a:pt x="2449" y="19480"/>
                    <a:pt x="2511" y="20066"/>
                    <a:pt x="2177" y="20694"/>
                  </a:cubicBezTo>
                  <a:cubicBezTo>
                    <a:pt x="2156" y="20777"/>
                    <a:pt x="2093" y="20840"/>
                    <a:pt x="2051" y="20945"/>
                  </a:cubicBezTo>
                  <a:cubicBezTo>
                    <a:pt x="1737" y="21719"/>
                    <a:pt x="1256" y="23351"/>
                    <a:pt x="1089" y="24334"/>
                  </a:cubicBezTo>
                  <a:cubicBezTo>
                    <a:pt x="1005" y="24690"/>
                    <a:pt x="900" y="25067"/>
                    <a:pt x="775" y="25422"/>
                  </a:cubicBezTo>
                  <a:cubicBezTo>
                    <a:pt x="565" y="26029"/>
                    <a:pt x="356" y="26552"/>
                    <a:pt x="252" y="26845"/>
                  </a:cubicBezTo>
                  <a:lnTo>
                    <a:pt x="189" y="26992"/>
                  </a:lnTo>
                  <a:cubicBezTo>
                    <a:pt x="189" y="27013"/>
                    <a:pt x="168" y="27055"/>
                    <a:pt x="168" y="27075"/>
                  </a:cubicBezTo>
                  <a:lnTo>
                    <a:pt x="168" y="27096"/>
                  </a:lnTo>
                  <a:cubicBezTo>
                    <a:pt x="168" y="27117"/>
                    <a:pt x="147" y="27159"/>
                    <a:pt x="147" y="27201"/>
                  </a:cubicBezTo>
                  <a:lnTo>
                    <a:pt x="147" y="27264"/>
                  </a:lnTo>
                  <a:cubicBezTo>
                    <a:pt x="147" y="27285"/>
                    <a:pt x="105" y="27327"/>
                    <a:pt x="105" y="27368"/>
                  </a:cubicBezTo>
                  <a:lnTo>
                    <a:pt x="105" y="27410"/>
                  </a:lnTo>
                  <a:cubicBezTo>
                    <a:pt x="105" y="27473"/>
                    <a:pt x="84" y="27494"/>
                    <a:pt x="84" y="27536"/>
                  </a:cubicBezTo>
                  <a:lnTo>
                    <a:pt x="84" y="27599"/>
                  </a:lnTo>
                  <a:cubicBezTo>
                    <a:pt x="84" y="27640"/>
                    <a:pt x="63" y="27703"/>
                    <a:pt x="63" y="27745"/>
                  </a:cubicBezTo>
                  <a:lnTo>
                    <a:pt x="63" y="27787"/>
                  </a:lnTo>
                  <a:cubicBezTo>
                    <a:pt x="63" y="27850"/>
                    <a:pt x="42" y="27912"/>
                    <a:pt x="42" y="27996"/>
                  </a:cubicBezTo>
                  <a:lnTo>
                    <a:pt x="42" y="28038"/>
                  </a:lnTo>
                  <a:cubicBezTo>
                    <a:pt x="42" y="28059"/>
                    <a:pt x="42" y="28122"/>
                    <a:pt x="0" y="28143"/>
                  </a:cubicBezTo>
                  <a:cubicBezTo>
                    <a:pt x="272" y="28310"/>
                    <a:pt x="712" y="28519"/>
                    <a:pt x="1047" y="28519"/>
                  </a:cubicBezTo>
                  <a:cubicBezTo>
                    <a:pt x="1130" y="28519"/>
                    <a:pt x="1214" y="28519"/>
                    <a:pt x="1235" y="28477"/>
                  </a:cubicBezTo>
                  <a:cubicBezTo>
                    <a:pt x="1361" y="28435"/>
                    <a:pt x="1528" y="28373"/>
                    <a:pt x="1653" y="28373"/>
                  </a:cubicBezTo>
                  <a:cubicBezTo>
                    <a:pt x="1988" y="28373"/>
                    <a:pt x="2239" y="28582"/>
                    <a:pt x="2365" y="28687"/>
                  </a:cubicBezTo>
                  <a:lnTo>
                    <a:pt x="2407" y="28749"/>
                  </a:lnTo>
                  <a:cubicBezTo>
                    <a:pt x="2469" y="28770"/>
                    <a:pt x="2574" y="28854"/>
                    <a:pt x="2888" y="29063"/>
                  </a:cubicBezTo>
                  <a:cubicBezTo>
                    <a:pt x="3223" y="29293"/>
                    <a:pt x="3704" y="29607"/>
                    <a:pt x="4185" y="29900"/>
                  </a:cubicBezTo>
                  <a:cubicBezTo>
                    <a:pt x="4332" y="29984"/>
                    <a:pt x="4457" y="30047"/>
                    <a:pt x="4541" y="30109"/>
                  </a:cubicBezTo>
                  <a:cubicBezTo>
                    <a:pt x="4813" y="30298"/>
                    <a:pt x="4980" y="30402"/>
                    <a:pt x="5336" y="30507"/>
                  </a:cubicBezTo>
                  <a:cubicBezTo>
                    <a:pt x="5608" y="30570"/>
                    <a:pt x="6006" y="30674"/>
                    <a:pt x="6633" y="30842"/>
                  </a:cubicBezTo>
                  <a:cubicBezTo>
                    <a:pt x="6905" y="30925"/>
                    <a:pt x="7156" y="30946"/>
                    <a:pt x="7303" y="30946"/>
                  </a:cubicBezTo>
                  <a:cubicBezTo>
                    <a:pt x="7282" y="30842"/>
                    <a:pt x="7282" y="30716"/>
                    <a:pt x="7366" y="30570"/>
                  </a:cubicBezTo>
                  <a:cubicBezTo>
                    <a:pt x="7407" y="30465"/>
                    <a:pt x="7470" y="30402"/>
                    <a:pt x="7575" y="30360"/>
                  </a:cubicBezTo>
                  <a:cubicBezTo>
                    <a:pt x="7596" y="30340"/>
                    <a:pt x="7617" y="30340"/>
                    <a:pt x="7679" y="30319"/>
                  </a:cubicBezTo>
                  <a:cubicBezTo>
                    <a:pt x="7742" y="30298"/>
                    <a:pt x="7826" y="30298"/>
                    <a:pt x="7889" y="30298"/>
                  </a:cubicBezTo>
                  <a:lnTo>
                    <a:pt x="8014" y="30298"/>
                  </a:lnTo>
                  <a:cubicBezTo>
                    <a:pt x="8307" y="30340"/>
                    <a:pt x="8537" y="30549"/>
                    <a:pt x="8767" y="30758"/>
                  </a:cubicBezTo>
                  <a:cubicBezTo>
                    <a:pt x="8935" y="30884"/>
                    <a:pt x="9081" y="31051"/>
                    <a:pt x="9270" y="31156"/>
                  </a:cubicBezTo>
                  <a:cubicBezTo>
                    <a:pt x="9374" y="31197"/>
                    <a:pt x="9479" y="31302"/>
                    <a:pt x="9583" y="31407"/>
                  </a:cubicBezTo>
                  <a:cubicBezTo>
                    <a:pt x="9688" y="31511"/>
                    <a:pt x="9730" y="31637"/>
                    <a:pt x="9793" y="31762"/>
                  </a:cubicBezTo>
                  <a:cubicBezTo>
                    <a:pt x="9814" y="31783"/>
                    <a:pt x="9814" y="31825"/>
                    <a:pt x="9835" y="31867"/>
                  </a:cubicBezTo>
                  <a:lnTo>
                    <a:pt x="9918" y="32013"/>
                  </a:lnTo>
                  <a:cubicBezTo>
                    <a:pt x="9918" y="32013"/>
                    <a:pt x="9981" y="32013"/>
                    <a:pt x="10023" y="31992"/>
                  </a:cubicBezTo>
                  <a:cubicBezTo>
                    <a:pt x="10257" y="31887"/>
                    <a:pt x="10426" y="31847"/>
                    <a:pt x="10599" y="31847"/>
                  </a:cubicBezTo>
                  <a:cubicBezTo>
                    <a:pt x="10735" y="31847"/>
                    <a:pt x="10873" y="31872"/>
                    <a:pt x="11048" y="31909"/>
                  </a:cubicBezTo>
                  <a:cubicBezTo>
                    <a:pt x="11236" y="31930"/>
                    <a:pt x="11467" y="31992"/>
                    <a:pt x="11822" y="32034"/>
                  </a:cubicBezTo>
                  <a:cubicBezTo>
                    <a:pt x="12033" y="32061"/>
                    <a:pt x="12214" y="32072"/>
                    <a:pt x="12381" y="32072"/>
                  </a:cubicBezTo>
                  <a:cubicBezTo>
                    <a:pt x="12612" y="32072"/>
                    <a:pt x="12817" y="32050"/>
                    <a:pt x="13036" y="32013"/>
                  </a:cubicBezTo>
                  <a:cubicBezTo>
                    <a:pt x="13350" y="31992"/>
                    <a:pt x="13768" y="31930"/>
                    <a:pt x="14417" y="31930"/>
                  </a:cubicBezTo>
                  <a:cubicBezTo>
                    <a:pt x="15568" y="31930"/>
                    <a:pt x="17011" y="32348"/>
                    <a:pt x="17576" y="32536"/>
                  </a:cubicBezTo>
                  <a:cubicBezTo>
                    <a:pt x="18309" y="29021"/>
                    <a:pt x="19355" y="23728"/>
                    <a:pt x="19418" y="22744"/>
                  </a:cubicBezTo>
                  <a:lnTo>
                    <a:pt x="19397" y="22744"/>
                  </a:lnTo>
                  <a:cubicBezTo>
                    <a:pt x="19146" y="22640"/>
                    <a:pt x="18622" y="22577"/>
                    <a:pt x="17869" y="22535"/>
                  </a:cubicBezTo>
                  <a:cubicBezTo>
                    <a:pt x="17618" y="22535"/>
                    <a:pt x="17346" y="22514"/>
                    <a:pt x="17032" y="22514"/>
                  </a:cubicBezTo>
                  <a:cubicBezTo>
                    <a:pt x="16593" y="22514"/>
                    <a:pt x="16405" y="22577"/>
                    <a:pt x="16154" y="22681"/>
                  </a:cubicBezTo>
                  <a:cubicBezTo>
                    <a:pt x="16007" y="22723"/>
                    <a:pt x="15861" y="22786"/>
                    <a:pt x="15651" y="22828"/>
                  </a:cubicBezTo>
                  <a:cubicBezTo>
                    <a:pt x="15484" y="22891"/>
                    <a:pt x="15379" y="22891"/>
                    <a:pt x="15275" y="22891"/>
                  </a:cubicBezTo>
                  <a:cubicBezTo>
                    <a:pt x="15233" y="22891"/>
                    <a:pt x="15212" y="22891"/>
                    <a:pt x="15149" y="22849"/>
                  </a:cubicBezTo>
                  <a:cubicBezTo>
                    <a:pt x="15045" y="22828"/>
                    <a:pt x="14961" y="22744"/>
                    <a:pt x="14898" y="22681"/>
                  </a:cubicBezTo>
                  <a:cubicBezTo>
                    <a:pt x="14814" y="22598"/>
                    <a:pt x="14731" y="22514"/>
                    <a:pt x="14542" y="22389"/>
                  </a:cubicBezTo>
                  <a:cubicBezTo>
                    <a:pt x="14501" y="22326"/>
                    <a:pt x="14417" y="22305"/>
                    <a:pt x="14333" y="22263"/>
                  </a:cubicBezTo>
                  <a:cubicBezTo>
                    <a:pt x="13643" y="21865"/>
                    <a:pt x="13496" y="21029"/>
                    <a:pt x="13475" y="20087"/>
                  </a:cubicBezTo>
                  <a:lnTo>
                    <a:pt x="13475" y="19396"/>
                  </a:lnTo>
                  <a:cubicBezTo>
                    <a:pt x="13475" y="19083"/>
                    <a:pt x="13475" y="18748"/>
                    <a:pt x="13454" y="18413"/>
                  </a:cubicBezTo>
                  <a:cubicBezTo>
                    <a:pt x="13392" y="17451"/>
                    <a:pt x="13392" y="17451"/>
                    <a:pt x="13036" y="17199"/>
                  </a:cubicBezTo>
                  <a:cubicBezTo>
                    <a:pt x="12910" y="17137"/>
                    <a:pt x="12722" y="16990"/>
                    <a:pt x="12492" y="16823"/>
                  </a:cubicBezTo>
                  <a:cubicBezTo>
                    <a:pt x="12199" y="16572"/>
                    <a:pt x="12011" y="16467"/>
                    <a:pt x="11927" y="16467"/>
                  </a:cubicBezTo>
                  <a:lnTo>
                    <a:pt x="11885" y="16467"/>
                  </a:lnTo>
                  <a:cubicBezTo>
                    <a:pt x="11827" y="16482"/>
                    <a:pt x="11768" y="16491"/>
                    <a:pt x="11705" y="16491"/>
                  </a:cubicBezTo>
                  <a:cubicBezTo>
                    <a:pt x="11586" y="16491"/>
                    <a:pt x="11448" y="16458"/>
                    <a:pt x="11257" y="16363"/>
                  </a:cubicBezTo>
                  <a:cubicBezTo>
                    <a:pt x="11195" y="16342"/>
                    <a:pt x="11153" y="16321"/>
                    <a:pt x="11132" y="16300"/>
                  </a:cubicBezTo>
                  <a:cubicBezTo>
                    <a:pt x="10964" y="16216"/>
                    <a:pt x="10839" y="16049"/>
                    <a:pt x="10755" y="15839"/>
                  </a:cubicBezTo>
                  <a:cubicBezTo>
                    <a:pt x="10713" y="15630"/>
                    <a:pt x="10755" y="15463"/>
                    <a:pt x="10839" y="15295"/>
                  </a:cubicBezTo>
                  <a:lnTo>
                    <a:pt x="10985" y="14982"/>
                  </a:lnTo>
                  <a:cubicBezTo>
                    <a:pt x="11048" y="14877"/>
                    <a:pt x="11132" y="14772"/>
                    <a:pt x="11153" y="14668"/>
                  </a:cubicBezTo>
                  <a:cubicBezTo>
                    <a:pt x="11299" y="14270"/>
                    <a:pt x="11404" y="14207"/>
                    <a:pt x="11613" y="14124"/>
                  </a:cubicBezTo>
                  <a:cubicBezTo>
                    <a:pt x="11697" y="14103"/>
                    <a:pt x="11822" y="14040"/>
                    <a:pt x="12073" y="13831"/>
                  </a:cubicBezTo>
                  <a:lnTo>
                    <a:pt x="12178" y="13747"/>
                  </a:lnTo>
                  <a:lnTo>
                    <a:pt x="12345" y="14019"/>
                  </a:lnTo>
                  <a:lnTo>
                    <a:pt x="12345" y="14019"/>
                  </a:lnTo>
                  <a:lnTo>
                    <a:pt x="12199" y="13726"/>
                  </a:lnTo>
                  <a:lnTo>
                    <a:pt x="12324" y="13622"/>
                  </a:lnTo>
                  <a:cubicBezTo>
                    <a:pt x="12596" y="13412"/>
                    <a:pt x="12910" y="13203"/>
                    <a:pt x="13245" y="12994"/>
                  </a:cubicBezTo>
                  <a:lnTo>
                    <a:pt x="13454" y="12889"/>
                  </a:lnTo>
                  <a:cubicBezTo>
                    <a:pt x="13538" y="12847"/>
                    <a:pt x="13580" y="12806"/>
                    <a:pt x="13664" y="12764"/>
                  </a:cubicBezTo>
                  <a:cubicBezTo>
                    <a:pt x="13433" y="12764"/>
                    <a:pt x="13141" y="12743"/>
                    <a:pt x="12848" y="12701"/>
                  </a:cubicBezTo>
                  <a:cubicBezTo>
                    <a:pt x="12743" y="12701"/>
                    <a:pt x="12638" y="12680"/>
                    <a:pt x="12534" y="12680"/>
                  </a:cubicBezTo>
                  <a:cubicBezTo>
                    <a:pt x="11760" y="12596"/>
                    <a:pt x="11488" y="12534"/>
                    <a:pt x="11362" y="12262"/>
                  </a:cubicBezTo>
                  <a:cubicBezTo>
                    <a:pt x="11257" y="12052"/>
                    <a:pt x="11299" y="11843"/>
                    <a:pt x="11341" y="11655"/>
                  </a:cubicBezTo>
                  <a:cubicBezTo>
                    <a:pt x="11383" y="11445"/>
                    <a:pt x="11446" y="11194"/>
                    <a:pt x="11362" y="10776"/>
                  </a:cubicBezTo>
                  <a:cubicBezTo>
                    <a:pt x="11257" y="10337"/>
                    <a:pt x="11195" y="10232"/>
                    <a:pt x="11195" y="10190"/>
                  </a:cubicBezTo>
                  <a:lnTo>
                    <a:pt x="11174" y="10190"/>
                  </a:lnTo>
                  <a:cubicBezTo>
                    <a:pt x="10944" y="10148"/>
                    <a:pt x="10672" y="10044"/>
                    <a:pt x="10190" y="9458"/>
                  </a:cubicBezTo>
                  <a:cubicBezTo>
                    <a:pt x="9981" y="9228"/>
                    <a:pt x="9835" y="9081"/>
                    <a:pt x="9730" y="8977"/>
                  </a:cubicBezTo>
                  <a:cubicBezTo>
                    <a:pt x="9479" y="8684"/>
                    <a:pt x="9458" y="8621"/>
                    <a:pt x="9374" y="8412"/>
                  </a:cubicBezTo>
                  <a:cubicBezTo>
                    <a:pt x="9353" y="8349"/>
                    <a:pt x="9291" y="8202"/>
                    <a:pt x="9165" y="7888"/>
                  </a:cubicBezTo>
                  <a:cubicBezTo>
                    <a:pt x="8977" y="7533"/>
                    <a:pt x="8893" y="7240"/>
                    <a:pt x="8956" y="6989"/>
                  </a:cubicBezTo>
                  <a:cubicBezTo>
                    <a:pt x="8998" y="6738"/>
                    <a:pt x="9186" y="6633"/>
                    <a:pt x="9311" y="6570"/>
                  </a:cubicBezTo>
                  <a:cubicBezTo>
                    <a:pt x="9416" y="6508"/>
                    <a:pt x="9521" y="6424"/>
                    <a:pt x="9625" y="6277"/>
                  </a:cubicBezTo>
                  <a:cubicBezTo>
                    <a:pt x="9772" y="6047"/>
                    <a:pt x="9772" y="6047"/>
                    <a:pt x="9625" y="5733"/>
                  </a:cubicBezTo>
                  <a:cubicBezTo>
                    <a:pt x="9521" y="5482"/>
                    <a:pt x="9395" y="5127"/>
                    <a:pt x="9207" y="4520"/>
                  </a:cubicBezTo>
                  <a:cubicBezTo>
                    <a:pt x="8851" y="3181"/>
                    <a:pt x="9814" y="1486"/>
                    <a:pt x="10358" y="712"/>
                  </a:cubicBezTo>
                  <a:cubicBezTo>
                    <a:pt x="9583" y="461"/>
                    <a:pt x="8767" y="230"/>
                    <a:pt x="7931" y="0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94400" y="1753200"/>
              <a:ext cx="671675" cy="553975"/>
            </a:xfrm>
            <a:custGeom>
              <a:rect b="b" l="l" r="r" t="t"/>
              <a:pathLst>
                <a:path extrusionOk="0" h="22159" w="26867">
                  <a:moveTo>
                    <a:pt x="7324" y="0"/>
                  </a:moveTo>
                  <a:cubicBezTo>
                    <a:pt x="7072" y="0"/>
                    <a:pt x="6968" y="42"/>
                    <a:pt x="6947" y="84"/>
                  </a:cubicBezTo>
                  <a:cubicBezTo>
                    <a:pt x="6759" y="335"/>
                    <a:pt x="5817" y="2511"/>
                    <a:pt x="5399" y="3892"/>
                  </a:cubicBezTo>
                  <a:cubicBezTo>
                    <a:pt x="4938" y="5419"/>
                    <a:pt x="3704" y="7847"/>
                    <a:pt x="2511" y="9416"/>
                  </a:cubicBezTo>
                  <a:cubicBezTo>
                    <a:pt x="1800" y="10378"/>
                    <a:pt x="1737" y="10441"/>
                    <a:pt x="1570" y="10504"/>
                  </a:cubicBezTo>
                  <a:cubicBezTo>
                    <a:pt x="1549" y="10546"/>
                    <a:pt x="1444" y="10567"/>
                    <a:pt x="1046" y="11006"/>
                  </a:cubicBezTo>
                  <a:cubicBezTo>
                    <a:pt x="921" y="11132"/>
                    <a:pt x="795" y="11299"/>
                    <a:pt x="691" y="11404"/>
                  </a:cubicBezTo>
                  <a:cubicBezTo>
                    <a:pt x="754" y="11613"/>
                    <a:pt x="733" y="11864"/>
                    <a:pt x="628" y="12241"/>
                  </a:cubicBezTo>
                  <a:cubicBezTo>
                    <a:pt x="502" y="12701"/>
                    <a:pt x="586" y="12889"/>
                    <a:pt x="607" y="12910"/>
                  </a:cubicBezTo>
                  <a:lnTo>
                    <a:pt x="754" y="13078"/>
                  </a:lnTo>
                  <a:lnTo>
                    <a:pt x="670" y="13538"/>
                  </a:lnTo>
                  <a:lnTo>
                    <a:pt x="398" y="13538"/>
                  </a:lnTo>
                  <a:cubicBezTo>
                    <a:pt x="272" y="13789"/>
                    <a:pt x="105" y="14584"/>
                    <a:pt x="0" y="15484"/>
                  </a:cubicBezTo>
                  <a:lnTo>
                    <a:pt x="21280" y="22158"/>
                  </a:lnTo>
                  <a:cubicBezTo>
                    <a:pt x="21321" y="21740"/>
                    <a:pt x="21405" y="21133"/>
                    <a:pt x="21510" y="20882"/>
                  </a:cubicBezTo>
                  <a:lnTo>
                    <a:pt x="21552" y="20715"/>
                  </a:lnTo>
                  <a:cubicBezTo>
                    <a:pt x="21719" y="20317"/>
                    <a:pt x="22054" y="19480"/>
                    <a:pt x="22263" y="18685"/>
                  </a:cubicBezTo>
                  <a:cubicBezTo>
                    <a:pt x="22284" y="18580"/>
                    <a:pt x="22326" y="18434"/>
                    <a:pt x="22347" y="18329"/>
                  </a:cubicBezTo>
                  <a:cubicBezTo>
                    <a:pt x="22556" y="17325"/>
                    <a:pt x="23121" y="15149"/>
                    <a:pt x="23518" y="14458"/>
                  </a:cubicBezTo>
                  <a:cubicBezTo>
                    <a:pt x="23644" y="14228"/>
                    <a:pt x="23686" y="14019"/>
                    <a:pt x="23686" y="13914"/>
                  </a:cubicBezTo>
                  <a:cubicBezTo>
                    <a:pt x="23435" y="13831"/>
                    <a:pt x="23016" y="13684"/>
                    <a:pt x="22786" y="13329"/>
                  </a:cubicBezTo>
                  <a:cubicBezTo>
                    <a:pt x="22765" y="13287"/>
                    <a:pt x="22702" y="13224"/>
                    <a:pt x="22681" y="13182"/>
                  </a:cubicBezTo>
                  <a:cubicBezTo>
                    <a:pt x="22493" y="12806"/>
                    <a:pt x="22598" y="12534"/>
                    <a:pt x="22661" y="12282"/>
                  </a:cubicBezTo>
                  <a:cubicBezTo>
                    <a:pt x="22681" y="12241"/>
                    <a:pt x="22702" y="12157"/>
                    <a:pt x="22702" y="12073"/>
                  </a:cubicBezTo>
                  <a:cubicBezTo>
                    <a:pt x="22807" y="11592"/>
                    <a:pt x="23414" y="11173"/>
                    <a:pt x="24334" y="10546"/>
                  </a:cubicBezTo>
                  <a:lnTo>
                    <a:pt x="24544" y="10399"/>
                  </a:lnTo>
                  <a:cubicBezTo>
                    <a:pt x="25192" y="9960"/>
                    <a:pt x="25820" y="9562"/>
                    <a:pt x="26636" y="8412"/>
                  </a:cubicBezTo>
                  <a:cubicBezTo>
                    <a:pt x="26866" y="8077"/>
                    <a:pt x="26803" y="7868"/>
                    <a:pt x="26803" y="7826"/>
                  </a:cubicBezTo>
                  <a:cubicBezTo>
                    <a:pt x="26699" y="7344"/>
                    <a:pt x="26029" y="6989"/>
                    <a:pt x="25799" y="6884"/>
                  </a:cubicBezTo>
                  <a:cubicBezTo>
                    <a:pt x="25548" y="6800"/>
                    <a:pt x="21468" y="5629"/>
                    <a:pt x="19041" y="5378"/>
                  </a:cubicBezTo>
                  <a:cubicBezTo>
                    <a:pt x="18936" y="5378"/>
                    <a:pt x="18852" y="5357"/>
                    <a:pt x="18769" y="5357"/>
                  </a:cubicBezTo>
                  <a:cubicBezTo>
                    <a:pt x="18601" y="5357"/>
                    <a:pt x="18434" y="5336"/>
                    <a:pt x="18288" y="5336"/>
                  </a:cubicBezTo>
                  <a:cubicBezTo>
                    <a:pt x="15944" y="5336"/>
                    <a:pt x="14919" y="5043"/>
                    <a:pt x="13538" y="4018"/>
                  </a:cubicBezTo>
                  <a:cubicBezTo>
                    <a:pt x="12847" y="3536"/>
                    <a:pt x="12199" y="3453"/>
                    <a:pt x="11697" y="3453"/>
                  </a:cubicBezTo>
                  <a:lnTo>
                    <a:pt x="10985" y="3453"/>
                  </a:lnTo>
                  <a:cubicBezTo>
                    <a:pt x="10755" y="3453"/>
                    <a:pt x="10588" y="3432"/>
                    <a:pt x="10462" y="3369"/>
                  </a:cubicBezTo>
                  <a:cubicBezTo>
                    <a:pt x="10441" y="3369"/>
                    <a:pt x="10420" y="3348"/>
                    <a:pt x="10357" y="3348"/>
                  </a:cubicBezTo>
                  <a:lnTo>
                    <a:pt x="10337" y="3348"/>
                  </a:lnTo>
                  <a:cubicBezTo>
                    <a:pt x="10316" y="3348"/>
                    <a:pt x="10274" y="3327"/>
                    <a:pt x="10253" y="3327"/>
                  </a:cubicBezTo>
                  <a:cubicBezTo>
                    <a:pt x="10232" y="3327"/>
                    <a:pt x="10232" y="3327"/>
                    <a:pt x="10211" y="3285"/>
                  </a:cubicBezTo>
                  <a:cubicBezTo>
                    <a:pt x="10190" y="3285"/>
                    <a:pt x="10148" y="3264"/>
                    <a:pt x="10127" y="3264"/>
                  </a:cubicBezTo>
                  <a:cubicBezTo>
                    <a:pt x="10106" y="3264"/>
                    <a:pt x="10106" y="3243"/>
                    <a:pt x="10065" y="3243"/>
                  </a:cubicBezTo>
                  <a:cubicBezTo>
                    <a:pt x="10044" y="3243"/>
                    <a:pt x="10023" y="3223"/>
                    <a:pt x="10002" y="3223"/>
                  </a:cubicBezTo>
                  <a:cubicBezTo>
                    <a:pt x="9981" y="3223"/>
                    <a:pt x="9981" y="3181"/>
                    <a:pt x="9939" y="3181"/>
                  </a:cubicBezTo>
                  <a:cubicBezTo>
                    <a:pt x="9918" y="3181"/>
                    <a:pt x="9897" y="3160"/>
                    <a:pt x="9855" y="3139"/>
                  </a:cubicBezTo>
                  <a:cubicBezTo>
                    <a:pt x="9834" y="3139"/>
                    <a:pt x="9813" y="3118"/>
                    <a:pt x="9813" y="3118"/>
                  </a:cubicBezTo>
                  <a:cubicBezTo>
                    <a:pt x="9793" y="3076"/>
                    <a:pt x="9751" y="3076"/>
                    <a:pt x="9730" y="3055"/>
                  </a:cubicBezTo>
                  <a:cubicBezTo>
                    <a:pt x="9709" y="3034"/>
                    <a:pt x="9688" y="3034"/>
                    <a:pt x="9688" y="3013"/>
                  </a:cubicBezTo>
                  <a:cubicBezTo>
                    <a:pt x="9646" y="2971"/>
                    <a:pt x="9625" y="2971"/>
                    <a:pt x="9604" y="2950"/>
                  </a:cubicBezTo>
                  <a:cubicBezTo>
                    <a:pt x="9583" y="2930"/>
                    <a:pt x="9541" y="2930"/>
                    <a:pt x="9541" y="2909"/>
                  </a:cubicBezTo>
                  <a:cubicBezTo>
                    <a:pt x="9521" y="2867"/>
                    <a:pt x="9500" y="2867"/>
                    <a:pt x="9479" y="2846"/>
                  </a:cubicBezTo>
                  <a:cubicBezTo>
                    <a:pt x="9458" y="2825"/>
                    <a:pt x="9416" y="2825"/>
                    <a:pt x="9416" y="2804"/>
                  </a:cubicBezTo>
                  <a:lnTo>
                    <a:pt x="9374" y="2741"/>
                  </a:lnTo>
                  <a:cubicBezTo>
                    <a:pt x="9332" y="2720"/>
                    <a:pt x="9332" y="2699"/>
                    <a:pt x="9311" y="2699"/>
                  </a:cubicBezTo>
                  <a:cubicBezTo>
                    <a:pt x="9290" y="2658"/>
                    <a:pt x="9269" y="2637"/>
                    <a:pt x="9269" y="2616"/>
                  </a:cubicBezTo>
                  <a:cubicBezTo>
                    <a:pt x="9228" y="2595"/>
                    <a:pt x="9228" y="2553"/>
                    <a:pt x="9207" y="2532"/>
                  </a:cubicBezTo>
                  <a:cubicBezTo>
                    <a:pt x="9186" y="2511"/>
                    <a:pt x="9186" y="2490"/>
                    <a:pt x="9165" y="2448"/>
                  </a:cubicBezTo>
                  <a:cubicBezTo>
                    <a:pt x="9123" y="2427"/>
                    <a:pt x="9123" y="2406"/>
                    <a:pt x="9102" y="2386"/>
                  </a:cubicBezTo>
                  <a:cubicBezTo>
                    <a:pt x="9081" y="2344"/>
                    <a:pt x="9081" y="2323"/>
                    <a:pt x="9060" y="2302"/>
                  </a:cubicBezTo>
                  <a:cubicBezTo>
                    <a:pt x="9060" y="2281"/>
                    <a:pt x="9018" y="2239"/>
                    <a:pt x="9018" y="2218"/>
                  </a:cubicBezTo>
                  <a:cubicBezTo>
                    <a:pt x="9018" y="2197"/>
                    <a:pt x="8997" y="2176"/>
                    <a:pt x="8997" y="2114"/>
                  </a:cubicBezTo>
                  <a:cubicBezTo>
                    <a:pt x="8997" y="2093"/>
                    <a:pt x="8977" y="2072"/>
                    <a:pt x="8977" y="2009"/>
                  </a:cubicBezTo>
                  <a:cubicBezTo>
                    <a:pt x="8977" y="1988"/>
                    <a:pt x="8956" y="1925"/>
                    <a:pt x="8956" y="1904"/>
                  </a:cubicBezTo>
                  <a:cubicBezTo>
                    <a:pt x="8956" y="1883"/>
                    <a:pt x="8956" y="1821"/>
                    <a:pt x="8935" y="1800"/>
                  </a:cubicBezTo>
                  <a:lnTo>
                    <a:pt x="8935" y="1695"/>
                  </a:lnTo>
                  <a:lnTo>
                    <a:pt x="8935" y="1590"/>
                  </a:lnTo>
                  <a:lnTo>
                    <a:pt x="8935" y="1549"/>
                  </a:lnTo>
                  <a:cubicBezTo>
                    <a:pt x="8663" y="942"/>
                    <a:pt x="8286" y="293"/>
                    <a:pt x="8119" y="189"/>
                  </a:cubicBezTo>
                  <a:cubicBezTo>
                    <a:pt x="7930" y="84"/>
                    <a:pt x="7596" y="0"/>
                    <a:pt x="7324" y="0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978000" y="1497400"/>
              <a:ext cx="546125" cy="411700"/>
            </a:xfrm>
            <a:custGeom>
              <a:rect b="b" l="l" r="r" t="t"/>
              <a:pathLst>
                <a:path extrusionOk="0" h="16468" w="21845">
                  <a:moveTo>
                    <a:pt x="7387" y="1"/>
                  </a:moveTo>
                  <a:cubicBezTo>
                    <a:pt x="7282" y="628"/>
                    <a:pt x="7010" y="1884"/>
                    <a:pt x="6382" y="2825"/>
                  </a:cubicBezTo>
                  <a:cubicBezTo>
                    <a:pt x="6361" y="2888"/>
                    <a:pt x="6319" y="2930"/>
                    <a:pt x="6278" y="2993"/>
                  </a:cubicBezTo>
                  <a:cubicBezTo>
                    <a:pt x="6550" y="3035"/>
                    <a:pt x="6654" y="3223"/>
                    <a:pt x="6696" y="3390"/>
                  </a:cubicBezTo>
                  <a:cubicBezTo>
                    <a:pt x="6801" y="3809"/>
                    <a:pt x="6675" y="4018"/>
                    <a:pt x="6550" y="4248"/>
                  </a:cubicBezTo>
                  <a:cubicBezTo>
                    <a:pt x="6424" y="4457"/>
                    <a:pt x="6215" y="4792"/>
                    <a:pt x="5922" y="5587"/>
                  </a:cubicBezTo>
                  <a:cubicBezTo>
                    <a:pt x="5629" y="6361"/>
                    <a:pt x="5336" y="6864"/>
                    <a:pt x="4855" y="6864"/>
                  </a:cubicBezTo>
                  <a:cubicBezTo>
                    <a:pt x="4708" y="6864"/>
                    <a:pt x="4583" y="6843"/>
                    <a:pt x="4457" y="6801"/>
                  </a:cubicBezTo>
                  <a:cubicBezTo>
                    <a:pt x="4269" y="6759"/>
                    <a:pt x="4081" y="6738"/>
                    <a:pt x="3830" y="6738"/>
                  </a:cubicBezTo>
                  <a:cubicBezTo>
                    <a:pt x="3244" y="6738"/>
                    <a:pt x="3139" y="6738"/>
                    <a:pt x="3097" y="6445"/>
                  </a:cubicBezTo>
                  <a:cubicBezTo>
                    <a:pt x="3076" y="6340"/>
                    <a:pt x="3097" y="6131"/>
                    <a:pt x="3327" y="6027"/>
                  </a:cubicBezTo>
                  <a:lnTo>
                    <a:pt x="3348" y="6027"/>
                  </a:lnTo>
                  <a:cubicBezTo>
                    <a:pt x="3285" y="5713"/>
                    <a:pt x="3390" y="5483"/>
                    <a:pt x="3495" y="5273"/>
                  </a:cubicBezTo>
                  <a:cubicBezTo>
                    <a:pt x="3558" y="5085"/>
                    <a:pt x="3704" y="4813"/>
                    <a:pt x="3830" y="4374"/>
                  </a:cubicBezTo>
                  <a:cubicBezTo>
                    <a:pt x="3955" y="3913"/>
                    <a:pt x="4060" y="3558"/>
                    <a:pt x="4332" y="3558"/>
                  </a:cubicBezTo>
                  <a:cubicBezTo>
                    <a:pt x="4436" y="3558"/>
                    <a:pt x="4499" y="3641"/>
                    <a:pt x="4562" y="3704"/>
                  </a:cubicBezTo>
                  <a:cubicBezTo>
                    <a:pt x="4792" y="3537"/>
                    <a:pt x="5085" y="3035"/>
                    <a:pt x="5169" y="2825"/>
                  </a:cubicBezTo>
                  <a:cubicBezTo>
                    <a:pt x="5148" y="2804"/>
                    <a:pt x="5085" y="2763"/>
                    <a:pt x="4959" y="2658"/>
                  </a:cubicBezTo>
                  <a:cubicBezTo>
                    <a:pt x="4876" y="2595"/>
                    <a:pt x="4499" y="2511"/>
                    <a:pt x="4185" y="2449"/>
                  </a:cubicBezTo>
                  <a:cubicBezTo>
                    <a:pt x="3641" y="2344"/>
                    <a:pt x="2888" y="2177"/>
                    <a:pt x="2239" y="1863"/>
                  </a:cubicBezTo>
                  <a:cubicBezTo>
                    <a:pt x="1465" y="1507"/>
                    <a:pt x="1340" y="1298"/>
                    <a:pt x="1151" y="942"/>
                  </a:cubicBezTo>
                  <a:cubicBezTo>
                    <a:pt x="1089" y="817"/>
                    <a:pt x="1005" y="670"/>
                    <a:pt x="837" y="461"/>
                  </a:cubicBezTo>
                  <a:cubicBezTo>
                    <a:pt x="817" y="712"/>
                    <a:pt x="817" y="1214"/>
                    <a:pt x="837" y="1507"/>
                  </a:cubicBezTo>
                  <a:lnTo>
                    <a:pt x="837" y="2030"/>
                  </a:lnTo>
                  <a:cubicBezTo>
                    <a:pt x="837" y="2281"/>
                    <a:pt x="879" y="2470"/>
                    <a:pt x="879" y="2616"/>
                  </a:cubicBezTo>
                  <a:cubicBezTo>
                    <a:pt x="921" y="2972"/>
                    <a:pt x="942" y="3327"/>
                    <a:pt x="817" y="4269"/>
                  </a:cubicBezTo>
                  <a:cubicBezTo>
                    <a:pt x="712" y="5022"/>
                    <a:pt x="733" y="5064"/>
                    <a:pt x="733" y="5106"/>
                  </a:cubicBezTo>
                  <a:cubicBezTo>
                    <a:pt x="775" y="5232"/>
                    <a:pt x="796" y="5378"/>
                    <a:pt x="817" y="5755"/>
                  </a:cubicBezTo>
                  <a:cubicBezTo>
                    <a:pt x="837" y="6215"/>
                    <a:pt x="837" y="6257"/>
                    <a:pt x="879" y="6320"/>
                  </a:cubicBezTo>
                  <a:cubicBezTo>
                    <a:pt x="921" y="6445"/>
                    <a:pt x="984" y="6592"/>
                    <a:pt x="1026" y="7052"/>
                  </a:cubicBezTo>
                  <a:cubicBezTo>
                    <a:pt x="1047" y="7261"/>
                    <a:pt x="1089" y="7533"/>
                    <a:pt x="942" y="7742"/>
                  </a:cubicBezTo>
                  <a:cubicBezTo>
                    <a:pt x="900" y="7826"/>
                    <a:pt x="796" y="7931"/>
                    <a:pt x="607" y="7931"/>
                  </a:cubicBezTo>
                  <a:cubicBezTo>
                    <a:pt x="503" y="7931"/>
                    <a:pt x="398" y="7910"/>
                    <a:pt x="293" y="7847"/>
                  </a:cubicBezTo>
                  <a:cubicBezTo>
                    <a:pt x="210" y="7826"/>
                    <a:pt x="105" y="7805"/>
                    <a:pt x="63" y="7805"/>
                  </a:cubicBezTo>
                  <a:lnTo>
                    <a:pt x="42" y="7805"/>
                  </a:lnTo>
                  <a:cubicBezTo>
                    <a:pt x="0" y="7889"/>
                    <a:pt x="42" y="8224"/>
                    <a:pt x="147" y="8517"/>
                  </a:cubicBezTo>
                  <a:cubicBezTo>
                    <a:pt x="356" y="8642"/>
                    <a:pt x="879" y="8956"/>
                    <a:pt x="1528" y="9312"/>
                  </a:cubicBezTo>
                  <a:cubicBezTo>
                    <a:pt x="2490" y="9793"/>
                    <a:pt x="2574" y="10232"/>
                    <a:pt x="2239" y="11550"/>
                  </a:cubicBezTo>
                  <a:cubicBezTo>
                    <a:pt x="2218" y="11592"/>
                    <a:pt x="2218" y="11676"/>
                    <a:pt x="2218" y="11760"/>
                  </a:cubicBezTo>
                  <a:cubicBezTo>
                    <a:pt x="2156" y="12178"/>
                    <a:pt x="2386" y="12450"/>
                    <a:pt x="2700" y="12659"/>
                  </a:cubicBezTo>
                  <a:cubicBezTo>
                    <a:pt x="2888" y="12806"/>
                    <a:pt x="3118" y="12910"/>
                    <a:pt x="3390" y="13015"/>
                  </a:cubicBezTo>
                  <a:cubicBezTo>
                    <a:pt x="3495" y="13036"/>
                    <a:pt x="3641" y="13057"/>
                    <a:pt x="3746" y="13057"/>
                  </a:cubicBezTo>
                  <a:lnTo>
                    <a:pt x="4478" y="13057"/>
                  </a:lnTo>
                  <a:cubicBezTo>
                    <a:pt x="5064" y="13057"/>
                    <a:pt x="5817" y="13141"/>
                    <a:pt x="6612" y="13747"/>
                  </a:cubicBezTo>
                  <a:cubicBezTo>
                    <a:pt x="7889" y="14710"/>
                    <a:pt x="8809" y="14961"/>
                    <a:pt x="11069" y="14961"/>
                  </a:cubicBezTo>
                  <a:cubicBezTo>
                    <a:pt x="13141" y="14961"/>
                    <a:pt x="17409" y="16154"/>
                    <a:pt x="18455" y="16468"/>
                  </a:cubicBezTo>
                  <a:lnTo>
                    <a:pt x="21845" y="4374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060050" y="3202675"/>
              <a:ext cx="423725" cy="341600"/>
            </a:xfrm>
            <a:custGeom>
              <a:rect b="b" l="l" r="r" t="t"/>
              <a:pathLst>
                <a:path extrusionOk="0" h="13664" w="16949">
                  <a:moveTo>
                    <a:pt x="6298" y="1"/>
                  </a:moveTo>
                  <a:cubicBezTo>
                    <a:pt x="5566" y="1"/>
                    <a:pt x="4708" y="63"/>
                    <a:pt x="3997" y="105"/>
                  </a:cubicBezTo>
                  <a:cubicBezTo>
                    <a:pt x="3683" y="126"/>
                    <a:pt x="3495" y="168"/>
                    <a:pt x="3411" y="189"/>
                  </a:cubicBezTo>
                  <a:cubicBezTo>
                    <a:pt x="3390" y="398"/>
                    <a:pt x="3306" y="607"/>
                    <a:pt x="3055" y="817"/>
                  </a:cubicBezTo>
                  <a:cubicBezTo>
                    <a:pt x="2762" y="1047"/>
                    <a:pt x="2700" y="1151"/>
                    <a:pt x="2637" y="1235"/>
                  </a:cubicBezTo>
                  <a:cubicBezTo>
                    <a:pt x="2553" y="1340"/>
                    <a:pt x="2469" y="1444"/>
                    <a:pt x="2176" y="1695"/>
                  </a:cubicBezTo>
                  <a:cubicBezTo>
                    <a:pt x="2093" y="1779"/>
                    <a:pt x="2009" y="1842"/>
                    <a:pt x="1967" y="1884"/>
                  </a:cubicBezTo>
                  <a:cubicBezTo>
                    <a:pt x="1695" y="2114"/>
                    <a:pt x="1674" y="2114"/>
                    <a:pt x="1360" y="2198"/>
                  </a:cubicBezTo>
                  <a:cubicBezTo>
                    <a:pt x="1277" y="2219"/>
                    <a:pt x="1151" y="2219"/>
                    <a:pt x="984" y="2281"/>
                  </a:cubicBezTo>
                  <a:cubicBezTo>
                    <a:pt x="879" y="2302"/>
                    <a:pt x="816" y="2323"/>
                    <a:pt x="712" y="2323"/>
                  </a:cubicBezTo>
                  <a:cubicBezTo>
                    <a:pt x="628" y="2323"/>
                    <a:pt x="565" y="2365"/>
                    <a:pt x="503" y="2365"/>
                  </a:cubicBezTo>
                  <a:lnTo>
                    <a:pt x="440" y="2365"/>
                  </a:lnTo>
                  <a:cubicBezTo>
                    <a:pt x="293" y="2386"/>
                    <a:pt x="126" y="2386"/>
                    <a:pt x="0" y="2386"/>
                  </a:cubicBezTo>
                  <a:lnTo>
                    <a:pt x="0" y="2407"/>
                  </a:lnTo>
                  <a:cubicBezTo>
                    <a:pt x="0" y="2407"/>
                    <a:pt x="21" y="2428"/>
                    <a:pt x="21" y="2470"/>
                  </a:cubicBezTo>
                  <a:cubicBezTo>
                    <a:pt x="42" y="2491"/>
                    <a:pt x="42" y="2511"/>
                    <a:pt x="84" y="2532"/>
                  </a:cubicBezTo>
                  <a:lnTo>
                    <a:pt x="105" y="2574"/>
                  </a:lnTo>
                  <a:cubicBezTo>
                    <a:pt x="126" y="2595"/>
                    <a:pt x="147" y="2658"/>
                    <a:pt x="189" y="2679"/>
                  </a:cubicBezTo>
                  <a:lnTo>
                    <a:pt x="189" y="2700"/>
                  </a:lnTo>
                  <a:cubicBezTo>
                    <a:pt x="210" y="2721"/>
                    <a:pt x="231" y="2783"/>
                    <a:pt x="293" y="2804"/>
                  </a:cubicBezTo>
                  <a:lnTo>
                    <a:pt x="314" y="2825"/>
                  </a:lnTo>
                  <a:lnTo>
                    <a:pt x="398" y="2909"/>
                  </a:lnTo>
                  <a:cubicBezTo>
                    <a:pt x="419" y="2909"/>
                    <a:pt x="419" y="2930"/>
                    <a:pt x="440" y="2930"/>
                  </a:cubicBezTo>
                  <a:cubicBezTo>
                    <a:pt x="461" y="2972"/>
                    <a:pt x="524" y="2993"/>
                    <a:pt x="544" y="3014"/>
                  </a:cubicBezTo>
                  <a:cubicBezTo>
                    <a:pt x="565" y="3014"/>
                    <a:pt x="565" y="3035"/>
                    <a:pt x="607" y="3035"/>
                  </a:cubicBezTo>
                  <a:cubicBezTo>
                    <a:pt x="649" y="3076"/>
                    <a:pt x="712" y="3118"/>
                    <a:pt x="775" y="3139"/>
                  </a:cubicBezTo>
                  <a:cubicBezTo>
                    <a:pt x="1130" y="3307"/>
                    <a:pt x="1402" y="3327"/>
                    <a:pt x="1674" y="3348"/>
                  </a:cubicBezTo>
                  <a:cubicBezTo>
                    <a:pt x="2093" y="3390"/>
                    <a:pt x="2511" y="3411"/>
                    <a:pt x="2762" y="4060"/>
                  </a:cubicBezTo>
                  <a:cubicBezTo>
                    <a:pt x="2909" y="4395"/>
                    <a:pt x="3013" y="4708"/>
                    <a:pt x="3076" y="4980"/>
                  </a:cubicBezTo>
                  <a:cubicBezTo>
                    <a:pt x="3181" y="5315"/>
                    <a:pt x="3244" y="5545"/>
                    <a:pt x="3369" y="5692"/>
                  </a:cubicBezTo>
                  <a:cubicBezTo>
                    <a:pt x="3495" y="5859"/>
                    <a:pt x="4332" y="6278"/>
                    <a:pt x="4729" y="6487"/>
                  </a:cubicBezTo>
                  <a:cubicBezTo>
                    <a:pt x="5064" y="6654"/>
                    <a:pt x="5252" y="6759"/>
                    <a:pt x="5336" y="6843"/>
                  </a:cubicBezTo>
                  <a:lnTo>
                    <a:pt x="5357" y="6864"/>
                  </a:lnTo>
                  <a:cubicBezTo>
                    <a:pt x="5650" y="7073"/>
                    <a:pt x="6361" y="7596"/>
                    <a:pt x="6738" y="8370"/>
                  </a:cubicBezTo>
                  <a:cubicBezTo>
                    <a:pt x="6822" y="8537"/>
                    <a:pt x="6884" y="8663"/>
                    <a:pt x="6926" y="8768"/>
                  </a:cubicBezTo>
                  <a:cubicBezTo>
                    <a:pt x="7052" y="9081"/>
                    <a:pt x="7094" y="9144"/>
                    <a:pt x="7679" y="9709"/>
                  </a:cubicBezTo>
                  <a:cubicBezTo>
                    <a:pt x="7993" y="10002"/>
                    <a:pt x="8140" y="10044"/>
                    <a:pt x="8286" y="10107"/>
                  </a:cubicBezTo>
                  <a:cubicBezTo>
                    <a:pt x="8600" y="10211"/>
                    <a:pt x="8767" y="10316"/>
                    <a:pt x="9039" y="11048"/>
                  </a:cubicBezTo>
                  <a:cubicBezTo>
                    <a:pt x="9521" y="12199"/>
                    <a:pt x="9521" y="12220"/>
                    <a:pt x="9751" y="13141"/>
                  </a:cubicBezTo>
                  <a:cubicBezTo>
                    <a:pt x="9772" y="13182"/>
                    <a:pt x="9772" y="13266"/>
                    <a:pt x="9814" y="13329"/>
                  </a:cubicBezTo>
                  <a:cubicBezTo>
                    <a:pt x="9814" y="13350"/>
                    <a:pt x="9814" y="13350"/>
                    <a:pt x="9835" y="13371"/>
                  </a:cubicBezTo>
                  <a:cubicBezTo>
                    <a:pt x="9835" y="13392"/>
                    <a:pt x="9855" y="13454"/>
                    <a:pt x="9855" y="13475"/>
                  </a:cubicBezTo>
                  <a:cubicBezTo>
                    <a:pt x="9855" y="13496"/>
                    <a:pt x="9855" y="13496"/>
                    <a:pt x="9876" y="13538"/>
                  </a:cubicBezTo>
                  <a:cubicBezTo>
                    <a:pt x="9876" y="13559"/>
                    <a:pt x="9918" y="13580"/>
                    <a:pt x="9918" y="13601"/>
                  </a:cubicBezTo>
                  <a:cubicBezTo>
                    <a:pt x="9918" y="13643"/>
                    <a:pt x="9918" y="13643"/>
                    <a:pt x="9939" y="13643"/>
                  </a:cubicBezTo>
                  <a:lnTo>
                    <a:pt x="9939" y="13664"/>
                  </a:lnTo>
                  <a:cubicBezTo>
                    <a:pt x="10044" y="13224"/>
                    <a:pt x="10148" y="12827"/>
                    <a:pt x="10127" y="12659"/>
                  </a:cubicBezTo>
                  <a:lnTo>
                    <a:pt x="10127" y="12597"/>
                  </a:lnTo>
                  <a:cubicBezTo>
                    <a:pt x="10086" y="12115"/>
                    <a:pt x="10044" y="11383"/>
                    <a:pt x="10399" y="10923"/>
                  </a:cubicBezTo>
                  <a:cubicBezTo>
                    <a:pt x="10504" y="10755"/>
                    <a:pt x="10671" y="10713"/>
                    <a:pt x="10860" y="10713"/>
                  </a:cubicBezTo>
                  <a:cubicBezTo>
                    <a:pt x="11090" y="10713"/>
                    <a:pt x="11320" y="10839"/>
                    <a:pt x="11550" y="10965"/>
                  </a:cubicBezTo>
                  <a:cubicBezTo>
                    <a:pt x="11697" y="11048"/>
                    <a:pt x="11843" y="11132"/>
                    <a:pt x="11948" y="11153"/>
                  </a:cubicBezTo>
                  <a:cubicBezTo>
                    <a:pt x="12115" y="11153"/>
                    <a:pt x="12324" y="10316"/>
                    <a:pt x="12429" y="9981"/>
                  </a:cubicBezTo>
                  <a:lnTo>
                    <a:pt x="12450" y="9835"/>
                  </a:lnTo>
                  <a:cubicBezTo>
                    <a:pt x="12534" y="9500"/>
                    <a:pt x="12596" y="9186"/>
                    <a:pt x="12889" y="9186"/>
                  </a:cubicBezTo>
                  <a:cubicBezTo>
                    <a:pt x="12994" y="9186"/>
                    <a:pt x="13057" y="9249"/>
                    <a:pt x="13099" y="9270"/>
                  </a:cubicBezTo>
                  <a:cubicBezTo>
                    <a:pt x="13182" y="9312"/>
                    <a:pt x="13224" y="9374"/>
                    <a:pt x="13392" y="9374"/>
                  </a:cubicBezTo>
                  <a:cubicBezTo>
                    <a:pt x="13747" y="9374"/>
                    <a:pt x="14145" y="9165"/>
                    <a:pt x="14584" y="8935"/>
                  </a:cubicBezTo>
                  <a:cubicBezTo>
                    <a:pt x="14731" y="8851"/>
                    <a:pt x="14877" y="8768"/>
                    <a:pt x="15003" y="8726"/>
                  </a:cubicBezTo>
                  <a:cubicBezTo>
                    <a:pt x="15254" y="8621"/>
                    <a:pt x="15275" y="8558"/>
                    <a:pt x="15212" y="7617"/>
                  </a:cubicBezTo>
                  <a:cubicBezTo>
                    <a:pt x="15191" y="7303"/>
                    <a:pt x="15191" y="6947"/>
                    <a:pt x="15170" y="6487"/>
                  </a:cubicBezTo>
                  <a:cubicBezTo>
                    <a:pt x="15065" y="5001"/>
                    <a:pt x="16258" y="4248"/>
                    <a:pt x="16949" y="3809"/>
                  </a:cubicBezTo>
                  <a:cubicBezTo>
                    <a:pt x="16886" y="3767"/>
                    <a:pt x="16844" y="3725"/>
                    <a:pt x="16781" y="3662"/>
                  </a:cubicBezTo>
                  <a:cubicBezTo>
                    <a:pt x="16760" y="3662"/>
                    <a:pt x="16760" y="3641"/>
                    <a:pt x="16739" y="3641"/>
                  </a:cubicBezTo>
                  <a:cubicBezTo>
                    <a:pt x="16677" y="3599"/>
                    <a:pt x="16593" y="3558"/>
                    <a:pt x="16530" y="3516"/>
                  </a:cubicBezTo>
                  <a:cubicBezTo>
                    <a:pt x="16446" y="3453"/>
                    <a:pt x="16363" y="3411"/>
                    <a:pt x="16300" y="3390"/>
                  </a:cubicBezTo>
                  <a:cubicBezTo>
                    <a:pt x="16258" y="3390"/>
                    <a:pt x="16258" y="3348"/>
                    <a:pt x="16237" y="3348"/>
                  </a:cubicBezTo>
                  <a:cubicBezTo>
                    <a:pt x="16070" y="3244"/>
                    <a:pt x="15902" y="3181"/>
                    <a:pt x="15693" y="3055"/>
                  </a:cubicBezTo>
                  <a:cubicBezTo>
                    <a:pt x="15651" y="3055"/>
                    <a:pt x="15630" y="3035"/>
                    <a:pt x="15630" y="3035"/>
                  </a:cubicBezTo>
                  <a:cubicBezTo>
                    <a:pt x="15442" y="2951"/>
                    <a:pt x="15233" y="2846"/>
                    <a:pt x="15024" y="2783"/>
                  </a:cubicBezTo>
                  <a:cubicBezTo>
                    <a:pt x="15003" y="2783"/>
                    <a:pt x="14982" y="2742"/>
                    <a:pt x="14961" y="2742"/>
                  </a:cubicBezTo>
                  <a:cubicBezTo>
                    <a:pt x="14856" y="2721"/>
                    <a:pt x="14752" y="2679"/>
                    <a:pt x="14647" y="2637"/>
                  </a:cubicBezTo>
                  <a:cubicBezTo>
                    <a:pt x="13852" y="2428"/>
                    <a:pt x="13622" y="2281"/>
                    <a:pt x="13559" y="1695"/>
                  </a:cubicBezTo>
                  <a:cubicBezTo>
                    <a:pt x="13559" y="1549"/>
                    <a:pt x="13538" y="1382"/>
                    <a:pt x="13392" y="1110"/>
                  </a:cubicBezTo>
                  <a:cubicBezTo>
                    <a:pt x="13182" y="754"/>
                    <a:pt x="13099" y="754"/>
                    <a:pt x="13036" y="754"/>
                  </a:cubicBezTo>
                  <a:cubicBezTo>
                    <a:pt x="12994" y="754"/>
                    <a:pt x="12910" y="796"/>
                    <a:pt x="12806" y="817"/>
                  </a:cubicBezTo>
                  <a:cubicBezTo>
                    <a:pt x="12659" y="882"/>
                    <a:pt x="12486" y="935"/>
                    <a:pt x="12278" y="935"/>
                  </a:cubicBezTo>
                  <a:cubicBezTo>
                    <a:pt x="12220" y="935"/>
                    <a:pt x="12158" y="930"/>
                    <a:pt x="12094" y="921"/>
                  </a:cubicBezTo>
                  <a:cubicBezTo>
                    <a:pt x="12007" y="899"/>
                    <a:pt x="11937" y="890"/>
                    <a:pt x="11875" y="890"/>
                  </a:cubicBezTo>
                  <a:cubicBezTo>
                    <a:pt x="11760" y="890"/>
                    <a:pt x="11673" y="922"/>
                    <a:pt x="11550" y="963"/>
                  </a:cubicBezTo>
                  <a:cubicBezTo>
                    <a:pt x="11362" y="1047"/>
                    <a:pt x="11111" y="1172"/>
                    <a:pt x="10525" y="1235"/>
                  </a:cubicBezTo>
                  <a:cubicBezTo>
                    <a:pt x="10316" y="1256"/>
                    <a:pt x="10169" y="1277"/>
                    <a:pt x="10044" y="1319"/>
                  </a:cubicBezTo>
                  <a:cubicBezTo>
                    <a:pt x="9855" y="1340"/>
                    <a:pt x="9730" y="1361"/>
                    <a:pt x="9583" y="1361"/>
                  </a:cubicBezTo>
                  <a:cubicBezTo>
                    <a:pt x="9165" y="1361"/>
                    <a:pt x="8956" y="1130"/>
                    <a:pt x="8600" y="607"/>
                  </a:cubicBezTo>
                  <a:cubicBezTo>
                    <a:pt x="8286" y="168"/>
                    <a:pt x="8202" y="168"/>
                    <a:pt x="8182" y="168"/>
                  </a:cubicBezTo>
                  <a:lnTo>
                    <a:pt x="7889" y="168"/>
                  </a:lnTo>
                  <a:cubicBezTo>
                    <a:pt x="7826" y="168"/>
                    <a:pt x="7742" y="126"/>
                    <a:pt x="7658" y="105"/>
                  </a:cubicBezTo>
                  <a:cubicBezTo>
                    <a:pt x="7449" y="63"/>
                    <a:pt x="6947" y="1"/>
                    <a:pt x="6298" y="1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3867025" y="3261775"/>
              <a:ext cx="434200" cy="458275"/>
            </a:xfrm>
            <a:custGeom>
              <a:rect b="b" l="l" r="r" t="t"/>
              <a:pathLst>
                <a:path extrusionOk="0" h="18331" w="17368">
                  <a:moveTo>
                    <a:pt x="6926" y="1"/>
                  </a:moveTo>
                  <a:cubicBezTo>
                    <a:pt x="6884" y="1"/>
                    <a:pt x="6822" y="22"/>
                    <a:pt x="6738" y="22"/>
                  </a:cubicBezTo>
                  <a:cubicBezTo>
                    <a:pt x="6592" y="85"/>
                    <a:pt x="6382" y="127"/>
                    <a:pt x="6110" y="127"/>
                  </a:cubicBezTo>
                  <a:cubicBezTo>
                    <a:pt x="6006" y="127"/>
                    <a:pt x="5901" y="127"/>
                    <a:pt x="5776" y="106"/>
                  </a:cubicBezTo>
                  <a:cubicBezTo>
                    <a:pt x="5692" y="106"/>
                    <a:pt x="5629" y="64"/>
                    <a:pt x="5545" y="64"/>
                  </a:cubicBezTo>
                  <a:cubicBezTo>
                    <a:pt x="5357" y="53"/>
                    <a:pt x="5179" y="48"/>
                    <a:pt x="5033" y="48"/>
                  </a:cubicBezTo>
                  <a:cubicBezTo>
                    <a:pt x="4886" y="48"/>
                    <a:pt x="4771" y="53"/>
                    <a:pt x="4708" y="64"/>
                  </a:cubicBezTo>
                  <a:lnTo>
                    <a:pt x="4688" y="106"/>
                  </a:lnTo>
                  <a:cubicBezTo>
                    <a:pt x="4646" y="127"/>
                    <a:pt x="4625" y="147"/>
                    <a:pt x="4625" y="189"/>
                  </a:cubicBezTo>
                  <a:lnTo>
                    <a:pt x="4541" y="252"/>
                  </a:lnTo>
                  <a:lnTo>
                    <a:pt x="4499" y="315"/>
                  </a:lnTo>
                  <a:lnTo>
                    <a:pt x="4415" y="399"/>
                  </a:lnTo>
                  <a:lnTo>
                    <a:pt x="4395" y="419"/>
                  </a:lnTo>
                  <a:cubicBezTo>
                    <a:pt x="4374" y="440"/>
                    <a:pt x="4311" y="461"/>
                    <a:pt x="4290" y="503"/>
                  </a:cubicBezTo>
                  <a:lnTo>
                    <a:pt x="4269" y="503"/>
                  </a:lnTo>
                  <a:cubicBezTo>
                    <a:pt x="4206" y="524"/>
                    <a:pt x="4185" y="545"/>
                    <a:pt x="4123" y="545"/>
                  </a:cubicBezTo>
                  <a:lnTo>
                    <a:pt x="4102" y="545"/>
                  </a:lnTo>
                  <a:cubicBezTo>
                    <a:pt x="4060" y="566"/>
                    <a:pt x="4018" y="566"/>
                    <a:pt x="3976" y="608"/>
                  </a:cubicBezTo>
                  <a:lnTo>
                    <a:pt x="3955" y="608"/>
                  </a:lnTo>
                  <a:cubicBezTo>
                    <a:pt x="3892" y="608"/>
                    <a:pt x="3871" y="629"/>
                    <a:pt x="3809" y="629"/>
                  </a:cubicBezTo>
                  <a:lnTo>
                    <a:pt x="3348" y="629"/>
                  </a:lnTo>
                  <a:cubicBezTo>
                    <a:pt x="3289" y="627"/>
                    <a:pt x="3224" y="626"/>
                    <a:pt x="3154" y="626"/>
                  </a:cubicBezTo>
                  <a:cubicBezTo>
                    <a:pt x="2298" y="626"/>
                    <a:pt x="755" y="740"/>
                    <a:pt x="1" y="817"/>
                  </a:cubicBezTo>
                  <a:cubicBezTo>
                    <a:pt x="314" y="1487"/>
                    <a:pt x="838" y="2721"/>
                    <a:pt x="984" y="3286"/>
                  </a:cubicBezTo>
                  <a:lnTo>
                    <a:pt x="1047" y="3474"/>
                  </a:lnTo>
                  <a:cubicBezTo>
                    <a:pt x="1172" y="3976"/>
                    <a:pt x="1172" y="3997"/>
                    <a:pt x="1382" y="5441"/>
                  </a:cubicBezTo>
                  <a:lnTo>
                    <a:pt x="1465" y="6048"/>
                  </a:lnTo>
                  <a:cubicBezTo>
                    <a:pt x="1654" y="7241"/>
                    <a:pt x="1675" y="7261"/>
                    <a:pt x="1800" y="7450"/>
                  </a:cubicBezTo>
                  <a:cubicBezTo>
                    <a:pt x="1926" y="7638"/>
                    <a:pt x="2177" y="7952"/>
                    <a:pt x="2616" y="8935"/>
                  </a:cubicBezTo>
                  <a:cubicBezTo>
                    <a:pt x="2930" y="9647"/>
                    <a:pt x="3076" y="9982"/>
                    <a:pt x="3181" y="10191"/>
                  </a:cubicBezTo>
                  <a:cubicBezTo>
                    <a:pt x="3327" y="10484"/>
                    <a:pt x="3348" y="10526"/>
                    <a:pt x="3390" y="10818"/>
                  </a:cubicBezTo>
                  <a:cubicBezTo>
                    <a:pt x="3432" y="10986"/>
                    <a:pt x="3453" y="11195"/>
                    <a:pt x="3537" y="11614"/>
                  </a:cubicBezTo>
                  <a:cubicBezTo>
                    <a:pt x="3746" y="12660"/>
                    <a:pt x="3537" y="13015"/>
                    <a:pt x="3181" y="13497"/>
                  </a:cubicBezTo>
                  <a:cubicBezTo>
                    <a:pt x="2972" y="13811"/>
                    <a:pt x="2721" y="14145"/>
                    <a:pt x="2532" y="14982"/>
                  </a:cubicBezTo>
                  <a:cubicBezTo>
                    <a:pt x="2323" y="15945"/>
                    <a:pt x="2449" y="16008"/>
                    <a:pt x="2972" y="16238"/>
                  </a:cubicBezTo>
                  <a:cubicBezTo>
                    <a:pt x="3327" y="16405"/>
                    <a:pt x="3788" y="16614"/>
                    <a:pt x="4206" y="17158"/>
                  </a:cubicBezTo>
                  <a:cubicBezTo>
                    <a:pt x="4415" y="17451"/>
                    <a:pt x="4541" y="17598"/>
                    <a:pt x="4625" y="17681"/>
                  </a:cubicBezTo>
                  <a:cubicBezTo>
                    <a:pt x="4729" y="17723"/>
                    <a:pt x="4834" y="17891"/>
                    <a:pt x="4855" y="18016"/>
                  </a:cubicBezTo>
                  <a:lnTo>
                    <a:pt x="5001" y="18016"/>
                  </a:lnTo>
                  <a:cubicBezTo>
                    <a:pt x="5211" y="18037"/>
                    <a:pt x="5524" y="18079"/>
                    <a:pt x="6048" y="18205"/>
                  </a:cubicBezTo>
                  <a:cubicBezTo>
                    <a:pt x="6299" y="18288"/>
                    <a:pt x="6487" y="18309"/>
                    <a:pt x="6571" y="18330"/>
                  </a:cubicBezTo>
                  <a:cubicBezTo>
                    <a:pt x="6633" y="18288"/>
                    <a:pt x="6738" y="18246"/>
                    <a:pt x="6926" y="18246"/>
                  </a:cubicBezTo>
                  <a:lnTo>
                    <a:pt x="7408" y="18246"/>
                  </a:lnTo>
                  <a:cubicBezTo>
                    <a:pt x="7617" y="18246"/>
                    <a:pt x="7659" y="18225"/>
                    <a:pt x="7826" y="18121"/>
                  </a:cubicBezTo>
                  <a:cubicBezTo>
                    <a:pt x="7847" y="18100"/>
                    <a:pt x="7868" y="18100"/>
                    <a:pt x="7889" y="18079"/>
                  </a:cubicBezTo>
                  <a:cubicBezTo>
                    <a:pt x="8077" y="17933"/>
                    <a:pt x="8391" y="17765"/>
                    <a:pt x="9081" y="17514"/>
                  </a:cubicBezTo>
                  <a:cubicBezTo>
                    <a:pt x="9563" y="17368"/>
                    <a:pt x="9814" y="17305"/>
                    <a:pt x="9960" y="17305"/>
                  </a:cubicBezTo>
                  <a:cubicBezTo>
                    <a:pt x="10149" y="17305"/>
                    <a:pt x="10274" y="17388"/>
                    <a:pt x="10379" y="17472"/>
                  </a:cubicBezTo>
                  <a:cubicBezTo>
                    <a:pt x="10546" y="17577"/>
                    <a:pt x="10776" y="17786"/>
                    <a:pt x="11613" y="17974"/>
                  </a:cubicBezTo>
                  <a:lnTo>
                    <a:pt x="11697" y="17995"/>
                  </a:lnTo>
                  <a:cubicBezTo>
                    <a:pt x="12262" y="18142"/>
                    <a:pt x="12597" y="18225"/>
                    <a:pt x="12764" y="18225"/>
                  </a:cubicBezTo>
                  <a:cubicBezTo>
                    <a:pt x="12848" y="18225"/>
                    <a:pt x="12869" y="18225"/>
                    <a:pt x="12994" y="18100"/>
                  </a:cubicBezTo>
                  <a:cubicBezTo>
                    <a:pt x="13162" y="17933"/>
                    <a:pt x="13413" y="17723"/>
                    <a:pt x="14019" y="17409"/>
                  </a:cubicBezTo>
                  <a:cubicBezTo>
                    <a:pt x="14271" y="17284"/>
                    <a:pt x="14438" y="17200"/>
                    <a:pt x="14563" y="17137"/>
                  </a:cubicBezTo>
                  <a:cubicBezTo>
                    <a:pt x="14563" y="16886"/>
                    <a:pt x="14731" y="16761"/>
                    <a:pt x="14794" y="16677"/>
                  </a:cubicBezTo>
                  <a:lnTo>
                    <a:pt x="14856" y="16635"/>
                  </a:lnTo>
                  <a:cubicBezTo>
                    <a:pt x="15107" y="16363"/>
                    <a:pt x="15296" y="16175"/>
                    <a:pt x="15610" y="16175"/>
                  </a:cubicBezTo>
                  <a:cubicBezTo>
                    <a:pt x="15819" y="16175"/>
                    <a:pt x="16049" y="16259"/>
                    <a:pt x="16405" y="16384"/>
                  </a:cubicBezTo>
                  <a:cubicBezTo>
                    <a:pt x="16426" y="16384"/>
                    <a:pt x="16447" y="16426"/>
                    <a:pt x="16467" y="16426"/>
                  </a:cubicBezTo>
                  <a:cubicBezTo>
                    <a:pt x="16509" y="16133"/>
                    <a:pt x="16572" y="15798"/>
                    <a:pt x="16677" y="15505"/>
                  </a:cubicBezTo>
                  <a:cubicBezTo>
                    <a:pt x="16781" y="15212"/>
                    <a:pt x="16781" y="15171"/>
                    <a:pt x="16760" y="15066"/>
                  </a:cubicBezTo>
                  <a:cubicBezTo>
                    <a:pt x="16760" y="14982"/>
                    <a:pt x="16740" y="14899"/>
                    <a:pt x="16740" y="14794"/>
                  </a:cubicBezTo>
                  <a:cubicBezTo>
                    <a:pt x="16740" y="14459"/>
                    <a:pt x="16781" y="13936"/>
                    <a:pt x="17137" y="13434"/>
                  </a:cubicBezTo>
                  <a:cubicBezTo>
                    <a:pt x="17137" y="13371"/>
                    <a:pt x="17263" y="12911"/>
                    <a:pt x="17367" y="12095"/>
                  </a:cubicBezTo>
                  <a:lnTo>
                    <a:pt x="17367" y="12074"/>
                  </a:lnTo>
                  <a:cubicBezTo>
                    <a:pt x="17346" y="12053"/>
                    <a:pt x="17346" y="12032"/>
                    <a:pt x="17304" y="12032"/>
                  </a:cubicBezTo>
                  <a:cubicBezTo>
                    <a:pt x="17179" y="11865"/>
                    <a:pt x="17032" y="11572"/>
                    <a:pt x="16886" y="11049"/>
                  </a:cubicBezTo>
                  <a:cubicBezTo>
                    <a:pt x="16698" y="10170"/>
                    <a:pt x="16698" y="10170"/>
                    <a:pt x="16237" y="9040"/>
                  </a:cubicBezTo>
                  <a:cubicBezTo>
                    <a:pt x="16028" y="8517"/>
                    <a:pt x="15986" y="8517"/>
                    <a:pt x="15840" y="8475"/>
                  </a:cubicBezTo>
                  <a:cubicBezTo>
                    <a:pt x="15693" y="8412"/>
                    <a:pt x="15421" y="8329"/>
                    <a:pt x="15045" y="7973"/>
                  </a:cubicBezTo>
                  <a:cubicBezTo>
                    <a:pt x="14417" y="7345"/>
                    <a:pt x="14333" y="7241"/>
                    <a:pt x="14145" y="6822"/>
                  </a:cubicBezTo>
                  <a:lnTo>
                    <a:pt x="13957" y="6445"/>
                  </a:lnTo>
                  <a:cubicBezTo>
                    <a:pt x="13643" y="5797"/>
                    <a:pt x="12994" y="5336"/>
                    <a:pt x="12764" y="5169"/>
                  </a:cubicBezTo>
                  <a:lnTo>
                    <a:pt x="12743" y="5148"/>
                  </a:lnTo>
                  <a:cubicBezTo>
                    <a:pt x="12680" y="5085"/>
                    <a:pt x="12429" y="4960"/>
                    <a:pt x="12178" y="4855"/>
                  </a:cubicBezTo>
                  <a:cubicBezTo>
                    <a:pt x="11425" y="4458"/>
                    <a:pt x="10818" y="4144"/>
                    <a:pt x="10651" y="3893"/>
                  </a:cubicBezTo>
                  <a:cubicBezTo>
                    <a:pt x="10441" y="3621"/>
                    <a:pt x="10358" y="3307"/>
                    <a:pt x="10232" y="2930"/>
                  </a:cubicBezTo>
                  <a:cubicBezTo>
                    <a:pt x="10149" y="2679"/>
                    <a:pt x="10065" y="2407"/>
                    <a:pt x="9939" y="2093"/>
                  </a:cubicBezTo>
                  <a:cubicBezTo>
                    <a:pt x="9835" y="1800"/>
                    <a:pt x="9709" y="1800"/>
                    <a:pt x="9291" y="1779"/>
                  </a:cubicBezTo>
                  <a:cubicBezTo>
                    <a:pt x="8998" y="1738"/>
                    <a:pt x="8621" y="1717"/>
                    <a:pt x="8203" y="1507"/>
                  </a:cubicBezTo>
                  <a:cubicBezTo>
                    <a:pt x="7449" y="1152"/>
                    <a:pt x="7219" y="587"/>
                    <a:pt x="7052" y="231"/>
                  </a:cubicBezTo>
                  <a:cubicBezTo>
                    <a:pt x="7010" y="127"/>
                    <a:pt x="6989" y="43"/>
                    <a:pt x="6926" y="1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3093375" y="3153500"/>
              <a:ext cx="392350" cy="375100"/>
            </a:xfrm>
            <a:custGeom>
              <a:rect b="b" l="l" r="r" t="t"/>
              <a:pathLst>
                <a:path extrusionOk="0" h="15004" w="15694">
                  <a:moveTo>
                    <a:pt x="3913" y="1"/>
                  </a:moveTo>
                  <a:cubicBezTo>
                    <a:pt x="3725" y="1"/>
                    <a:pt x="3411" y="84"/>
                    <a:pt x="2909" y="210"/>
                  </a:cubicBezTo>
                  <a:cubicBezTo>
                    <a:pt x="2783" y="252"/>
                    <a:pt x="2658" y="294"/>
                    <a:pt x="2511" y="315"/>
                  </a:cubicBezTo>
                  <a:cubicBezTo>
                    <a:pt x="2490" y="315"/>
                    <a:pt x="2470" y="356"/>
                    <a:pt x="2449" y="356"/>
                  </a:cubicBezTo>
                  <a:cubicBezTo>
                    <a:pt x="2302" y="377"/>
                    <a:pt x="2198" y="398"/>
                    <a:pt x="2072" y="461"/>
                  </a:cubicBezTo>
                  <a:cubicBezTo>
                    <a:pt x="1946" y="482"/>
                    <a:pt x="1821" y="503"/>
                    <a:pt x="1716" y="566"/>
                  </a:cubicBezTo>
                  <a:cubicBezTo>
                    <a:pt x="1674" y="566"/>
                    <a:pt x="1654" y="587"/>
                    <a:pt x="1633" y="587"/>
                  </a:cubicBezTo>
                  <a:lnTo>
                    <a:pt x="1319" y="670"/>
                  </a:lnTo>
                  <a:cubicBezTo>
                    <a:pt x="1298" y="670"/>
                    <a:pt x="1256" y="670"/>
                    <a:pt x="1256" y="691"/>
                  </a:cubicBezTo>
                  <a:lnTo>
                    <a:pt x="942" y="775"/>
                  </a:lnTo>
                  <a:cubicBezTo>
                    <a:pt x="921" y="775"/>
                    <a:pt x="900" y="796"/>
                    <a:pt x="838" y="796"/>
                  </a:cubicBezTo>
                  <a:cubicBezTo>
                    <a:pt x="775" y="817"/>
                    <a:pt x="691" y="817"/>
                    <a:pt x="628" y="859"/>
                  </a:cubicBezTo>
                  <a:cubicBezTo>
                    <a:pt x="607" y="859"/>
                    <a:pt x="566" y="880"/>
                    <a:pt x="524" y="880"/>
                  </a:cubicBezTo>
                  <a:cubicBezTo>
                    <a:pt x="461" y="900"/>
                    <a:pt x="377" y="900"/>
                    <a:pt x="294" y="921"/>
                  </a:cubicBezTo>
                  <a:cubicBezTo>
                    <a:pt x="273" y="921"/>
                    <a:pt x="252" y="963"/>
                    <a:pt x="210" y="963"/>
                  </a:cubicBezTo>
                  <a:cubicBezTo>
                    <a:pt x="168" y="963"/>
                    <a:pt x="105" y="984"/>
                    <a:pt x="63" y="984"/>
                  </a:cubicBezTo>
                  <a:lnTo>
                    <a:pt x="1" y="984"/>
                  </a:lnTo>
                  <a:lnTo>
                    <a:pt x="84" y="1319"/>
                  </a:lnTo>
                  <a:lnTo>
                    <a:pt x="712" y="12492"/>
                  </a:lnTo>
                  <a:cubicBezTo>
                    <a:pt x="838" y="12492"/>
                    <a:pt x="984" y="12471"/>
                    <a:pt x="1110" y="12471"/>
                  </a:cubicBezTo>
                  <a:cubicBezTo>
                    <a:pt x="1570" y="12429"/>
                    <a:pt x="1926" y="12429"/>
                    <a:pt x="2156" y="12429"/>
                  </a:cubicBezTo>
                  <a:lnTo>
                    <a:pt x="2260" y="12429"/>
                  </a:lnTo>
                  <a:cubicBezTo>
                    <a:pt x="2616" y="12429"/>
                    <a:pt x="2867" y="12429"/>
                    <a:pt x="2909" y="12743"/>
                  </a:cubicBezTo>
                  <a:cubicBezTo>
                    <a:pt x="2972" y="13036"/>
                    <a:pt x="2763" y="13162"/>
                    <a:pt x="2595" y="13245"/>
                  </a:cubicBezTo>
                  <a:cubicBezTo>
                    <a:pt x="2553" y="13266"/>
                    <a:pt x="2386" y="13371"/>
                    <a:pt x="2302" y="13434"/>
                  </a:cubicBezTo>
                  <a:cubicBezTo>
                    <a:pt x="2553" y="13978"/>
                    <a:pt x="2470" y="14333"/>
                    <a:pt x="2281" y="15003"/>
                  </a:cubicBezTo>
                  <a:lnTo>
                    <a:pt x="11362" y="14710"/>
                  </a:lnTo>
                  <a:cubicBezTo>
                    <a:pt x="11592" y="14124"/>
                    <a:pt x="11781" y="13350"/>
                    <a:pt x="11655" y="13078"/>
                  </a:cubicBezTo>
                  <a:cubicBezTo>
                    <a:pt x="11571" y="12953"/>
                    <a:pt x="11467" y="12911"/>
                    <a:pt x="11341" y="12827"/>
                  </a:cubicBezTo>
                  <a:cubicBezTo>
                    <a:pt x="11174" y="12722"/>
                    <a:pt x="10985" y="12618"/>
                    <a:pt x="10944" y="12325"/>
                  </a:cubicBezTo>
                  <a:cubicBezTo>
                    <a:pt x="10881" y="12011"/>
                    <a:pt x="11069" y="11676"/>
                    <a:pt x="11341" y="11279"/>
                  </a:cubicBezTo>
                  <a:cubicBezTo>
                    <a:pt x="11613" y="10860"/>
                    <a:pt x="11822" y="10546"/>
                    <a:pt x="12032" y="10232"/>
                  </a:cubicBezTo>
                  <a:cubicBezTo>
                    <a:pt x="12346" y="9751"/>
                    <a:pt x="12659" y="9291"/>
                    <a:pt x="13245" y="8517"/>
                  </a:cubicBezTo>
                  <a:cubicBezTo>
                    <a:pt x="13329" y="8412"/>
                    <a:pt x="13392" y="8307"/>
                    <a:pt x="13454" y="8224"/>
                  </a:cubicBezTo>
                  <a:cubicBezTo>
                    <a:pt x="13664" y="7952"/>
                    <a:pt x="13810" y="7743"/>
                    <a:pt x="13978" y="7596"/>
                  </a:cubicBezTo>
                  <a:cubicBezTo>
                    <a:pt x="14229" y="7282"/>
                    <a:pt x="14396" y="7094"/>
                    <a:pt x="14522" y="6780"/>
                  </a:cubicBezTo>
                  <a:cubicBezTo>
                    <a:pt x="14584" y="6675"/>
                    <a:pt x="14605" y="6550"/>
                    <a:pt x="14647" y="6424"/>
                  </a:cubicBezTo>
                  <a:cubicBezTo>
                    <a:pt x="14794" y="5776"/>
                    <a:pt x="14815" y="5629"/>
                    <a:pt x="14835" y="5483"/>
                  </a:cubicBezTo>
                  <a:cubicBezTo>
                    <a:pt x="14835" y="5420"/>
                    <a:pt x="14835" y="5378"/>
                    <a:pt x="14856" y="5294"/>
                  </a:cubicBezTo>
                  <a:cubicBezTo>
                    <a:pt x="14856" y="5190"/>
                    <a:pt x="14898" y="5043"/>
                    <a:pt x="14919" y="4834"/>
                  </a:cubicBezTo>
                  <a:cubicBezTo>
                    <a:pt x="14919" y="4750"/>
                    <a:pt x="14940" y="4667"/>
                    <a:pt x="14961" y="4562"/>
                  </a:cubicBezTo>
                  <a:lnTo>
                    <a:pt x="14961" y="4520"/>
                  </a:lnTo>
                  <a:cubicBezTo>
                    <a:pt x="15003" y="4437"/>
                    <a:pt x="15024" y="4332"/>
                    <a:pt x="15045" y="4227"/>
                  </a:cubicBezTo>
                  <a:lnTo>
                    <a:pt x="15045" y="4186"/>
                  </a:lnTo>
                  <a:cubicBezTo>
                    <a:pt x="15066" y="4123"/>
                    <a:pt x="15107" y="4018"/>
                    <a:pt x="15128" y="3934"/>
                  </a:cubicBezTo>
                  <a:cubicBezTo>
                    <a:pt x="15128" y="3914"/>
                    <a:pt x="15149" y="3872"/>
                    <a:pt x="15149" y="3851"/>
                  </a:cubicBezTo>
                  <a:cubicBezTo>
                    <a:pt x="15170" y="3746"/>
                    <a:pt x="15212" y="3641"/>
                    <a:pt x="15254" y="3537"/>
                  </a:cubicBezTo>
                  <a:cubicBezTo>
                    <a:pt x="15254" y="3516"/>
                    <a:pt x="15275" y="3495"/>
                    <a:pt x="15275" y="3495"/>
                  </a:cubicBezTo>
                  <a:cubicBezTo>
                    <a:pt x="15317" y="3411"/>
                    <a:pt x="15338" y="3328"/>
                    <a:pt x="15359" y="3223"/>
                  </a:cubicBezTo>
                  <a:cubicBezTo>
                    <a:pt x="15359" y="3202"/>
                    <a:pt x="15379" y="3181"/>
                    <a:pt x="15379" y="3139"/>
                  </a:cubicBezTo>
                  <a:cubicBezTo>
                    <a:pt x="15421" y="3056"/>
                    <a:pt x="15463" y="2972"/>
                    <a:pt x="15484" y="2888"/>
                  </a:cubicBezTo>
                  <a:cubicBezTo>
                    <a:pt x="15484" y="2867"/>
                    <a:pt x="15526" y="2825"/>
                    <a:pt x="15526" y="2805"/>
                  </a:cubicBezTo>
                  <a:cubicBezTo>
                    <a:pt x="15547" y="2721"/>
                    <a:pt x="15568" y="2679"/>
                    <a:pt x="15589" y="2616"/>
                  </a:cubicBezTo>
                  <a:cubicBezTo>
                    <a:pt x="15589" y="2595"/>
                    <a:pt x="15631" y="2574"/>
                    <a:pt x="15631" y="2553"/>
                  </a:cubicBezTo>
                  <a:cubicBezTo>
                    <a:pt x="15651" y="2470"/>
                    <a:pt x="15672" y="2407"/>
                    <a:pt x="15693" y="2365"/>
                  </a:cubicBezTo>
                  <a:lnTo>
                    <a:pt x="15693" y="2344"/>
                  </a:lnTo>
                  <a:cubicBezTo>
                    <a:pt x="15672" y="2344"/>
                    <a:pt x="15672" y="2302"/>
                    <a:pt x="15651" y="2281"/>
                  </a:cubicBezTo>
                  <a:cubicBezTo>
                    <a:pt x="15568" y="2240"/>
                    <a:pt x="15484" y="2177"/>
                    <a:pt x="15442" y="2093"/>
                  </a:cubicBezTo>
                  <a:lnTo>
                    <a:pt x="15359" y="2030"/>
                  </a:lnTo>
                  <a:cubicBezTo>
                    <a:pt x="15254" y="1947"/>
                    <a:pt x="15170" y="1842"/>
                    <a:pt x="15107" y="1737"/>
                  </a:cubicBezTo>
                  <a:cubicBezTo>
                    <a:pt x="14856" y="1465"/>
                    <a:pt x="14794" y="1298"/>
                    <a:pt x="14710" y="1152"/>
                  </a:cubicBezTo>
                  <a:cubicBezTo>
                    <a:pt x="14647" y="1026"/>
                    <a:pt x="14626" y="984"/>
                    <a:pt x="14438" y="880"/>
                  </a:cubicBezTo>
                  <a:cubicBezTo>
                    <a:pt x="14291" y="775"/>
                    <a:pt x="14187" y="712"/>
                    <a:pt x="14019" y="712"/>
                  </a:cubicBezTo>
                  <a:lnTo>
                    <a:pt x="13894" y="712"/>
                  </a:lnTo>
                  <a:cubicBezTo>
                    <a:pt x="13768" y="712"/>
                    <a:pt x="13580" y="733"/>
                    <a:pt x="13350" y="796"/>
                  </a:cubicBezTo>
                  <a:cubicBezTo>
                    <a:pt x="13182" y="817"/>
                    <a:pt x="13015" y="838"/>
                    <a:pt x="12827" y="880"/>
                  </a:cubicBezTo>
                  <a:cubicBezTo>
                    <a:pt x="12597" y="900"/>
                    <a:pt x="12304" y="921"/>
                    <a:pt x="11906" y="921"/>
                  </a:cubicBezTo>
                  <a:cubicBezTo>
                    <a:pt x="11509" y="921"/>
                    <a:pt x="11090" y="921"/>
                    <a:pt x="10651" y="900"/>
                  </a:cubicBezTo>
                  <a:cubicBezTo>
                    <a:pt x="10190" y="880"/>
                    <a:pt x="9688" y="880"/>
                    <a:pt x="9207" y="880"/>
                  </a:cubicBezTo>
                  <a:cubicBezTo>
                    <a:pt x="8349" y="880"/>
                    <a:pt x="7784" y="921"/>
                    <a:pt x="7428" y="1026"/>
                  </a:cubicBezTo>
                  <a:cubicBezTo>
                    <a:pt x="7073" y="1131"/>
                    <a:pt x="6947" y="1256"/>
                    <a:pt x="6843" y="1361"/>
                  </a:cubicBezTo>
                  <a:cubicBezTo>
                    <a:pt x="6759" y="1465"/>
                    <a:pt x="6633" y="1570"/>
                    <a:pt x="6445" y="1570"/>
                  </a:cubicBezTo>
                  <a:cubicBezTo>
                    <a:pt x="6236" y="1570"/>
                    <a:pt x="5964" y="1424"/>
                    <a:pt x="5294" y="1005"/>
                  </a:cubicBezTo>
                  <a:cubicBezTo>
                    <a:pt x="4771" y="670"/>
                    <a:pt x="4478" y="398"/>
                    <a:pt x="4290" y="252"/>
                  </a:cubicBezTo>
                  <a:cubicBezTo>
                    <a:pt x="4081" y="64"/>
                    <a:pt x="4060" y="1"/>
                    <a:pt x="3913" y="1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3479950" y="3066150"/>
              <a:ext cx="703050" cy="216575"/>
            </a:xfrm>
            <a:custGeom>
              <a:rect b="b" l="l" r="r" t="t"/>
              <a:pathLst>
                <a:path extrusionOk="0" h="8663" w="28122">
                  <a:moveTo>
                    <a:pt x="27619" y="1"/>
                  </a:moveTo>
                  <a:cubicBezTo>
                    <a:pt x="27452" y="1"/>
                    <a:pt x="27138" y="105"/>
                    <a:pt x="26824" y="210"/>
                  </a:cubicBezTo>
                  <a:cubicBezTo>
                    <a:pt x="26469" y="335"/>
                    <a:pt x="26029" y="461"/>
                    <a:pt x="25652" y="503"/>
                  </a:cubicBezTo>
                  <a:cubicBezTo>
                    <a:pt x="25569" y="503"/>
                    <a:pt x="25527" y="503"/>
                    <a:pt x="25443" y="524"/>
                  </a:cubicBezTo>
                  <a:lnTo>
                    <a:pt x="24690" y="524"/>
                  </a:lnTo>
                  <a:cubicBezTo>
                    <a:pt x="24627" y="524"/>
                    <a:pt x="24585" y="524"/>
                    <a:pt x="24523" y="503"/>
                  </a:cubicBezTo>
                  <a:lnTo>
                    <a:pt x="24481" y="503"/>
                  </a:lnTo>
                  <a:cubicBezTo>
                    <a:pt x="24418" y="503"/>
                    <a:pt x="24376" y="461"/>
                    <a:pt x="24313" y="461"/>
                  </a:cubicBezTo>
                  <a:lnTo>
                    <a:pt x="24251" y="461"/>
                  </a:lnTo>
                  <a:cubicBezTo>
                    <a:pt x="24167" y="461"/>
                    <a:pt x="24104" y="440"/>
                    <a:pt x="24041" y="440"/>
                  </a:cubicBezTo>
                  <a:lnTo>
                    <a:pt x="23686" y="398"/>
                  </a:lnTo>
                  <a:cubicBezTo>
                    <a:pt x="23539" y="356"/>
                    <a:pt x="23372" y="335"/>
                    <a:pt x="23163" y="314"/>
                  </a:cubicBezTo>
                  <a:cubicBezTo>
                    <a:pt x="22807" y="252"/>
                    <a:pt x="22577" y="231"/>
                    <a:pt x="22409" y="231"/>
                  </a:cubicBezTo>
                  <a:cubicBezTo>
                    <a:pt x="22284" y="231"/>
                    <a:pt x="22263" y="252"/>
                    <a:pt x="22263" y="252"/>
                  </a:cubicBezTo>
                  <a:lnTo>
                    <a:pt x="22221" y="293"/>
                  </a:lnTo>
                  <a:cubicBezTo>
                    <a:pt x="22116" y="419"/>
                    <a:pt x="21991" y="545"/>
                    <a:pt x="21656" y="670"/>
                  </a:cubicBezTo>
                  <a:cubicBezTo>
                    <a:pt x="21439" y="748"/>
                    <a:pt x="21268" y="791"/>
                    <a:pt x="21134" y="791"/>
                  </a:cubicBezTo>
                  <a:cubicBezTo>
                    <a:pt x="21087" y="791"/>
                    <a:pt x="21045" y="786"/>
                    <a:pt x="21007" y="775"/>
                  </a:cubicBezTo>
                  <a:cubicBezTo>
                    <a:pt x="20861" y="754"/>
                    <a:pt x="20735" y="712"/>
                    <a:pt x="20610" y="649"/>
                  </a:cubicBezTo>
                  <a:cubicBezTo>
                    <a:pt x="20338" y="524"/>
                    <a:pt x="19919" y="356"/>
                    <a:pt x="19041" y="210"/>
                  </a:cubicBezTo>
                  <a:cubicBezTo>
                    <a:pt x="18664" y="147"/>
                    <a:pt x="18413" y="105"/>
                    <a:pt x="18246" y="105"/>
                  </a:cubicBezTo>
                  <a:cubicBezTo>
                    <a:pt x="18078" y="105"/>
                    <a:pt x="18078" y="105"/>
                    <a:pt x="17994" y="231"/>
                  </a:cubicBezTo>
                  <a:cubicBezTo>
                    <a:pt x="17869" y="461"/>
                    <a:pt x="17681" y="712"/>
                    <a:pt x="17199" y="963"/>
                  </a:cubicBezTo>
                  <a:cubicBezTo>
                    <a:pt x="17053" y="1047"/>
                    <a:pt x="16865" y="1151"/>
                    <a:pt x="16655" y="1235"/>
                  </a:cubicBezTo>
                  <a:cubicBezTo>
                    <a:pt x="15797" y="1570"/>
                    <a:pt x="15421" y="1674"/>
                    <a:pt x="15170" y="1674"/>
                  </a:cubicBezTo>
                  <a:cubicBezTo>
                    <a:pt x="15044" y="1674"/>
                    <a:pt x="14940" y="1654"/>
                    <a:pt x="14793" y="1612"/>
                  </a:cubicBezTo>
                  <a:cubicBezTo>
                    <a:pt x="14626" y="1570"/>
                    <a:pt x="14375" y="1507"/>
                    <a:pt x="13831" y="1507"/>
                  </a:cubicBezTo>
                  <a:lnTo>
                    <a:pt x="13789" y="1507"/>
                  </a:lnTo>
                  <a:cubicBezTo>
                    <a:pt x="12952" y="1507"/>
                    <a:pt x="12868" y="1549"/>
                    <a:pt x="12596" y="1591"/>
                  </a:cubicBezTo>
                  <a:cubicBezTo>
                    <a:pt x="12575" y="1591"/>
                    <a:pt x="12554" y="1612"/>
                    <a:pt x="12533" y="1612"/>
                  </a:cubicBezTo>
                  <a:cubicBezTo>
                    <a:pt x="12324" y="1674"/>
                    <a:pt x="12010" y="1758"/>
                    <a:pt x="11320" y="1863"/>
                  </a:cubicBezTo>
                  <a:cubicBezTo>
                    <a:pt x="10755" y="1926"/>
                    <a:pt x="10483" y="1988"/>
                    <a:pt x="10295" y="1988"/>
                  </a:cubicBezTo>
                  <a:lnTo>
                    <a:pt x="10232" y="1988"/>
                  </a:lnTo>
                  <a:cubicBezTo>
                    <a:pt x="10064" y="1988"/>
                    <a:pt x="9960" y="1967"/>
                    <a:pt x="9855" y="1884"/>
                  </a:cubicBezTo>
                  <a:cubicBezTo>
                    <a:pt x="9751" y="1821"/>
                    <a:pt x="9604" y="1716"/>
                    <a:pt x="8997" y="1612"/>
                  </a:cubicBezTo>
                  <a:cubicBezTo>
                    <a:pt x="8474" y="1507"/>
                    <a:pt x="8160" y="1486"/>
                    <a:pt x="7972" y="1486"/>
                  </a:cubicBezTo>
                  <a:cubicBezTo>
                    <a:pt x="7888" y="1486"/>
                    <a:pt x="7867" y="1486"/>
                    <a:pt x="7826" y="1507"/>
                  </a:cubicBezTo>
                  <a:cubicBezTo>
                    <a:pt x="7742" y="1570"/>
                    <a:pt x="7637" y="1591"/>
                    <a:pt x="7428" y="1612"/>
                  </a:cubicBezTo>
                  <a:cubicBezTo>
                    <a:pt x="7261" y="1654"/>
                    <a:pt x="7156" y="1758"/>
                    <a:pt x="7010" y="2009"/>
                  </a:cubicBezTo>
                  <a:cubicBezTo>
                    <a:pt x="6800" y="2302"/>
                    <a:pt x="6570" y="2658"/>
                    <a:pt x="6068" y="2846"/>
                  </a:cubicBezTo>
                  <a:cubicBezTo>
                    <a:pt x="5461" y="3055"/>
                    <a:pt x="5022" y="3076"/>
                    <a:pt x="4394" y="3076"/>
                  </a:cubicBezTo>
                  <a:cubicBezTo>
                    <a:pt x="4122" y="3076"/>
                    <a:pt x="3850" y="3076"/>
                    <a:pt x="3494" y="3055"/>
                  </a:cubicBezTo>
                  <a:lnTo>
                    <a:pt x="2909" y="3055"/>
                  </a:lnTo>
                  <a:cubicBezTo>
                    <a:pt x="2846" y="3055"/>
                    <a:pt x="2804" y="3055"/>
                    <a:pt x="2741" y="3034"/>
                  </a:cubicBezTo>
                  <a:lnTo>
                    <a:pt x="2657" y="3034"/>
                  </a:lnTo>
                  <a:cubicBezTo>
                    <a:pt x="2637" y="3034"/>
                    <a:pt x="2595" y="3034"/>
                    <a:pt x="2553" y="3014"/>
                  </a:cubicBezTo>
                  <a:cubicBezTo>
                    <a:pt x="2532" y="3014"/>
                    <a:pt x="2532" y="3014"/>
                    <a:pt x="2511" y="2972"/>
                  </a:cubicBezTo>
                  <a:cubicBezTo>
                    <a:pt x="2490" y="2972"/>
                    <a:pt x="2448" y="2951"/>
                    <a:pt x="2427" y="2951"/>
                  </a:cubicBezTo>
                  <a:lnTo>
                    <a:pt x="2406" y="2951"/>
                  </a:lnTo>
                  <a:cubicBezTo>
                    <a:pt x="2344" y="2972"/>
                    <a:pt x="2323" y="3034"/>
                    <a:pt x="2281" y="3055"/>
                  </a:cubicBezTo>
                  <a:lnTo>
                    <a:pt x="2197" y="3139"/>
                  </a:lnTo>
                  <a:lnTo>
                    <a:pt x="2093" y="3244"/>
                  </a:lnTo>
                  <a:lnTo>
                    <a:pt x="2009" y="3327"/>
                  </a:lnTo>
                  <a:cubicBezTo>
                    <a:pt x="1988" y="3348"/>
                    <a:pt x="1967" y="3390"/>
                    <a:pt x="1925" y="3432"/>
                  </a:cubicBezTo>
                  <a:cubicBezTo>
                    <a:pt x="1904" y="3453"/>
                    <a:pt x="1883" y="3474"/>
                    <a:pt x="1883" y="3495"/>
                  </a:cubicBezTo>
                  <a:lnTo>
                    <a:pt x="1800" y="3578"/>
                  </a:lnTo>
                  <a:cubicBezTo>
                    <a:pt x="1779" y="3599"/>
                    <a:pt x="1779" y="3641"/>
                    <a:pt x="1758" y="3662"/>
                  </a:cubicBezTo>
                  <a:cubicBezTo>
                    <a:pt x="1716" y="3683"/>
                    <a:pt x="1716" y="3704"/>
                    <a:pt x="1695" y="3746"/>
                  </a:cubicBezTo>
                  <a:cubicBezTo>
                    <a:pt x="1695" y="3767"/>
                    <a:pt x="1674" y="3788"/>
                    <a:pt x="1674" y="3788"/>
                  </a:cubicBezTo>
                  <a:cubicBezTo>
                    <a:pt x="1653" y="3809"/>
                    <a:pt x="1653" y="3850"/>
                    <a:pt x="1611" y="3871"/>
                  </a:cubicBezTo>
                  <a:cubicBezTo>
                    <a:pt x="1611" y="3892"/>
                    <a:pt x="1590" y="3892"/>
                    <a:pt x="1590" y="3913"/>
                  </a:cubicBezTo>
                  <a:cubicBezTo>
                    <a:pt x="1569" y="3955"/>
                    <a:pt x="1569" y="3976"/>
                    <a:pt x="1569" y="3997"/>
                  </a:cubicBezTo>
                  <a:lnTo>
                    <a:pt x="1569" y="4018"/>
                  </a:lnTo>
                  <a:cubicBezTo>
                    <a:pt x="1569" y="4060"/>
                    <a:pt x="1548" y="4081"/>
                    <a:pt x="1548" y="4102"/>
                  </a:cubicBezTo>
                  <a:cubicBezTo>
                    <a:pt x="1548" y="4122"/>
                    <a:pt x="1569" y="4269"/>
                    <a:pt x="1569" y="4332"/>
                  </a:cubicBezTo>
                  <a:cubicBezTo>
                    <a:pt x="1611" y="4625"/>
                    <a:pt x="1716" y="5043"/>
                    <a:pt x="1569" y="5587"/>
                  </a:cubicBezTo>
                  <a:cubicBezTo>
                    <a:pt x="1548" y="5671"/>
                    <a:pt x="1507" y="5734"/>
                    <a:pt x="1486" y="5775"/>
                  </a:cubicBezTo>
                  <a:cubicBezTo>
                    <a:pt x="1486" y="5775"/>
                    <a:pt x="1486" y="5796"/>
                    <a:pt x="1465" y="5796"/>
                  </a:cubicBezTo>
                  <a:cubicBezTo>
                    <a:pt x="1444" y="5859"/>
                    <a:pt x="1381" y="5901"/>
                    <a:pt x="1360" y="5943"/>
                  </a:cubicBezTo>
                  <a:cubicBezTo>
                    <a:pt x="1360" y="5943"/>
                    <a:pt x="1339" y="5943"/>
                    <a:pt x="1339" y="5964"/>
                  </a:cubicBezTo>
                  <a:cubicBezTo>
                    <a:pt x="1276" y="5985"/>
                    <a:pt x="1256" y="6006"/>
                    <a:pt x="1193" y="6047"/>
                  </a:cubicBezTo>
                  <a:lnTo>
                    <a:pt x="1172" y="6047"/>
                  </a:lnTo>
                  <a:cubicBezTo>
                    <a:pt x="1130" y="6068"/>
                    <a:pt x="1067" y="6068"/>
                    <a:pt x="1025" y="6068"/>
                  </a:cubicBezTo>
                  <a:lnTo>
                    <a:pt x="963" y="6068"/>
                  </a:lnTo>
                  <a:cubicBezTo>
                    <a:pt x="921" y="6068"/>
                    <a:pt x="837" y="6068"/>
                    <a:pt x="774" y="6047"/>
                  </a:cubicBezTo>
                  <a:cubicBezTo>
                    <a:pt x="502" y="6780"/>
                    <a:pt x="105" y="7868"/>
                    <a:pt x="21" y="8391"/>
                  </a:cubicBezTo>
                  <a:cubicBezTo>
                    <a:pt x="21" y="8496"/>
                    <a:pt x="0" y="8579"/>
                    <a:pt x="0" y="8663"/>
                  </a:cubicBezTo>
                  <a:lnTo>
                    <a:pt x="6696" y="8663"/>
                  </a:lnTo>
                  <a:lnTo>
                    <a:pt x="15065" y="7952"/>
                  </a:lnTo>
                  <a:cubicBezTo>
                    <a:pt x="15149" y="7952"/>
                    <a:pt x="16572" y="7826"/>
                    <a:pt x="17764" y="7763"/>
                  </a:cubicBezTo>
                  <a:cubicBezTo>
                    <a:pt x="17869" y="7763"/>
                    <a:pt x="17974" y="7763"/>
                    <a:pt x="18078" y="7742"/>
                  </a:cubicBezTo>
                  <a:cubicBezTo>
                    <a:pt x="18329" y="7742"/>
                    <a:pt x="18559" y="7721"/>
                    <a:pt x="18748" y="7721"/>
                  </a:cubicBezTo>
                  <a:lnTo>
                    <a:pt x="19062" y="7721"/>
                  </a:lnTo>
                  <a:cubicBezTo>
                    <a:pt x="19100" y="7723"/>
                    <a:pt x="19138" y="7724"/>
                    <a:pt x="19173" y="7724"/>
                  </a:cubicBezTo>
                  <a:cubicBezTo>
                    <a:pt x="19519" y="7724"/>
                    <a:pt x="19711" y="7625"/>
                    <a:pt x="19919" y="7303"/>
                  </a:cubicBezTo>
                  <a:cubicBezTo>
                    <a:pt x="19982" y="7219"/>
                    <a:pt x="20024" y="7135"/>
                    <a:pt x="20087" y="7031"/>
                  </a:cubicBezTo>
                  <a:cubicBezTo>
                    <a:pt x="20129" y="6926"/>
                    <a:pt x="20212" y="6801"/>
                    <a:pt x="20296" y="6675"/>
                  </a:cubicBezTo>
                  <a:cubicBezTo>
                    <a:pt x="20317" y="6591"/>
                    <a:pt x="20380" y="6529"/>
                    <a:pt x="20401" y="6466"/>
                  </a:cubicBezTo>
                  <a:cubicBezTo>
                    <a:pt x="20484" y="6319"/>
                    <a:pt x="20526" y="6194"/>
                    <a:pt x="20610" y="6047"/>
                  </a:cubicBezTo>
                  <a:cubicBezTo>
                    <a:pt x="20819" y="5650"/>
                    <a:pt x="20924" y="5441"/>
                    <a:pt x="21007" y="5315"/>
                  </a:cubicBezTo>
                  <a:cubicBezTo>
                    <a:pt x="21070" y="5148"/>
                    <a:pt x="21133" y="5043"/>
                    <a:pt x="21217" y="5001"/>
                  </a:cubicBezTo>
                  <a:cubicBezTo>
                    <a:pt x="21363" y="4792"/>
                    <a:pt x="21677" y="4750"/>
                    <a:pt x="22263" y="4687"/>
                  </a:cubicBezTo>
                  <a:cubicBezTo>
                    <a:pt x="22639" y="4625"/>
                    <a:pt x="23100" y="4583"/>
                    <a:pt x="23372" y="4478"/>
                  </a:cubicBezTo>
                  <a:cubicBezTo>
                    <a:pt x="23644" y="4374"/>
                    <a:pt x="23665" y="4332"/>
                    <a:pt x="23728" y="4227"/>
                  </a:cubicBezTo>
                  <a:cubicBezTo>
                    <a:pt x="23832" y="4081"/>
                    <a:pt x="23958" y="3850"/>
                    <a:pt x="24460" y="3369"/>
                  </a:cubicBezTo>
                  <a:cubicBezTo>
                    <a:pt x="25129" y="2742"/>
                    <a:pt x="25339" y="2721"/>
                    <a:pt x="25652" y="2658"/>
                  </a:cubicBezTo>
                  <a:cubicBezTo>
                    <a:pt x="25757" y="2658"/>
                    <a:pt x="25883" y="2637"/>
                    <a:pt x="26071" y="2553"/>
                  </a:cubicBezTo>
                  <a:cubicBezTo>
                    <a:pt x="26301" y="2490"/>
                    <a:pt x="26469" y="2449"/>
                    <a:pt x="26594" y="2449"/>
                  </a:cubicBezTo>
                  <a:cubicBezTo>
                    <a:pt x="26678" y="2449"/>
                    <a:pt x="26761" y="2490"/>
                    <a:pt x="26803" y="2490"/>
                  </a:cubicBezTo>
                  <a:cubicBezTo>
                    <a:pt x="26939" y="2507"/>
                    <a:pt x="27102" y="2538"/>
                    <a:pt x="27458" y="2538"/>
                  </a:cubicBezTo>
                  <a:cubicBezTo>
                    <a:pt x="27542" y="2538"/>
                    <a:pt x="27637" y="2536"/>
                    <a:pt x="27745" y="2532"/>
                  </a:cubicBezTo>
                  <a:cubicBezTo>
                    <a:pt x="27954" y="2532"/>
                    <a:pt x="28059" y="2511"/>
                    <a:pt x="28121" y="2490"/>
                  </a:cubicBezTo>
                  <a:cubicBezTo>
                    <a:pt x="28080" y="2428"/>
                    <a:pt x="28080" y="2386"/>
                    <a:pt x="28059" y="2344"/>
                  </a:cubicBezTo>
                  <a:cubicBezTo>
                    <a:pt x="27933" y="2218"/>
                    <a:pt x="27808" y="1905"/>
                    <a:pt x="27891" y="1591"/>
                  </a:cubicBezTo>
                  <a:cubicBezTo>
                    <a:pt x="27891" y="1549"/>
                    <a:pt x="27912" y="1486"/>
                    <a:pt x="27912" y="1444"/>
                  </a:cubicBezTo>
                  <a:lnTo>
                    <a:pt x="27912" y="1256"/>
                  </a:lnTo>
                  <a:lnTo>
                    <a:pt x="27912" y="1235"/>
                  </a:lnTo>
                  <a:cubicBezTo>
                    <a:pt x="27912" y="1172"/>
                    <a:pt x="27912" y="1089"/>
                    <a:pt x="27891" y="1026"/>
                  </a:cubicBezTo>
                  <a:lnTo>
                    <a:pt x="27891" y="984"/>
                  </a:lnTo>
                  <a:cubicBezTo>
                    <a:pt x="27891" y="921"/>
                    <a:pt x="27849" y="858"/>
                    <a:pt x="27849" y="775"/>
                  </a:cubicBezTo>
                  <a:lnTo>
                    <a:pt x="27849" y="754"/>
                  </a:lnTo>
                  <a:cubicBezTo>
                    <a:pt x="27849" y="670"/>
                    <a:pt x="27829" y="628"/>
                    <a:pt x="27808" y="545"/>
                  </a:cubicBezTo>
                  <a:lnTo>
                    <a:pt x="27808" y="524"/>
                  </a:lnTo>
                  <a:cubicBezTo>
                    <a:pt x="27766" y="461"/>
                    <a:pt x="27766" y="398"/>
                    <a:pt x="27745" y="335"/>
                  </a:cubicBezTo>
                  <a:lnTo>
                    <a:pt x="27745" y="314"/>
                  </a:lnTo>
                  <a:cubicBezTo>
                    <a:pt x="27724" y="252"/>
                    <a:pt x="27724" y="210"/>
                    <a:pt x="27703" y="147"/>
                  </a:cubicBezTo>
                  <a:lnTo>
                    <a:pt x="27703" y="126"/>
                  </a:lnTo>
                  <a:cubicBezTo>
                    <a:pt x="27661" y="84"/>
                    <a:pt x="27661" y="42"/>
                    <a:pt x="27640" y="1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072600" y="2983500"/>
              <a:ext cx="162700" cy="79525"/>
            </a:xfrm>
            <a:custGeom>
              <a:rect b="b" l="l" r="r" t="t"/>
              <a:pathLst>
                <a:path extrusionOk="0" h="3181" w="6508">
                  <a:moveTo>
                    <a:pt x="6215" y="1"/>
                  </a:moveTo>
                  <a:cubicBezTo>
                    <a:pt x="6152" y="42"/>
                    <a:pt x="6131" y="63"/>
                    <a:pt x="6089" y="63"/>
                  </a:cubicBezTo>
                  <a:cubicBezTo>
                    <a:pt x="6027" y="84"/>
                    <a:pt x="6006" y="84"/>
                    <a:pt x="5943" y="105"/>
                  </a:cubicBezTo>
                  <a:cubicBezTo>
                    <a:pt x="5796" y="168"/>
                    <a:pt x="5587" y="273"/>
                    <a:pt x="4980" y="524"/>
                  </a:cubicBezTo>
                  <a:cubicBezTo>
                    <a:pt x="4646" y="691"/>
                    <a:pt x="4478" y="796"/>
                    <a:pt x="4436" y="838"/>
                  </a:cubicBezTo>
                  <a:cubicBezTo>
                    <a:pt x="4374" y="1110"/>
                    <a:pt x="4164" y="1193"/>
                    <a:pt x="4039" y="1235"/>
                  </a:cubicBezTo>
                  <a:cubicBezTo>
                    <a:pt x="3955" y="1256"/>
                    <a:pt x="3892" y="1298"/>
                    <a:pt x="3809" y="1298"/>
                  </a:cubicBezTo>
                  <a:cubicBezTo>
                    <a:pt x="3474" y="1298"/>
                    <a:pt x="3160" y="1047"/>
                    <a:pt x="2888" y="838"/>
                  </a:cubicBezTo>
                  <a:cubicBezTo>
                    <a:pt x="2742" y="712"/>
                    <a:pt x="2574" y="607"/>
                    <a:pt x="2449" y="566"/>
                  </a:cubicBezTo>
                  <a:cubicBezTo>
                    <a:pt x="2386" y="524"/>
                    <a:pt x="2365" y="524"/>
                    <a:pt x="2323" y="503"/>
                  </a:cubicBezTo>
                  <a:lnTo>
                    <a:pt x="2323" y="670"/>
                  </a:lnTo>
                  <a:lnTo>
                    <a:pt x="2323" y="691"/>
                  </a:lnTo>
                  <a:cubicBezTo>
                    <a:pt x="2323" y="733"/>
                    <a:pt x="2281" y="796"/>
                    <a:pt x="2281" y="858"/>
                  </a:cubicBezTo>
                  <a:lnTo>
                    <a:pt x="2281" y="879"/>
                  </a:lnTo>
                  <a:lnTo>
                    <a:pt x="2218" y="1026"/>
                  </a:lnTo>
                  <a:lnTo>
                    <a:pt x="2218" y="1068"/>
                  </a:lnTo>
                  <a:cubicBezTo>
                    <a:pt x="2177" y="1110"/>
                    <a:pt x="2135" y="1172"/>
                    <a:pt x="2072" y="1214"/>
                  </a:cubicBezTo>
                  <a:cubicBezTo>
                    <a:pt x="1842" y="1423"/>
                    <a:pt x="1758" y="1444"/>
                    <a:pt x="1591" y="1486"/>
                  </a:cubicBezTo>
                  <a:cubicBezTo>
                    <a:pt x="1486" y="1507"/>
                    <a:pt x="1298" y="1507"/>
                    <a:pt x="858" y="1695"/>
                  </a:cubicBezTo>
                  <a:cubicBezTo>
                    <a:pt x="691" y="1737"/>
                    <a:pt x="566" y="1800"/>
                    <a:pt x="461" y="1842"/>
                  </a:cubicBezTo>
                  <a:cubicBezTo>
                    <a:pt x="1" y="2030"/>
                    <a:pt x="1" y="2030"/>
                    <a:pt x="1" y="2470"/>
                  </a:cubicBezTo>
                  <a:cubicBezTo>
                    <a:pt x="1" y="2658"/>
                    <a:pt x="63" y="2783"/>
                    <a:pt x="147" y="2909"/>
                  </a:cubicBezTo>
                  <a:cubicBezTo>
                    <a:pt x="168" y="2972"/>
                    <a:pt x="210" y="2993"/>
                    <a:pt x="231" y="3055"/>
                  </a:cubicBezTo>
                  <a:lnTo>
                    <a:pt x="356" y="3076"/>
                  </a:lnTo>
                  <a:cubicBezTo>
                    <a:pt x="857" y="3148"/>
                    <a:pt x="1113" y="3180"/>
                    <a:pt x="1405" y="3180"/>
                  </a:cubicBezTo>
                  <a:cubicBezTo>
                    <a:pt x="1541" y="3180"/>
                    <a:pt x="1684" y="3173"/>
                    <a:pt x="1863" y="3160"/>
                  </a:cubicBezTo>
                  <a:cubicBezTo>
                    <a:pt x="2198" y="3118"/>
                    <a:pt x="2595" y="2993"/>
                    <a:pt x="2951" y="2888"/>
                  </a:cubicBezTo>
                  <a:cubicBezTo>
                    <a:pt x="3307" y="2783"/>
                    <a:pt x="3662" y="2679"/>
                    <a:pt x="3851" y="2679"/>
                  </a:cubicBezTo>
                  <a:cubicBezTo>
                    <a:pt x="3913" y="2679"/>
                    <a:pt x="4102" y="2679"/>
                    <a:pt x="4227" y="2804"/>
                  </a:cubicBezTo>
                  <a:cubicBezTo>
                    <a:pt x="4227" y="2804"/>
                    <a:pt x="4248" y="2804"/>
                    <a:pt x="4248" y="2846"/>
                  </a:cubicBezTo>
                  <a:cubicBezTo>
                    <a:pt x="4248" y="2846"/>
                    <a:pt x="4290" y="2846"/>
                    <a:pt x="4311" y="2867"/>
                  </a:cubicBezTo>
                  <a:lnTo>
                    <a:pt x="4332" y="2867"/>
                  </a:lnTo>
                  <a:cubicBezTo>
                    <a:pt x="4353" y="2867"/>
                    <a:pt x="4353" y="2867"/>
                    <a:pt x="4395" y="2888"/>
                  </a:cubicBezTo>
                  <a:lnTo>
                    <a:pt x="4415" y="2888"/>
                  </a:lnTo>
                  <a:cubicBezTo>
                    <a:pt x="4436" y="2888"/>
                    <a:pt x="4457" y="2888"/>
                    <a:pt x="4457" y="2909"/>
                  </a:cubicBezTo>
                  <a:lnTo>
                    <a:pt x="4520" y="2909"/>
                  </a:lnTo>
                  <a:cubicBezTo>
                    <a:pt x="4541" y="2909"/>
                    <a:pt x="4562" y="2909"/>
                    <a:pt x="4604" y="2951"/>
                  </a:cubicBezTo>
                  <a:lnTo>
                    <a:pt x="4813" y="2951"/>
                  </a:lnTo>
                  <a:cubicBezTo>
                    <a:pt x="4855" y="2951"/>
                    <a:pt x="4939" y="2951"/>
                    <a:pt x="5022" y="2972"/>
                  </a:cubicBezTo>
                  <a:lnTo>
                    <a:pt x="5273" y="2993"/>
                  </a:lnTo>
                  <a:lnTo>
                    <a:pt x="5796" y="2993"/>
                  </a:lnTo>
                  <a:cubicBezTo>
                    <a:pt x="5859" y="2993"/>
                    <a:pt x="5880" y="2993"/>
                    <a:pt x="5922" y="2972"/>
                  </a:cubicBezTo>
                  <a:lnTo>
                    <a:pt x="5985" y="2972"/>
                  </a:lnTo>
                  <a:cubicBezTo>
                    <a:pt x="6027" y="2972"/>
                    <a:pt x="6089" y="2972"/>
                    <a:pt x="6131" y="2951"/>
                  </a:cubicBezTo>
                  <a:lnTo>
                    <a:pt x="6194" y="2951"/>
                  </a:lnTo>
                  <a:cubicBezTo>
                    <a:pt x="6236" y="2951"/>
                    <a:pt x="6299" y="2951"/>
                    <a:pt x="6340" y="2909"/>
                  </a:cubicBezTo>
                  <a:lnTo>
                    <a:pt x="6299" y="2637"/>
                  </a:lnTo>
                  <a:cubicBezTo>
                    <a:pt x="6173" y="2428"/>
                    <a:pt x="5985" y="2072"/>
                    <a:pt x="6027" y="1800"/>
                  </a:cubicBezTo>
                  <a:cubicBezTo>
                    <a:pt x="6068" y="1633"/>
                    <a:pt x="6173" y="1507"/>
                    <a:pt x="6278" y="1444"/>
                  </a:cubicBezTo>
                  <a:cubicBezTo>
                    <a:pt x="6320" y="1423"/>
                    <a:pt x="6340" y="1340"/>
                    <a:pt x="6340" y="1319"/>
                  </a:cubicBezTo>
                  <a:lnTo>
                    <a:pt x="6340" y="1235"/>
                  </a:lnTo>
                  <a:lnTo>
                    <a:pt x="6382" y="1172"/>
                  </a:lnTo>
                  <a:cubicBezTo>
                    <a:pt x="6382" y="1172"/>
                    <a:pt x="6508" y="858"/>
                    <a:pt x="6340" y="482"/>
                  </a:cubicBezTo>
                  <a:cubicBezTo>
                    <a:pt x="6382" y="294"/>
                    <a:pt x="6340" y="252"/>
                    <a:pt x="6320" y="189"/>
                  </a:cubicBezTo>
                  <a:cubicBezTo>
                    <a:pt x="6320" y="189"/>
                    <a:pt x="6320" y="168"/>
                    <a:pt x="6299" y="168"/>
                  </a:cubicBezTo>
                  <a:cubicBezTo>
                    <a:pt x="6278" y="126"/>
                    <a:pt x="6278" y="63"/>
                    <a:pt x="6236" y="42"/>
                  </a:cubicBezTo>
                  <a:cubicBezTo>
                    <a:pt x="6236" y="42"/>
                    <a:pt x="6236" y="1"/>
                    <a:pt x="6215" y="1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35025" y="3295275"/>
              <a:ext cx="25" cy="8375"/>
            </a:xfrm>
            <a:custGeom>
              <a:rect b="b" l="l" r="r" t="t"/>
              <a:pathLst>
                <a:path extrusionOk="0" h="335" w="1">
                  <a:moveTo>
                    <a:pt x="0" y="0"/>
                  </a:moveTo>
                  <a:lnTo>
                    <a:pt x="0" y="0"/>
                  </a:lnTo>
                  <a:lnTo>
                    <a:pt x="0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2A2A2A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95175" y="2997625"/>
              <a:ext cx="704125" cy="296625"/>
            </a:xfrm>
            <a:custGeom>
              <a:rect b="b" l="l" r="r" t="t"/>
              <a:pathLst>
                <a:path extrusionOk="0" h="11865" w="28165">
                  <a:moveTo>
                    <a:pt x="21992" y="1"/>
                  </a:moveTo>
                  <a:cubicBezTo>
                    <a:pt x="21887" y="1"/>
                    <a:pt x="21866" y="21"/>
                    <a:pt x="21761" y="63"/>
                  </a:cubicBezTo>
                  <a:cubicBezTo>
                    <a:pt x="21615" y="147"/>
                    <a:pt x="21406" y="252"/>
                    <a:pt x="20904" y="356"/>
                  </a:cubicBezTo>
                  <a:cubicBezTo>
                    <a:pt x="20736" y="398"/>
                    <a:pt x="20569" y="440"/>
                    <a:pt x="20318" y="461"/>
                  </a:cubicBezTo>
                  <a:cubicBezTo>
                    <a:pt x="19230" y="628"/>
                    <a:pt x="19146" y="649"/>
                    <a:pt x="19062" y="691"/>
                  </a:cubicBezTo>
                  <a:cubicBezTo>
                    <a:pt x="18937" y="754"/>
                    <a:pt x="18811" y="796"/>
                    <a:pt x="18204" y="900"/>
                  </a:cubicBezTo>
                  <a:cubicBezTo>
                    <a:pt x="17744" y="984"/>
                    <a:pt x="17493" y="1005"/>
                    <a:pt x="17367" y="1005"/>
                  </a:cubicBezTo>
                  <a:cubicBezTo>
                    <a:pt x="17242" y="1005"/>
                    <a:pt x="17179" y="984"/>
                    <a:pt x="17116" y="963"/>
                  </a:cubicBezTo>
                  <a:cubicBezTo>
                    <a:pt x="17075" y="942"/>
                    <a:pt x="17012" y="900"/>
                    <a:pt x="16614" y="900"/>
                  </a:cubicBezTo>
                  <a:cubicBezTo>
                    <a:pt x="16133" y="900"/>
                    <a:pt x="16112" y="963"/>
                    <a:pt x="16028" y="1089"/>
                  </a:cubicBezTo>
                  <a:cubicBezTo>
                    <a:pt x="15924" y="1256"/>
                    <a:pt x="15798" y="1507"/>
                    <a:pt x="15380" y="1800"/>
                  </a:cubicBezTo>
                  <a:cubicBezTo>
                    <a:pt x="14564" y="2365"/>
                    <a:pt x="13685" y="2511"/>
                    <a:pt x="12450" y="2679"/>
                  </a:cubicBezTo>
                  <a:cubicBezTo>
                    <a:pt x="12262" y="2721"/>
                    <a:pt x="12095" y="2742"/>
                    <a:pt x="11886" y="2762"/>
                  </a:cubicBezTo>
                  <a:cubicBezTo>
                    <a:pt x="11174" y="2867"/>
                    <a:pt x="10944" y="2888"/>
                    <a:pt x="10756" y="2888"/>
                  </a:cubicBezTo>
                  <a:lnTo>
                    <a:pt x="10630" y="2888"/>
                  </a:lnTo>
                  <a:cubicBezTo>
                    <a:pt x="10572" y="2888"/>
                    <a:pt x="10520" y="2885"/>
                    <a:pt x="10444" y="2885"/>
                  </a:cubicBezTo>
                  <a:cubicBezTo>
                    <a:pt x="10330" y="2885"/>
                    <a:pt x="10161" y="2892"/>
                    <a:pt x="9835" y="2930"/>
                  </a:cubicBezTo>
                  <a:lnTo>
                    <a:pt x="9584" y="2951"/>
                  </a:lnTo>
                  <a:cubicBezTo>
                    <a:pt x="8852" y="3034"/>
                    <a:pt x="8684" y="3055"/>
                    <a:pt x="8642" y="3055"/>
                  </a:cubicBezTo>
                  <a:cubicBezTo>
                    <a:pt x="8580" y="3055"/>
                    <a:pt x="8559" y="3076"/>
                    <a:pt x="8538" y="3076"/>
                  </a:cubicBezTo>
                  <a:lnTo>
                    <a:pt x="8391" y="3076"/>
                  </a:lnTo>
                  <a:lnTo>
                    <a:pt x="8140" y="3055"/>
                  </a:lnTo>
                  <a:cubicBezTo>
                    <a:pt x="7952" y="3055"/>
                    <a:pt x="7826" y="3034"/>
                    <a:pt x="7701" y="2993"/>
                  </a:cubicBezTo>
                  <a:lnTo>
                    <a:pt x="7701" y="2993"/>
                  </a:lnTo>
                  <a:cubicBezTo>
                    <a:pt x="7826" y="3516"/>
                    <a:pt x="7910" y="4143"/>
                    <a:pt x="7805" y="4541"/>
                  </a:cubicBezTo>
                  <a:cubicBezTo>
                    <a:pt x="7805" y="4604"/>
                    <a:pt x="7847" y="4750"/>
                    <a:pt x="7910" y="4834"/>
                  </a:cubicBezTo>
                  <a:cubicBezTo>
                    <a:pt x="8015" y="5043"/>
                    <a:pt x="8119" y="5336"/>
                    <a:pt x="7973" y="5650"/>
                  </a:cubicBezTo>
                  <a:cubicBezTo>
                    <a:pt x="7868" y="5901"/>
                    <a:pt x="7617" y="6006"/>
                    <a:pt x="7115" y="6027"/>
                  </a:cubicBezTo>
                  <a:cubicBezTo>
                    <a:pt x="6964" y="6036"/>
                    <a:pt x="6836" y="6040"/>
                    <a:pt x="6726" y="6040"/>
                  </a:cubicBezTo>
                  <a:cubicBezTo>
                    <a:pt x="6362" y="6040"/>
                    <a:pt x="6192" y="5996"/>
                    <a:pt x="6048" y="5964"/>
                  </a:cubicBezTo>
                  <a:cubicBezTo>
                    <a:pt x="5964" y="5922"/>
                    <a:pt x="5943" y="5922"/>
                    <a:pt x="5880" y="5922"/>
                  </a:cubicBezTo>
                  <a:cubicBezTo>
                    <a:pt x="5818" y="5922"/>
                    <a:pt x="5713" y="5964"/>
                    <a:pt x="5546" y="6006"/>
                  </a:cubicBezTo>
                  <a:cubicBezTo>
                    <a:pt x="5295" y="6089"/>
                    <a:pt x="5127" y="6110"/>
                    <a:pt x="5023" y="6110"/>
                  </a:cubicBezTo>
                  <a:cubicBezTo>
                    <a:pt x="4813" y="6131"/>
                    <a:pt x="4709" y="6131"/>
                    <a:pt x="4102" y="6696"/>
                  </a:cubicBezTo>
                  <a:cubicBezTo>
                    <a:pt x="3663" y="7073"/>
                    <a:pt x="3558" y="7261"/>
                    <a:pt x="3474" y="7387"/>
                  </a:cubicBezTo>
                  <a:cubicBezTo>
                    <a:pt x="3349" y="7638"/>
                    <a:pt x="3244" y="7700"/>
                    <a:pt x="2888" y="7868"/>
                  </a:cubicBezTo>
                  <a:cubicBezTo>
                    <a:pt x="2512" y="8014"/>
                    <a:pt x="2051" y="8077"/>
                    <a:pt x="1633" y="8119"/>
                  </a:cubicBezTo>
                  <a:cubicBezTo>
                    <a:pt x="1340" y="8161"/>
                    <a:pt x="963" y="8203"/>
                    <a:pt x="901" y="8265"/>
                  </a:cubicBezTo>
                  <a:lnTo>
                    <a:pt x="817" y="8328"/>
                  </a:lnTo>
                  <a:cubicBezTo>
                    <a:pt x="817" y="8370"/>
                    <a:pt x="796" y="8391"/>
                    <a:pt x="754" y="8412"/>
                  </a:cubicBezTo>
                  <a:cubicBezTo>
                    <a:pt x="691" y="8537"/>
                    <a:pt x="587" y="8788"/>
                    <a:pt x="378" y="9165"/>
                  </a:cubicBezTo>
                  <a:cubicBezTo>
                    <a:pt x="294" y="9332"/>
                    <a:pt x="210" y="9458"/>
                    <a:pt x="168" y="9584"/>
                  </a:cubicBezTo>
                  <a:lnTo>
                    <a:pt x="1" y="9897"/>
                  </a:lnTo>
                  <a:cubicBezTo>
                    <a:pt x="210" y="9897"/>
                    <a:pt x="482" y="9939"/>
                    <a:pt x="733" y="9960"/>
                  </a:cubicBezTo>
                  <a:cubicBezTo>
                    <a:pt x="838" y="9972"/>
                    <a:pt x="932" y="9977"/>
                    <a:pt x="1017" y="9977"/>
                  </a:cubicBezTo>
                  <a:cubicBezTo>
                    <a:pt x="1235" y="9977"/>
                    <a:pt x="1393" y="9943"/>
                    <a:pt x="1528" y="9897"/>
                  </a:cubicBezTo>
                  <a:cubicBezTo>
                    <a:pt x="1628" y="9879"/>
                    <a:pt x="1724" y="9865"/>
                    <a:pt x="1813" y="9865"/>
                  </a:cubicBezTo>
                  <a:cubicBezTo>
                    <a:pt x="1928" y="9865"/>
                    <a:pt x="2031" y="9889"/>
                    <a:pt x="2114" y="9960"/>
                  </a:cubicBezTo>
                  <a:cubicBezTo>
                    <a:pt x="2161" y="9960"/>
                    <a:pt x="2228" y="9961"/>
                    <a:pt x="2311" y="9961"/>
                  </a:cubicBezTo>
                  <a:cubicBezTo>
                    <a:pt x="2560" y="9961"/>
                    <a:pt x="2956" y="9950"/>
                    <a:pt x="3411" y="9856"/>
                  </a:cubicBezTo>
                  <a:cubicBezTo>
                    <a:pt x="3579" y="9793"/>
                    <a:pt x="3725" y="9793"/>
                    <a:pt x="3788" y="9772"/>
                  </a:cubicBezTo>
                  <a:cubicBezTo>
                    <a:pt x="3976" y="9751"/>
                    <a:pt x="3976" y="9751"/>
                    <a:pt x="4165" y="9584"/>
                  </a:cubicBezTo>
                  <a:cubicBezTo>
                    <a:pt x="4207" y="9542"/>
                    <a:pt x="4290" y="9479"/>
                    <a:pt x="4374" y="9416"/>
                  </a:cubicBezTo>
                  <a:cubicBezTo>
                    <a:pt x="4625" y="9165"/>
                    <a:pt x="4709" y="9102"/>
                    <a:pt x="4771" y="9019"/>
                  </a:cubicBezTo>
                  <a:cubicBezTo>
                    <a:pt x="4834" y="8914"/>
                    <a:pt x="4939" y="8809"/>
                    <a:pt x="5253" y="8516"/>
                  </a:cubicBezTo>
                  <a:cubicBezTo>
                    <a:pt x="5399" y="8391"/>
                    <a:pt x="5399" y="8370"/>
                    <a:pt x="5399" y="8307"/>
                  </a:cubicBezTo>
                  <a:cubicBezTo>
                    <a:pt x="5420" y="7784"/>
                    <a:pt x="5818" y="7742"/>
                    <a:pt x="6466" y="7680"/>
                  </a:cubicBezTo>
                  <a:cubicBezTo>
                    <a:pt x="7199" y="7596"/>
                    <a:pt x="8077" y="7575"/>
                    <a:pt x="8810" y="7575"/>
                  </a:cubicBezTo>
                  <a:cubicBezTo>
                    <a:pt x="9542" y="7575"/>
                    <a:pt x="10065" y="7638"/>
                    <a:pt x="10316" y="7721"/>
                  </a:cubicBezTo>
                  <a:cubicBezTo>
                    <a:pt x="10421" y="7742"/>
                    <a:pt x="10525" y="7742"/>
                    <a:pt x="10588" y="7742"/>
                  </a:cubicBezTo>
                  <a:cubicBezTo>
                    <a:pt x="10615" y="7741"/>
                    <a:pt x="10641" y="7740"/>
                    <a:pt x="10667" y="7740"/>
                  </a:cubicBezTo>
                  <a:cubicBezTo>
                    <a:pt x="10977" y="7740"/>
                    <a:pt x="11182" y="7869"/>
                    <a:pt x="11530" y="8391"/>
                  </a:cubicBezTo>
                  <a:cubicBezTo>
                    <a:pt x="11906" y="8893"/>
                    <a:pt x="11990" y="8914"/>
                    <a:pt x="12137" y="8914"/>
                  </a:cubicBezTo>
                  <a:cubicBezTo>
                    <a:pt x="12241" y="8914"/>
                    <a:pt x="12346" y="8893"/>
                    <a:pt x="12513" y="8872"/>
                  </a:cubicBezTo>
                  <a:cubicBezTo>
                    <a:pt x="12639" y="8830"/>
                    <a:pt x="12827" y="8809"/>
                    <a:pt x="13036" y="8788"/>
                  </a:cubicBezTo>
                  <a:cubicBezTo>
                    <a:pt x="13518" y="8726"/>
                    <a:pt x="13727" y="8621"/>
                    <a:pt x="13915" y="8558"/>
                  </a:cubicBezTo>
                  <a:cubicBezTo>
                    <a:pt x="14073" y="8495"/>
                    <a:pt x="14219" y="8432"/>
                    <a:pt x="14462" y="8432"/>
                  </a:cubicBezTo>
                  <a:cubicBezTo>
                    <a:pt x="14541" y="8432"/>
                    <a:pt x="14629" y="8438"/>
                    <a:pt x="14731" y="8454"/>
                  </a:cubicBezTo>
                  <a:cubicBezTo>
                    <a:pt x="14757" y="8457"/>
                    <a:pt x="14782" y="8458"/>
                    <a:pt x="14806" y="8458"/>
                  </a:cubicBezTo>
                  <a:cubicBezTo>
                    <a:pt x="14960" y="8458"/>
                    <a:pt x="15089" y="8406"/>
                    <a:pt x="15233" y="8370"/>
                  </a:cubicBezTo>
                  <a:cubicBezTo>
                    <a:pt x="15359" y="8307"/>
                    <a:pt x="15463" y="8286"/>
                    <a:pt x="15589" y="8286"/>
                  </a:cubicBezTo>
                  <a:cubicBezTo>
                    <a:pt x="15882" y="8286"/>
                    <a:pt x="16112" y="8475"/>
                    <a:pt x="16384" y="8914"/>
                  </a:cubicBezTo>
                  <a:cubicBezTo>
                    <a:pt x="16635" y="9332"/>
                    <a:pt x="16656" y="9646"/>
                    <a:pt x="16656" y="9835"/>
                  </a:cubicBezTo>
                  <a:lnTo>
                    <a:pt x="16656" y="9939"/>
                  </a:lnTo>
                  <a:cubicBezTo>
                    <a:pt x="16698" y="9939"/>
                    <a:pt x="16803" y="10044"/>
                    <a:pt x="17284" y="10169"/>
                  </a:cubicBezTo>
                  <a:cubicBezTo>
                    <a:pt x="18581" y="10525"/>
                    <a:pt x="19732" y="11341"/>
                    <a:pt x="20067" y="11634"/>
                  </a:cubicBezTo>
                  <a:cubicBezTo>
                    <a:pt x="20297" y="11655"/>
                    <a:pt x="21113" y="11801"/>
                    <a:pt x="21510" y="11864"/>
                  </a:cubicBezTo>
                  <a:cubicBezTo>
                    <a:pt x="21531" y="11655"/>
                    <a:pt x="21427" y="11048"/>
                    <a:pt x="21406" y="10818"/>
                  </a:cubicBezTo>
                  <a:cubicBezTo>
                    <a:pt x="21322" y="10400"/>
                    <a:pt x="21301" y="10149"/>
                    <a:pt x="21531" y="9939"/>
                  </a:cubicBezTo>
                  <a:cubicBezTo>
                    <a:pt x="21552" y="9897"/>
                    <a:pt x="21573" y="9897"/>
                    <a:pt x="21615" y="9814"/>
                  </a:cubicBezTo>
                  <a:cubicBezTo>
                    <a:pt x="21761" y="9332"/>
                    <a:pt x="22138" y="9249"/>
                    <a:pt x="22368" y="9207"/>
                  </a:cubicBezTo>
                  <a:cubicBezTo>
                    <a:pt x="22494" y="9165"/>
                    <a:pt x="22598" y="9144"/>
                    <a:pt x="22682" y="9102"/>
                  </a:cubicBezTo>
                  <a:cubicBezTo>
                    <a:pt x="22703" y="9060"/>
                    <a:pt x="22703" y="8935"/>
                    <a:pt x="22724" y="8830"/>
                  </a:cubicBezTo>
                  <a:cubicBezTo>
                    <a:pt x="22766" y="8516"/>
                    <a:pt x="22808" y="8056"/>
                    <a:pt x="23226" y="7659"/>
                  </a:cubicBezTo>
                  <a:cubicBezTo>
                    <a:pt x="23435" y="7449"/>
                    <a:pt x="23561" y="7366"/>
                    <a:pt x="23707" y="7366"/>
                  </a:cubicBezTo>
                  <a:cubicBezTo>
                    <a:pt x="23854" y="7366"/>
                    <a:pt x="23958" y="7491"/>
                    <a:pt x="24021" y="7575"/>
                  </a:cubicBezTo>
                  <a:cubicBezTo>
                    <a:pt x="24168" y="7533"/>
                    <a:pt x="24335" y="7491"/>
                    <a:pt x="24482" y="7470"/>
                  </a:cubicBezTo>
                  <a:cubicBezTo>
                    <a:pt x="24754" y="7449"/>
                    <a:pt x="25067" y="7408"/>
                    <a:pt x="25653" y="7156"/>
                  </a:cubicBezTo>
                  <a:cubicBezTo>
                    <a:pt x="26009" y="7031"/>
                    <a:pt x="26155" y="6989"/>
                    <a:pt x="26218" y="6947"/>
                  </a:cubicBezTo>
                  <a:cubicBezTo>
                    <a:pt x="26239" y="6926"/>
                    <a:pt x="26281" y="6905"/>
                    <a:pt x="26386" y="6822"/>
                  </a:cubicBezTo>
                  <a:cubicBezTo>
                    <a:pt x="26281" y="6738"/>
                    <a:pt x="26134" y="6675"/>
                    <a:pt x="26030" y="6508"/>
                  </a:cubicBezTo>
                  <a:lnTo>
                    <a:pt x="25925" y="6403"/>
                  </a:lnTo>
                  <a:cubicBezTo>
                    <a:pt x="25815" y="6477"/>
                    <a:pt x="25656" y="6599"/>
                    <a:pt x="25278" y="6599"/>
                  </a:cubicBezTo>
                  <a:cubicBezTo>
                    <a:pt x="25226" y="6599"/>
                    <a:pt x="25170" y="6597"/>
                    <a:pt x="25109" y="6591"/>
                  </a:cubicBezTo>
                  <a:cubicBezTo>
                    <a:pt x="24670" y="6529"/>
                    <a:pt x="24502" y="6529"/>
                    <a:pt x="24482" y="6215"/>
                  </a:cubicBezTo>
                  <a:cubicBezTo>
                    <a:pt x="24482" y="6006"/>
                    <a:pt x="24565" y="5880"/>
                    <a:pt x="24774" y="5838"/>
                  </a:cubicBezTo>
                  <a:cubicBezTo>
                    <a:pt x="25026" y="5755"/>
                    <a:pt x="25109" y="5692"/>
                    <a:pt x="25130" y="5671"/>
                  </a:cubicBezTo>
                  <a:cubicBezTo>
                    <a:pt x="25130" y="5650"/>
                    <a:pt x="25172" y="5650"/>
                    <a:pt x="25172" y="5629"/>
                  </a:cubicBezTo>
                  <a:cubicBezTo>
                    <a:pt x="25172" y="5629"/>
                    <a:pt x="25172" y="5587"/>
                    <a:pt x="25130" y="5587"/>
                  </a:cubicBezTo>
                  <a:cubicBezTo>
                    <a:pt x="25088" y="5483"/>
                    <a:pt x="25005" y="5315"/>
                    <a:pt x="24921" y="5043"/>
                  </a:cubicBezTo>
                  <a:cubicBezTo>
                    <a:pt x="24879" y="4813"/>
                    <a:pt x="24816" y="4583"/>
                    <a:pt x="24900" y="4395"/>
                  </a:cubicBezTo>
                  <a:cubicBezTo>
                    <a:pt x="24984" y="4206"/>
                    <a:pt x="25130" y="4185"/>
                    <a:pt x="25235" y="4122"/>
                  </a:cubicBezTo>
                  <a:cubicBezTo>
                    <a:pt x="25318" y="4102"/>
                    <a:pt x="25423" y="4081"/>
                    <a:pt x="25528" y="3997"/>
                  </a:cubicBezTo>
                  <a:cubicBezTo>
                    <a:pt x="25699" y="3898"/>
                    <a:pt x="25839" y="3861"/>
                    <a:pt x="25957" y="3861"/>
                  </a:cubicBezTo>
                  <a:cubicBezTo>
                    <a:pt x="26112" y="3861"/>
                    <a:pt x="26228" y="3925"/>
                    <a:pt x="26323" y="3997"/>
                  </a:cubicBezTo>
                  <a:cubicBezTo>
                    <a:pt x="26386" y="4060"/>
                    <a:pt x="26490" y="4122"/>
                    <a:pt x="26658" y="4185"/>
                  </a:cubicBezTo>
                  <a:cubicBezTo>
                    <a:pt x="26741" y="4206"/>
                    <a:pt x="26804" y="4227"/>
                    <a:pt x="26888" y="4227"/>
                  </a:cubicBezTo>
                  <a:cubicBezTo>
                    <a:pt x="26992" y="4227"/>
                    <a:pt x="27013" y="4206"/>
                    <a:pt x="27097" y="4102"/>
                  </a:cubicBezTo>
                  <a:cubicBezTo>
                    <a:pt x="27160" y="4060"/>
                    <a:pt x="27181" y="3997"/>
                    <a:pt x="27223" y="3976"/>
                  </a:cubicBezTo>
                  <a:cubicBezTo>
                    <a:pt x="27306" y="3892"/>
                    <a:pt x="27327" y="3830"/>
                    <a:pt x="27390" y="3704"/>
                  </a:cubicBezTo>
                  <a:cubicBezTo>
                    <a:pt x="27474" y="3578"/>
                    <a:pt x="27536" y="3390"/>
                    <a:pt x="27725" y="3139"/>
                  </a:cubicBezTo>
                  <a:lnTo>
                    <a:pt x="27746" y="3097"/>
                  </a:lnTo>
                  <a:cubicBezTo>
                    <a:pt x="27955" y="2783"/>
                    <a:pt x="27955" y="2783"/>
                    <a:pt x="28059" y="2323"/>
                  </a:cubicBezTo>
                  <a:cubicBezTo>
                    <a:pt x="28101" y="2198"/>
                    <a:pt x="28122" y="2030"/>
                    <a:pt x="28164" y="1821"/>
                  </a:cubicBezTo>
                  <a:lnTo>
                    <a:pt x="28164" y="1821"/>
                  </a:lnTo>
                  <a:cubicBezTo>
                    <a:pt x="27829" y="2093"/>
                    <a:pt x="27202" y="2511"/>
                    <a:pt x="26804" y="2511"/>
                  </a:cubicBezTo>
                  <a:cubicBezTo>
                    <a:pt x="26798" y="2523"/>
                    <a:pt x="26786" y="2528"/>
                    <a:pt x="26769" y="2528"/>
                  </a:cubicBezTo>
                  <a:cubicBezTo>
                    <a:pt x="26726" y="2528"/>
                    <a:pt x="26655" y="2494"/>
                    <a:pt x="26595" y="2449"/>
                  </a:cubicBezTo>
                  <a:lnTo>
                    <a:pt x="26574" y="2428"/>
                  </a:lnTo>
                  <a:cubicBezTo>
                    <a:pt x="26448" y="2490"/>
                    <a:pt x="26281" y="2511"/>
                    <a:pt x="25967" y="2511"/>
                  </a:cubicBezTo>
                  <a:cubicBezTo>
                    <a:pt x="25130" y="2511"/>
                    <a:pt x="24607" y="2198"/>
                    <a:pt x="24586" y="2198"/>
                  </a:cubicBezTo>
                  <a:lnTo>
                    <a:pt x="23498" y="1549"/>
                  </a:lnTo>
                  <a:lnTo>
                    <a:pt x="24712" y="1549"/>
                  </a:lnTo>
                  <a:cubicBezTo>
                    <a:pt x="24712" y="1549"/>
                    <a:pt x="24795" y="1549"/>
                    <a:pt x="25088" y="1444"/>
                  </a:cubicBezTo>
                  <a:lnTo>
                    <a:pt x="24607" y="1382"/>
                  </a:lnTo>
                  <a:lnTo>
                    <a:pt x="25800" y="858"/>
                  </a:lnTo>
                  <a:cubicBezTo>
                    <a:pt x="25821" y="858"/>
                    <a:pt x="26260" y="649"/>
                    <a:pt x="26804" y="503"/>
                  </a:cubicBezTo>
                  <a:cubicBezTo>
                    <a:pt x="26783" y="461"/>
                    <a:pt x="26741" y="440"/>
                    <a:pt x="26699" y="419"/>
                  </a:cubicBezTo>
                  <a:cubicBezTo>
                    <a:pt x="26532" y="293"/>
                    <a:pt x="26365" y="210"/>
                    <a:pt x="26239" y="210"/>
                  </a:cubicBezTo>
                  <a:cubicBezTo>
                    <a:pt x="26051" y="210"/>
                    <a:pt x="25758" y="398"/>
                    <a:pt x="25549" y="524"/>
                  </a:cubicBezTo>
                  <a:cubicBezTo>
                    <a:pt x="25339" y="649"/>
                    <a:pt x="25193" y="754"/>
                    <a:pt x="25067" y="754"/>
                  </a:cubicBezTo>
                  <a:cubicBezTo>
                    <a:pt x="25005" y="754"/>
                    <a:pt x="24984" y="754"/>
                    <a:pt x="24963" y="733"/>
                  </a:cubicBezTo>
                  <a:cubicBezTo>
                    <a:pt x="24963" y="733"/>
                    <a:pt x="24921" y="733"/>
                    <a:pt x="24921" y="691"/>
                  </a:cubicBezTo>
                  <a:cubicBezTo>
                    <a:pt x="24900" y="670"/>
                    <a:pt x="24879" y="670"/>
                    <a:pt x="24858" y="649"/>
                  </a:cubicBezTo>
                  <a:lnTo>
                    <a:pt x="24816" y="649"/>
                  </a:lnTo>
                  <a:lnTo>
                    <a:pt x="24816" y="628"/>
                  </a:lnTo>
                  <a:cubicBezTo>
                    <a:pt x="24795" y="586"/>
                    <a:pt x="24774" y="545"/>
                    <a:pt x="24754" y="482"/>
                  </a:cubicBezTo>
                  <a:cubicBezTo>
                    <a:pt x="24670" y="461"/>
                    <a:pt x="24565" y="461"/>
                    <a:pt x="24440" y="440"/>
                  </a:cubicBezTo>
                  <a:cubicBezTo>
                    <a:pt x="24126" y="398"/>
                    <a:pt x="23645" y="335"/>
                    <a:pt x="22891" y="147"/>
                  </a:cubicBezTo>
                  <a:cubicBezTo>
                    <a:pt x="22389" y="21"/>
                    <a:pt x="22138" y="1"/>
                    <a:pt x="21992" y="1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714425" y="2325450"/>
              <a:ext cx="138125" cy="116150"/>
            </a:xfrm>
            <a:custGeom>
              <a:rect b="b" l="l" r="r" t="t"/>
              <a:pathLst>
                <a:path extrusionOk="0" h="4646" w="5525">
                  <a:moveTo>
                    <a:pt x="1570" y="1"/>
                  </a:moveTo>
                  <a:cubicBezTo>
                    <a:pt x="1466" y="43"/>
                    <a:pt x="1340" y="105"/>
                    <a:pt x="1026" y="126"/>
                  </a:cubicBezTo>
                  <a:cubicBezTo>
                    <a:pt x="859" y="147"/>
                    <a:pt x="775" y="147"/>
                    <a:pt x="754" y="168"/>
                  </a:cubicBezTo>
                  <a:lnTo>
                    <a:pt x="754" y="210"/>
                  </a:lnTo>
                  <a:cubicBezTo>
                    <a:pt x="712" y="419"/>
                    <a:pt x="629" y="691"/>
                    <a:pt x="252" y="1026"/>
                  </a:cubicBezTo>
                  <a:cubicBezTo>
                    <a:pt x="210" y="1068"/>
                    <a:pt x="147" y="1131"/>
                    <a:pt x="105" y="1151"/>
                  </a:cubicBezTo>
                  <a:cubicBezTo>
                    <a:pt x="85" y="1151"/>
                    <a:pt x="85" y="1172"/>
                    <a:pt x="43" y="1172"/>
                  </a:cubicBezTo>
                  <a:cubicBezTo>
                    <a:pt x="22" y="1172"/>
                    <a:pt x="22" y="1193"/>
                    <a:pt x="1" y="1193"/>
                  </a:cubicBezTo>
                  <a:cubicBezTo>
                    <a:pt x="1" y="1235"/>
                    <a:pt x="1" y="1235"/>
                    <a:pt x="22" y="1256"/>
                  </a:cubicBezTo>
                  <a:cubicBezTo>
                    <a:pt x="43" y="1340"/>
                    <a:pt x="105" y="1403"/>
                    <a:pt x="126" y="1465"/>
                  </a:cubicBezTo>
                  <a:cubicBezTo>
                    <a:pt x="126" y="1465"/>
                    <a:pt x="126" y="1486"/>
                    <a:pt x="147" y="1486"/>
                  </a:cubicBezTo>
                  <a:cubicBezTo>
                    <a:pt x="189" y="1570"/>
                    <a:pt x="231" y="1654"/>
                    <a:pt x="252" y="1696"/>
                  </a:cubicBezTo>
                  <a:cubicBezTo>
                    <a:pt x="503" y="2240"/>
                    <a:pt x="608" y="2449"/>
                    <a:pt x="608" y="3035"/>
                  </a:cubicBezTo>
                  <a:lnTo>
                    <a:pt x="608" y="3348"/>
                  </a:lnTo>
                  <a:cubicBezTo>
                    <a:pt x="608" y="3767"/>
                    <a:pt x="608" y="3809"/>
                    <a:pt x="754" y="4311"/>
                  </a:cubicBezTo>
                  <a:cubicBezTo>
                    <a:pt x="775" y="4416"/>
                    <a:pt x="838" y="4520"/>
                    <a:pt x="859" y="4625"/>
                  </a:cubicBezTo>
                  <a:lnTo>
                    <a:pt x="859" y="4646"/>
                  </a:lnTo>
                  <a:lnTo>
                    <a:pt x="2282" y="3746"/>
                  </a:lnTo>
                  <a:cubicBezTo>
                    <a:pt x="3056" y="3223"/>
                    <a:pt x="3139" y="3223"/>
                    <a:pt x="3223" y="3223"/>
                  </a:cubicBezTo>
                  <a:lnTo>
                    <a:pt x="3390" y="3223"/>
                  </a:lnTo>
                  <a:lnTo>
                    <a:pt x="3474" y="3432"/>
                  </a:lnTo>
                  <a:lnTo>
                    <a:pt x="3474" y="3453"/>
                  </a:lnTo>
                  <a:cubicBezTo>
                    <a:pt x="3495" y="3432"/>
                    <a:pt x="3537" y="3432"/>
                    <a:pt x="3558" y="3390"/>
                  </a:cubicBezTo>
                  <a:cubicBezTo>
                    <a:pt x="3683" y="3265"/>
                    <a:pt x="3809" y="3139"/>
                    <a:pt x="4227" y="2951"/>
                  </a:cubicBezTo>
                  <a:cubicBezTo>
                    <a:pt x="4541" y="2825"/>
                    <a:pt x="4604" y="2763"/>
                    <a:pt x="4625" y="2763"/>
                  </a:cubicBezTo>
                  <a:cubicBezTo>
                    <a:pt x="4709" y="2700"/>
                    <a:pt x="4792" y="2637"/>
                    <a:pt x="5169" y="2449"/>
                  </a:cubicBezTo>
                  <a:cubicBezTo>
                    <a:pt x="5336" y="2428"/>
                    <a:pt x="5441" y="2386"/>
                    <a:pt x="5525" y="2344"/>
                  </a:cubicBezTo>
                  <a:cubicBezTo>
                    <a:pt x="5504" y="2323"/>
                    <a:pt x="5462" y="2323"/>
                    <a:pt x="5441" y="2302"/>
                  </a:cubicBezTo>
                  <a:lnTo>
                    <a:pt x="5357" y="2219"/>
                  </a:lnTo>
                  <a:lnTo>
                    <a:pt x="5336" y="2198"/>
                  </a:lnTo>
                  <a:lnTo>
                    <a:pt x="5232" y="2093"/>
                  </a:lnTo>
                  <a:lnTo>
                    <a:pt x="5211" y="2072"/>
                  </a:lnTo>
                  <a:cubicBezTo>
                    <a:pt x="5148" y="2009"/>
                    <a:pt x="5127" y="1968"/>
                    <a:pt x="5085" y="1905"/>
                  </a:cubicBezTo>
                  <a:lnTo>
                    <a:pt x="4813" y="1612"/>
                  </a:lnTo>
                  <a:cubicBezTo>
                    <a:pt x="4604" y="1382"/>
                    <a:pt x="4458" y="1214"/>
                    <a:pt x="4499" y="963"/>
                  </a:cubicBezTo>
                  <a:cubicBezTo>
                    <a:pt x="4520" y="838"/>
                    <a:pt x="4604" y="754"/>
                    <a:pt x="4709" y="691"/>
                  </a:cubicBezTo>
                  <a:cubicBezTo>
                    <a:pt x="4688" y="628"/>
                    <a:pt x="4646" y="524"/>
                    <a:pt x="4625" y="419"/>
                  </a:cubicBezTo>
                  <a:cubicBezTo>
                    <a:pt x="4604" y="335"/>
                    <a:pt x="4604" y="252"/>
                    <a:pt x="4583" y="168"/>
                  </a:cubicBezTo>
                  <a:lnTo>
                    <a:pt x="4541" y="168"/>
                  </a:lnTo>
                  <a:cubicBezTo>
                    <a:pt x="4499" y="168"/>
                    <a:pt x="4458" y="210"/>
                    <a:pt x="4395" y="210"/>
                  </a:cubicBezTo>
                  <a:cubicBezTo>
                    <a:pt x="4374" y="210"/>
                    <a:pt x="4332" y="210"/>
                    <a:pt x="4311" y="231"/>
                  </a:cubicBezTo>
                  <a:cubicBezTo>
                    <a:pt x="4248" y="252"/>
                    <a:pt x="4165" y="252"/>
                    <a:pt x="4060" y="294"/>
                  </a:cubicBezTo>
                  <a:lnTo>
                    <a:pt x="3955" y="315"/>
                  </a:lnTo>
                  <a:cubicBezTo>
                    <a:pt x="3411" y="461"/>
                    <a:pt x="3411" y="461"/>
                    <a:pt x="3349" y="461"/>
                  </a:cubicBezTo>
                  <a:cubicBezTo>
                    <a:pt x="3328" y="461"/>
                    <a:pt x="3307" y="461"/>
                    <a:pt x="2993" y="545"/>
                  </a:cubicBezTo>
                  <a:cubicBezTo>
                    <a:pt x="2805" y="607"/>
                    <a:pt x="2679" y="607"/>
                    <a:pt x="2595" y="607"/>
                  </a:cubicBezTo>
                  <a:cubicBezTo>
                    <a:pt x="2533" y="607"/>
                    <a:pt x="2491" y="607"/>
                    <a:pt x="2428" y="566"/>
                  </a:cubicBezTo>
                  <a:cubicBezTo>
                    <a:pt x="2302" y="545"/>
                    <a:pt x="2240" y="440"/>
                    <a:pt x="2198" y="356"/>
                  </a:cubicBezTo>
                  <a:cubicBezTo>
                    <a:pt x="2177" y="315"/>
                    <a:pt x="2156" y="252"/>
                    <a:pt x="2010" y="210"/>
                  </a:cubicBezTo>
                  <a:cubicBezTo>
                    <a:pt x="1989" y="168"/>
                    <a:pt x="1947" y="147"/>
                    <a:pt x="1863" y="126"/>
                  </a:cubicBezTo>
                  <a:lnTo>
                    <a:pt x="1717" y="84"/>
                  </a:lnTo>
                  <a:cubicBezTo>
                    <a:pt x="1654" y="43"/>
                    <a:pt x="1591" y="22"/>
                    <a:pt x="1570" y="1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842600" y="2304525"/>
              <a:ext cx="72725" cy="75350"/>
            </a:xfrm>
            <a:custGeom>
              <a:rect b="b" l="l" r="r" t="t"/>
              <a:pathLst>
                <a:path extrusionOk="0" h="3014" w="2909">
                  <a:moveTo>
                    <a:pt x="440" y="1"/>
                  </a:moveTo>
                  <a:cubicBezTo>
                    <a:pt x="481" y="189"/>
                    <a:pt x="523" y="503"/>
                    <a:pt x="293" y="754"/>
                  </a:cubicBezTo>
                  <a:cubicBezTo>
                    <a:pt x="230" y="817"/>
                    <a:pt x="209" y="838"/>
                    <a:pt x="168" y="859"/>
                  </a:cubicBezTo>
                  <a:lnTo>
                    <a:pt x="126" y="880"/>
                  </a:lnTo>
                  <a:cubicBezTo>
                    <a:pt x="105" y="921"/>
                    <a:pt x="84" y="921"/>
                    <a:pt x="21" y="942"/>
                  </a:cubicBezTo>
                  <a:lnTo>
                    <a:pt x="0" y="942"/>
                  </a:lnTo>
                  <a:cubicBezTo>
                    <a:pt x="0" y="963"/>
                    <a:pt x="0" y="1026"/>
                    <a:pt x="21" y="1047"/>
                  </a:cubicBezTo>
                  <a:cubicBezTo>
                    <a:pt x="21" y="1089"/>
                    <a:pt x="63" y="1131"/>
                    <a:pt x="63" y="1152"/>
                  </a:cubicBezTo>
                  <a:cubicBezTo>
                    <a:pt x="168" y="1256"/>
                    <a:pt x="168" y="1444"/>
                    <a:pt x="168" y="1612"/>
                  </a:cubicBezTo>
                  <a:cubicBezTo>
                    <a:pt x="168" y="1696"/>
                    <a:pt x="168" y="1821"/>
                    <a:pt x="84" y="1926"/>
                  </a:cubicBezTo>
                  <a:lnTo>
                    <a:pt x="335" y="2198"/>
                  </a:lnTo>
                  <a:cubicBezTo>
                    <a:pt x="607" y="2491"/>
                    <a:pt x="691" y="2553"/>
                    <a:pt x="753" y="2616"/>
                  </a:cubicBezTo>
                  <a:cubicBezTo>
                    <a:pt x="963" y="2658"/>
                    <a:pt x="1046" y="2846"/>
                    <a:pt x="1067" y="3014"/>
                  </a:cubicBezTo>
                  <a:cubicBezTo>
                    <a:pt x="1318" y="2846"/>
                    <a:pt x="1465" y="2763"/>
                    <a:pt x="1549" y="2721"/>
                  </a:cubicBezTo>
                  <a:cubicBezTo>
                    <a:pt x="1653" y="2658"/>
                    <a:pt x="1653" y="2658"/>
                    <a:pt x="1800" y="2449"/>
                  </a:cubicBezTo>
                  <a:cubicBezTo>
                    <a:pt x="1946" y="2261"/>
                    <a:pt x="2051" y="2156"/>
                    <a:pt x="2155" y="2135"/>
                  </a:cubicBezTo>
                  <a:cubicBezTo>
                    <a:pt x="2176" y="2114"/>
                    <a:pt x="2218" y="2030"/>
                    <a:pt x="2365" y="1884"/>
                  </a:cubicBezTo>
                  <a:cubicBezTo>
                    <a:pt x="2545" y="1603"/>
                    <a:pt x="2764" y="1514"/>
                    <a:pt x="2893" y="1471"/>
                  </a:cubicBezTo>
                  <a:lnTo>
                    <a:pt x="2893" y="1471"/>
                  </a:lnTo>
                  <a:cubicBezTo>
                    <a:pt x="2893" y="1471"/>
                    <a:pt x="2894" y="1471"/>
                    <a:pt x="2895" y="1471"/>
                  </a:cubicBezTo>
                  <a:cubicBezTo>
                    <a:pt x="2900" y="1471"/>
                    <a:pt x="2905" y="1469"/>
                    <a:pt x="2909" y="1465"/>
                  </a:cubicBezTo>
                  <a:lnTo>
                    <a:pt x="2909" y="1465"/>
                  </a:lnTo>
                  <a:cubicBezTo>
                    <a:pt x="2903" y="1467"/>
                    <a:pt x="2898" y="1469"/>
                    <a:pt x="2893" y="1471"/>
                  </a:cubicBezTo>
                  <a:lnTo>
                    <a:pt x="2893" y="1471"/>
                  </a:lnTo>
                  <a:cubicBezTo>
                    <a:pt x="2871" y="1468"/>
                    <a:pt x="2846" y="1435"/>
                    <a:pt x="2846" y="1403"/>
                  </a:cubicBezTo>
                  <a:lnTo>
                    <a:pt x="2846" y="1382"/>
                  </a:lnTo>
                  <a:lnTo>
                    <a:pt x="2825" y="1382"/>
                  </a:lnTo>
                  <a:cubicBezTo>
                    <a:pt x="2783" y="1382"/>
                    <a:pt x="2720" y="1382"/>
                    <a:pt x="2699" y="1403"/>
                  </a:cubicBezTo>
                  <a:lnTo>
                    <a:pt x="2385" y="1403"/>
                  </a:lnTo>
                  <a:cubicBezTo>
                    <a:pt x="2176" y="1403"/>
                    <a:pt x="2093" y="1256"/>
                    <a:pt x="2093" y="1172"/>
                  </a:cubicBezTo>
                  <a:lnTo>
                    <a:pt x="2093" y="1131"/>
                  </a:lnTo>
                  <a:cubicBezTo>
                    <a:pt x="2072" y="1131"/>
                    <a:pt x="2072" y="1131"/>
                    <a:pt x="2030" y="1089"/>
                  </a:cubicBezTo>
                  <a:cubicBezTo>
                    <a:pt x="1444" y="921"/>
                    <a:pt x="1235" y="628"/>
                    <a:pt x="1318" y="126"/>
                  </a:cubicBezTo>
                  <a:lnTo>
                    <a:pt x="1318" y="43"/>
                  </a:lnTo>
                  <a:cubicBezTo>
                    <a:pt x="1276" y="1"/>
                    <a:pt x="1276" y="1"/>
                    <a:pt x="942" y="1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701350" y="2210375"/>
              <a:ext cx="268375" cy="131850"/>
            </a:xfrm>
            <a:custGeom>
              <a:rect b="b" l="l" r="r" t="t"/>
              <a:pathLst>
                <a:path extrusionOk="0" h="5274" w="10735">
                  <a:moveTo>
                    <a:pt x="8015" y="1"/>
                  </a:moveTo>
                  <a:cubicBezTo>
                    <a:pt x="8015" y="1"/>
                    <a:pt x="7973" y="1"/>
                    <a:pt x="7973" y="21"/>
                  </a:cubicBezTo>
                  <a:cubicBezTo>
                    <a:pt x="7952" y="42"/>
                    <a:pt x="7931" y="42"/>
                    <a:pt x="7910" y="84"/>
                  </a:cubicBezTo>
                  <a:cubicBezTo>
                    <a:pt x="7868" y="84"/>
                    <a:pt x="7868" y="105"/>
                    <a:pt x="7847" y="105"/>
                  </a:cubicBezTo>
                  <a:cubicBezTo>
                    <a:pt x="7826" y="105"/>
                    <a:pt x="7784" y="126"/>
                    <a:pt x="7763" y="126"/>
                  </a:cubicBezTo>
                  <a:lnTo>
                    <a:pt x="7512" y="126"/>
                  </a:lnTo>
                  <a:cubicBezTo>
                    <a:pt x="7324" y="126"/>
                    <a:pt x="7136" y="126"/>
                    <a:pt x="6989" y="252"/>
                  </a:cubicBezTo>
                  <a:cubicBezTo>
                    <a:pt x="6675" y="461"/>
                    <a:pt x="6592" y="503"/>
                    <a:pt x="6445" y="524"/>
                  </a:cubicBezTo>
                  <a:cubicBezTo>
                    <a:pt x="6362" y="524"/>
                    <a:pt x="6194" y="545"/>
                    <a:pt x="5713" y="733"/>
                  </a:cubicBezTo>
                  <a:cubicBezTo>
                    <a:pt x="5106" y="942"/>
                    <a:pt x="5085" y="963"/>
                    <a:pt x="4834" y="963"/>
                  </a:cubicBezTo>
                  <a:cubicBezTo>
                    <a:pt x="4688" y="963"/>
                    <a:pt x="4458" y="984"/>
                    <a:pt x="3725" y="1130"/>
                  </a:cubicBezTo>
                  <a:lnTo>
                    <a:pt x="3558" y="1151"/>
                  </a:lnTo>
                  <a:lnTo>
                    <a:pt x="3223" y="1653"/>
                  </a:lnTo>
                  <a:cubicBezTo>
                    <a:pt x="3139" y="1779"/>
                    <a:pt x="2909" y="2072"/>
                    <a:pt x="2281" y="2072"/>
                  </a:cubicBezTo>
                  <a:cubicBezTo>
                    <a:pt x="2177" y="2072"/>
                    <a:pt x="2051" y="2072"/>
                    <a:pt x="1947" y="1988"/>
                  </a:cubicBezTo>
                  <a:cubicBezTo>
                    <a:pt x="1800" y="2009"/>
                    <a:pt x="1633" y="2030"/>
                    <a:pt x="1549" y="2072"/>
                  </a:cubicBezTo>
                  <a:cubicBezTo>
                    <a:pt x="1068" y="2177"/>
                    <a:pt x="859" y="2344"/>
                    <a:pt x="712" y="2490"/>
                  </a:cubicBezTo>
                  <a:lnTo>
                    <a:pt x="628" y="2553"/>
                  </a:lnTo>
                  <a:lnTo>
                    <a:pt x="628" y="2595"/>
                  </a:lnTo>
                  <a:lnTo>
                    <a:pt x="628" y="2930"/>
                  </a:lnTo>
                  <a:cubicBezTo>
                    <a:pt x="608" y="3599"/>
                    <a:pt x="398" y="3913"/>
                    <a:pt x="231" y="4164"/>
                  </a:cubicBezTo>
                  <a:cubicBezTo>
                    <a:pt x="84" y="4394"/>
                    <a:pt x="1" y="4499"/>
                    <a:pt x="294" y="5252"/>
                  </a:cubicBezTo>
                  <a:cubicBezTo>
                    <a:pt x="294" y="5252"/>
                    <a:pt x="294" y="5273"/>
                    <a:pt x="315" y="5273"/>
                  </a:cubicBezTo>
                  <a:cubicBezTo>
                    <a:pt x="377" y="5252"/>
                    <a:pt x="419" y="5210"/>
                    <a:pt x="503" y="5127"/>
                  </a:cubicBezTo>
                  <a:cubicBezTo>
                    <a:pt x="733" y="4897"/>
                    <a:pt x="754" y="4750"/>
                    <a:pt x="796" y="4646"/>
                  </a:cubicBezTo>
                  <a:cubicBezTo>
                    <a:pt x="859" y="4290"/>
                    <a:pt x="1047" y="4164"/>
                    <a:pt x="1528" y="4102"/>
                  </a:cubicBezTo>
                  <a:cubicBezTo>
                    <a:pt x="1800" y="4081"/>
                    <a:pt x="1884" y="4018"/>
                    <a:pt x="1884" y="4018"/>
                  </a:cubicBezTo>
                  <a:cubicBezTo>
                    <a:pt x="1905" y="3997"/>
                    <a:pt x="1989" y="3976"/>
                    <a:pt x="2072" y="3976"/>
                  </a:cubicBezTo>
                  <a:lnTo>
                    <a:pt x="2114" y="3976"/>
                  </a:lnTo>
                  <a:cubicBezTo>
                    <a:pt x="2177" y="3976"/>
                    <a:pt x="2261" y="4018"/>
                    <a:pt x="2428" y="4081"/>
                  </a:cubicBezTo>
                  <a:lnTo>
                    <a:pt x="2574" y="4122"/>
                  </a:lnTo>
                  <a:cubicBezTo>
                    <a:pt x="2616" y="4164"/>
                    <a:pt x="2637" y="4164"/>
                    <a:pt x="2679" y="4185"/>
                  </a:cubicBezTo>
                  <a:cubicBezTo>
                    <a:pt x="2930" y="4311"/>
                    <a:pt x="3035" y="4436"/>
                    <a:pt x="3118" y="4541"/>
                  </a:cubicBezTo>
                  <a:cubicBezTo>
                    <a:pt x="3202" y="4541"/>
                    <a:pt x="3265" y="4520"/>
                    <a:pt x="3411" y="4499"/>
                  </a:cubicBezTo>
                  <a:cubicBezTo>
                    <a:pt x="3746" y="4415"/>
                    <a:pt x="3788" y="4415"/>
                    <a:pt x="3830" y="4415"/>
                  </a:cubicBezTo>
                  <a:lnTo>
                    <a:pt x="3872" y="4415"/>
                  </a:lnTo>
                  <a:cubicBezTo>
                    <a:pt x="3955" y="4394"/>
                    <a:pt x="4081" y="4374"/>
                    <a:pt x="4353" y="4290"/>
                  </a:cubicBezTo>
                  <a:lnTo>
                    <a:pt x="4458" y="4269"/>
                  </a:lnTo>
                  <a:cubicBezTo>
                    <a:pt x="4875" y="4145"/>
                    <a:pt x="5110" y="4113"/>
                    <a:pt x="5263" y="4113"/>
                  </a:cubicBezTo>
                  <a:cubicBezTo>
                    <a:pt x="5317" y="4113"/>
                    <a:pt x="5361" y="4117"/>
                    <a:pt x="5399" y="4122"/>
                  </a:cubicBezTo>
                  <a:lnTo>
                    <a:pt x="5462" y="4122"/>
                  </a:lnTo>
                  <a:cubicBezTo>
                    <a:pt x="5462" y="4122"/>
                    <a:pt x="5504" y="4122"/>
                    <a:pt x="5546" y="4081"/>
                  </a:cubicBezTo>
                  <a:cubicBezTo>
                    <a:pt x="5546" y="4060"/>
                    <a:pt x="5546" y="3997"/>
                    <a:pt x="5525" y="3976"/>
                  </a:cubicBezTo>
                  <a:cubicBezTo>
                    <a:pt x="5504" y="3850"/>
                    <a:pt x="5441" y="3599"/>
                    <a:pt x="5566" y="3390"/>
                  </a:cubicBezTo>
                  <a:cubicBezTo>
                    <a:pt x="5713" y="3181"/>
                    <a:pt x="5943" y="3160"/>
                    <a:pt x="6152" y="3160"/>
                  </a:cubicBezTo>
                  <a:lnTo>
                    <a:pt x="6571" y="3160"/>
                  </a:lnTo>
                  <a:cubicBezTo>
                    <a:pt x="6968" y="3160"/>
                    <a:pt x="7219" y="3181"/>
                    <a:pt x="7408" y="3578"/>
                  </a:cubicBezTo>
                  <a:cubicBezTo>
                    <a:pt x="7491" y="3788"/>
                    <a:pt x="7450" y="3976"/>
                    <a:pt x="7450" y="4081"/>
                  </a:cubicBezTo>
                  <a:lnTo>
                    <a:pt x="7450" y="4122"/>
                  </a:lnTo>
                  <a:cubicBezTo>
                    <a:pt x="7491" y="4164"/>
                    <a:pt x="7596" y="4206"/>
                    <a:pt x="7805" y="4290"/>
                  </a:cubicBezTo>
                  <a:cubicBezTo>
                    <a:pt x="7973" y="4332"/>
                    <a:pt x="8161" y="4415"/>
                    <a:pt x="8266" y="4583"/>
                  </a:cubicBezTo>
                  <a:cubicBezTo>
                    <a:pt x="8349" y="4583"/>
                    <a:pt x="8454" y="4541"/>
                    <a:pt x="8579" y="4541"/>
                  </a:cubicBezTo>
                  <a:lnTo>
                    <a:pt x="8747" y="4520"/>
                  </a:lnTo>
                  <a:cubicBezTo>
                    <a:pt x="9312" y="4478"/>
                    <a:pt x="9479" y="4415"/>
                    <a:pt x="9605" y="4374"/>
                  </a:cubicBezTo>
                  <a:cubicBezTo>
                    <a:pt x="9709" y="4332"/>
                    <a:pt x="9814" y="4311"/>
                    <a:pt x="10065" y="4290"/>
                  </a:cubicBezTo>
                  <a:cubicBezTo>
                    <a:pt x="10212" y="4290"/>
                    <a:pt x="10337" y="4290"/>
                    <a:pt x="10442" y="4394"/>
                  </a:cubicBezTo>
                  <a:lnTo>
                    <a:pt x="10567" y="4060"/>
                  </a:lnTo>
                  <a:cubicBezTo>
                    <a:pt x="10630" y="3892"/>
                    <a:pt x="10693" y="3767"/>
                    <a:pt x="10735" y="3662"/>
                  </a:cubicBezTo>
                  <a:lnTo>
                    <a:pt x="10735" y="3662"/>
                  </a:lnTo>
                  <a:cubicBezTo>
                    <a:pt x="10686" y="3690"/>
                    <a:pt x="10637" y="3704"/>
                    <a:pt x="10570" y="3704"/>
                  </a:cubicBezTo>
                  <a:cubicBezTo>
                    <a:pt x="10437" y="3704"/>
                    <a:pt x="10232" y="3648"/>
                    <a:pt x="9814" y="3537"/>
                  </a:cubicBezTo>
                  <a:cubicBezTo>
                    <a:pt x="9228" y="3369"/>
                    <a:pt x="8893" y="3348"/>
                    <a:pt x="8663" y="3306"/>
                  </a:cubicBezTo>
                  <a:cubicBezTo>
                    <a:pt x="8349" y="3286"/>
                    <a:pt x="8077" y="3265"/>
                    <a:pt x="7952" y="2846"/>
                  </a:cubicBezTo>
                  <a:cubicBezTo>
                    <a:pt x="7910" y="2721"/>
                    <a:pt x="7868" y="2679"/>
                    <a:pt x="7847" y="2658"/>
                  </a:cubicBezTo>
                  <a:cubicBezTo>
                    <a:pt x="7722" y="2511"/>
                    <a:pt x="7638" y="2344"/>
                    <a:pt x="7659" y="1988"/>
                  </a:cubicBezTo>
                  <a:lnTo>
                    <a:pt x="7659" y="1884"/>
                  </a:lnTo>
                  <a:cubicBezTo>
                    <a:pt x="7659" y="1779"/>
                    <a:pt x="7701" y="1591"/>
                    <a:pt x="7826" y="1507"/>
                  </a:cubicBezTo>
                  <a:cubicBezTo>
                    <a:pt x="7847" y="1465"/>
                    <a:pt x="7868" y="1381"/>
                    <a:pt x="7952" y="1193"/>
                  </a:cubicBezTo>
                  <a:cubicBezTo>
                    <a:pt x="8077" y="837"/>
                    <a:pt x="8266" y="649"/>
                    <a:pt x="8370" y="524"/>
                  </a:cubicBezTo>
                  <a:lnTo>
                    <a:pt x="8287" y="440"/>
                  </a:lnTo>
                  <a:cubicBezTo>
                    <a:pt x="8161" y="147"/>
                    <a:pt x="8077" y="42"/>
                    <a:pt x="8015" y="1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4661600" y="2012650"/>
              <a:ext cx="112500" cy="240650"/>
            </a:xfrm>
            <a:custGeom>
              <a:rect b="b" l="l" r="r" t="t"/>
              <a:pathLst>
                <a:path extrusionOk="0" h="9626" w="4500">
                  <a:moveTo>
                    <a:pt x="3286" y="0"/>
                  </a:moveTo>
                  <a:cubicBezTo>
                    <a:pt x="3244" y="21"/>
                    <a:pt x="3055" y="105"/>
                    <a:pt x="2637" y="419"/>
                  </a:cubicBezTo>
                  <a:cubicBezTo>
                    <a:pt x="2156" y="795"/>
                    <a:pt x="1884" y="921"/>
                    <a:pt x="1633" y="921"/>
                  </a:cubicBezTo>
                  <a:cubicBezTo>
                    <a:pt x="1361" y="921"/>
                    <a:pt x="1193" y="754"/>
                    <a:pt x="1089" y="670"/>
                  </a:cubicBezTo>
                  <a:cubicBezTo>
                    <a:pt x="1026" y="586"/>
                    <a:pt x="942" y="503"/>
                    <a:pt x="796" y="461"/>
                  </a:cubicBezTo>
                  <a:cubicBezTo>
                    <a:pt x="796" y="503"/>
                    <a:pt x="775" y="523"/>
                    <a:pt x="775" y="586"/>
                  </a:cubicBezTo>
                  <a:cubicBezTo>
                    <a:pt x="691" y="754"/>
                    <a:pt x="649" y="984"/>
                    <a:pt x="566" y="1151"/>
                  </a:cubicBezTo>
                  <a:cubicBezTo>
                    <a:pt x="273" y="1967"/>
                    <a:pt x="1" y="2783"/>
                    <a:pt x="105" y="3327"/>
                  </a:cubicBezTo>
                  <a:lnTo>
                    <a:pt x="126" y="3495"/>
                  </a:lnTo>
                  <a:cubicBezTo>
                    <a:pt x="294" y="4143"/>
                    <a:pt x="294" y="4227"/>
                    <a:pt x="607" y="4917"/>
                  </a:cubicBezTo>
                  <a:cubicBezTo>
                    <a:pt x="733" y="5210"/>
                    <a:pt x="775" y="5273"/>
                    <a:pt x="838" y="5336"/>
                  </a:cubicBezTo>
                  <a:cubicBezTo>
                    <a:pt x="963" y="5503"/>
                    <a:pt x="1068" y="5629"/>
                    <a:pt x="1319" y="6319"/>
                  </a:cubicBezTo>
                  <a:cubicBezTo>
                    <a:pt x="1612" y="7073"/>
                    <a:pt x="1654" y="7156"/>
                    <a:pt x="1695" y="7407"/>
                  </a:cubicBezTo>
                  <a:cubicBezTo>
                    <a:pt x="1716" y="7533"/>
                    <a:pt x="1737" y="7721"/>
                    <a:pt x="1842" y="8119"/>
                  </a:cubicBezTo>
                  <a:lnTo>
                    <a:pt x="1946" y="8474"/>
                  </a:lnTo>
                  <a:cubicBezTo>
                    <a:pt x="1988" y="8579"/>
                    <a:pt x="2009" y="8663"/>
                    <a:pt x="2030" y="8746"/>
                  </a:cubicBezTo>
                  <a:cubicBezTo>
                    <a:pt x="2030" y="8767"/>
                    <a:pt x="2051" y="8788"/>
                    <a:pt x="2051" y="8830"/>
                  </a:cubicBezTo>
                  <a:cubicBezTo>
                    <a:pt x="2093" y="8893"/>
                    <a:pt x="2093" y="8956"/>
                    <a:pt x="2114" y="9039"/>
                  </a:cubicBezTo>
                  <a:lnTo>
                    <a:pt x="2114" y="9081"/>
                  </a:lnTo>
                  <a:cubicBezTo>
                    <a:pt x="2135" y="9165"/>
                    <a:pt x="2135" y="9249"/>
                    <a:pt x="2177" y="9311"/>
                  </a:cubicBezTo>
                  <a:lnTo>
                    <a:pt x="2177" y="9374"/>
                  </a:lnTo>
                  <a:cubicBezTo>
                    <a:pt x="2177" y="9437"/>
                    <a:pt x="2198" y="9500"/>
                    <a:pt x="2198" y="9583"/>
                  </a:cubicBezTo>
                  <a:lnTo>
                    <a:pt x="2198" y="9625"/>
                  </a:lnTo>
                  <a:cubicBezTo>
                    <a:pt x="2386" y="9500"/>
                    <a:pt x="2637" y="9374"/>
                    <a:pt x="3055" y="9270"/>
                  </a:cubicBezTo>
                  <a:cubicBezTo>
                    <a:pt x="3516" y="9165"/>
                    <a:pt x="3641" y="9165"/>
                    <a:pt x="3683" y="9165"/>
                  </a:cubicBezTo>
                  <a:lnTo>
                    <a:pt x="3871" y="9165"/>
                  </a:lnTo>
                  <a:lnTo>
                    <a:pt x="3913" y="9270"/>
                  </a:lnTo>
                  <a:cubicBezTo>
                    <a:pt x="4227" y="9270"/>
                    <a:pt x="4332" y="9123"/>
                    <a:pt x="4374" y="9102"/>
                  </a:cubicBezTo>
                  <a:cubicBezTo>
                    <a:pt x="4332" y="9102"/>
                    <a:pt x="4311" y="9081"/>
                    <a:pt x="4290" y="9060"/>
                  </a:cubicBezTo>
                  <a:lnTo>
                    <a:pt x="4227" y="8998"/>
                  </a:lnTo>
                  <a:cubicBezTo>
                    <a:pt x="4206" y="8977"/>
                    <a:pt x="4206" y="8956"/>
                    <a:pt x="4206" y="8956"/>
                  </a:cubicBezTo>
                  <a:cubicBezTo>
                    <a:pt x="4206" y="8914"/>
                    <a:pt x="4206" y="8914"/>
                    <a:pt x="4185" y="8893"/>
                  </a:cubicBezTo>
                  <a:cubicBezTo>
                    <a:pt x="4123" y="8642"/>
                    <a:pt x="4311" y="8474"/>
                    <a:pt x="4395" y="8433"/>
                  </a:cubicBezTo>
                  <a:cubicBezTo>
                    <a:pt x="4415" y="8433"/>
                    <a:pt x="4415" y="8391"/>
                    <a:pt x="4436" y="8370"/>
                  </a:cubicBezTo>
                  <a:cubicBezTo>
                    <a:pt x="4311" y="8077"/>
                    <a:pt x="4311" y="7951"/>
                    <a:pt x="4290" y="6989"/>
                  </a:cubicBezTo>
                  <a:cubicBezTo>
                    <a:pt x="4269" y="6277"/>
                    <a:pt x="4290" y="6131"/>
                    <a:pt x="4353" y="5838"/>
                  </a:cubicBezTo>
                  <a:cubicBezTo>
                    <a:pt x="4395" y="5713"/>
                    <a:pt x="4436" y="5524"/>
                    <a:pt x="4457" y="5127"/>
                  </a:cubicBezTo>
                  <a:cubicBezTo>
                    <a:pt x="4457" y="5085"/>
                    <a:pt x="4499" y="4980"/>
                    <a:pt x="4499" y="4876"/>
                  </a:cubicBezTo>
                  <a:cubicBezTo>
                    <a:pt x="4353" y="4792"/>
                    <a:pt x="4227" y="4645"/>
                    <a:pt x="4102" y="4332"/>
                  </a:cubicBezTo>
                  <a:cubicBezTo>
                    <a:pt x="3934" y="3934"/>
                    <a:pt x="3767" y="3557"/>
                    <a:pt x="4081" y="3244"/>
                  </a:cubicBezTo>
                  <a:cubicBezTo>
                    <a:pt x="4123" y="3202"/>
                    <a:pt x="4143" y="3160"/>
                    <a:pt x="4206" y="2951"/>
                  </a:cubicBezTo>
                  <a:cubicBezTo>
                    <a:pt x="4227" y="2783"/>
                    <a:pt x="4269" y="2679"/>
                    <a:pt x="4290" y="2595"/>
                  </a:cubicBezTo>
                  <a:cubicBezTo>
                    <a:pt x="4248" y="2553"/>
                    <a:pt x="4248" y="2490"/>
                    <a:pt x="4227" y="2428"/>
                  </a:cubicBezTo>
                  <a:cubicBezTo>
                    <a:pt x="4102" y="2072"/>
                    <a:pt x="3871" y="1632"/>
                    <a:pt x="3871" y="1632"/>
                  </a:cubicBezTo>
                  <a:lnTo>
                    <a:pt x="3830" y="1549"/>
                  </a:lnTo>
                  <a:lnTo>
                    <a:pt x="3390" y="63"/>
                  </a:lnTo>
                  <a:cubicBezTo>
                    <a:pt x="3348" y="63"/>
                    <a:pt x="3307" y="21"/>
                    <a:pt x="3286" y="0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4755750" y="1953025"/>
              <a:ext cx="135525" cy="268350"/>
            </a:xfrm>
            <a:custGeom>
              <a:rect b="b" l="l" r="r" t="t"/>
              <a:pathLst>
                <a:path extrusionOk="0" h="10734" w="5421">
                  <a:moveTo>
                    <a:pt x="1403" y="0"/>
                  </a:moveTo>
                  <a:cubicBezTo>
                    <a:pt x="1298" y="251"/>
                    <a:pt x="1193" y="377"/>
                    <a:pt x="984" y="670"/>
                  </a:cubicBezTo>
                  <a:cubicBezTo>
                    <a:pt x="859" y="837"/>
                    <a:pt x="649" y="1130"/>
                    <a:pt x="357" y="1548"/>
                  </a:cubicBezTo>
                  <a:cubicBezTo>
                    <a:pt x="210" y="1779"/>
                    <a:pt x="105" y="1946"/>
                    <a:pt x="1" y="2051"/>
                  </a:cubicBezTo>
                  <a:lnTo>
                    <a:pt x="461" y="3620"/>
                  </a:lnTo>
                  <a:cubicBezTo>
                    <a:pt x="545" y="3745"/>
                    <a:pt x="754" y="4143"/>
                    <a:pt x="880" y="4541"/>
                  </a:cubicBezTo>
                  <a:cubicBezTo>
                    <a:pt x="880" y="4561"/>
                    <a:pt x="921" y="4603"/>
                    <a:pt x="942" y="4645"/>
                  </a:cubicBezTo>
                  <a:cubicBezTo>
                    <a:pt x="1047" y="4792"/>
                    <a:pt x="1026" y="4980"/>
                    <a:pt x="984" y="5064"/>
                  </a:cubicBezTo>
                  <a:cubicBezTo>
                    <a:pt x="963" y="5105"/>
                    <a:pt x="942" y="5210"/>
                    <a:pt x="921" y="5440"/>
                  </a:cubicBezTo>
                  <a:cubicBezTo>
                    <a:pt x="859" y="5817"/>
                    <a:pt x="733" y="5963"/>
                    <a:pt x="649" y="6068"/>
                  </a:cubicBezTo>
                  <a:cubicBezTo>
                    <a:pt x="670" y="6131"/>
                    <a:pt x="712" y="6214"/>
                    <a:pt x="754" y="6340"/>
                  </a:cubicBezTo>
                  <a:cubicBezTo>
                    <a:pt x="838" y="6486"/>
                    <a:pt x="880" y="6591"/>
                    <a:pt x="942" y="6591"/>
                  </a:cubicBezTo>
                  <a:cubicBezTo>
                    <a:pt x="1277" y="6696"/>
                    <a:pt x="1256" y="7051"/>
                    <a:pt x="1193" y="7574"/>
                  </a:cubicBezTo>
                  <a:cubicBezTo>
                    <a:pt x="1152" y="7993"/>
                    <a:pt x="1131" y="8202"/>
                    <a:pt x="1068" y="8349"/>
                  </a:cubicBezTo>
                  <a:cubicBezTo>
                    <a:pt x="1026" y="8558"/>
                    <a:pt x="984" y="8662"/>
                    <a:pt x="1026" y="9290"/>
                  </a:cubicBezTo>
                  <a:cubicBezTo>
                    <a:pt x="1047" y="10232"/>
                    <a:pt x="1047" y="10232"/>
                    <a:pt x="1152" y="10420"/>
                  </a:cubicBezTo>
                  <a:lnTo>
                    <a:pt x="1173" y="10504"/>
                  </a:lnTo>
                  <a:cubicBezTo>
                    <a:pt x="1193" y="10567"/>
                    <a:pt x="1235" y="10650"/>
                    <a:pt x="1235" y="10734"/>
                  </a:cubicBezTo>
                  <a:lnTo>
                    <a:pt x="1445" y="10713"/>
                  </a:lnTo>
                  <a:cubicBezTo>
                    <a:pt x="2198" y="10567"/>
                    <a:pt x="2449" y="10546"/>
                    <a:pt x="2616" y="10546"/>
                  </a:cubicBezTo>
                  <a:cubicBezTo>
                    <a:pt x="2763" y="10546"/>
                    <a:pt x="2805" y="10546"/>
                    <a:pt x="3349" y="10336"/>
                  </a:cubicBezTo>
                  <a:cubicBezTo>
                    <a:pt x="3872" y="10148"/>
                    <a:pt x="4081" y="10127"/>
                    <a:pt x="4186" y="10106"/>
                  </a:cubicBezTo>
                  <a:cubicBezTo>
                    <a:pt x="4269" y="10106"/>
                    <a:pt x="4269" y="10106"/>
                    <a:pt x="4520" y="9918"/>
                  </a:cubicBezTo>
                  <a:cubicBezTo>
                    <a:pt x="4813" y="9730"/>
                    <a:pt x="5064" y="9709"/>
                    <a:pt x="5274" y="9709"/>
                  </a:cubicBezTo>
                  <a:lnTo>
                    <a:pt x="5420" y="9709"/>
                  </a:lnTo>
                  <a:cubicBezTo>
                    <a:pt x="5420" y="9688"/>
                    <a:pt x="5420" y="9625"/>
                    <a:pt x="5378" y="9583"/>
                  </a:cubicBezTo>
                  <a:cubicBezTo>
                    <a:pt x="5336" y="8955"/>
                    <a:pt x="5127" y="8432"/>
                    <a:pt x="5023" y="8181"/>
                  </a:cubicBezTo>
                  <a:cubicBezTo>
                    <a:pt x="5023" y="8181"/>
                    <a:pt x="5002" y="8181"/>
                    <a:pt x="5002" y="8139"/>
                  </a:cubicBezTo>
                  <a:cubicBezTo>
                    <a:pt x="4960" y="8139"/>
                    <a:pt x="4939" y="8118"/>
                    <a:pt x="4918" y="8098"/>
                  </a:cubicBezTo>
                  <a:lnTo>
                    <a:pt x="4897" y="8077"/>
                  </a:lnTo>
                  <a:lnTo>
                    <a:pt x="4813" y="7993"/>
                  </a:lnTo>
                  <a:lnTo>
                    <a:pt x="4792" y="7951"/>
                  </a:lnTo>
                  <a:cubicBezTo>
                    <a:pt x="4750" y="7930"/>
                    <a:pt x="4709" y="7888"/>
                    <a:pt x="4688" y="7826"/>
                  </a:cubicBezTo>
                  <a:lnTo>
                    <a:pt x="4646" y="7805"/>
                  </a:lnTo>
                  <a:cubicBezTo>
                    <a:pt x="4625" y="7784"/>
                    <a:pt x="4604" y="7721"/>
                    <a:pt x="4541" y="7679"/>
                  </a:cubicBezTo>
                  <a:cubicBezTo>
                    <a:pt x="4520" y="7637"/>
                    <a:pt x="4520" y="7616"/>
                    <a:pt x="4499" y="7616"/>
                  </a:cubicBezTo>
                  <a:lnTo>
                    <a:pt x="4416" y="7470"/>
                  </a:lnTo>
                  <a:cubicBezTo>
                    <a:pt x="4395" y="7428"/>
                    <a:pt x="4395" y="7407"/>
                    <a:pt x="4374" y="7386"/>
                  </a:cubicBezTo>
                  <a:cubicBezTo>
                    <a:pt x="4311" y="7302"/>
                    <a:pt x="4290" y="7198"/>
                    <a:pt x="4227" y="7114"/>
                  </a:cubicBezTo>
                  <a:cubicBezTo>
                    <a:pt x="4081" y="6737"/>
                    <a:pt x="3976" y="6549"/>
                    <a:pt x="3872" y="6382"/>
                  </a:cubicBezTo>
                  <a:cubicBezTo>
                    <a:pt x="3683" y="6047"/>
                    <a:pt x="3579" y="5838"/>
                    <a:pt x="3286" y="4875"/>
                  </a:cubicBezTo>
                  <a:cubicBezTo>
                    <a:pt x="3244" y="4750"/>
                    <a:pt x="3223" y="4603"/>
                    <a:pt x="3181" y="4478"/>
                  </a:cubicBezTo>
                  <a:cubicBezTo>
                    <a:pt x="3160" y="4373"/>
                    <a:pt x="3139" y="4269"/>
                    <a:pt x="3118" y="4185"/>
                  </a:cubicBezTo>
                  <a:cubicBezTo>
                    <a:pt x="3077" y="4122"/>
                    <a:pt x="3056" y="4038"/>
                    <a:pt x="3056" y="3955"/>
                  </a:cubicBezTo>
                  <a:cubicBezTo>
                    <a:pt x="2972" y="3620"/>
                    <a:pt x="2951" y="3515"/>
                    <a:pt x="2909" y="3306"/>
                  </a:cubicBezTo>
                  <a:cubicBezTo>
                    <a:pt x="2867" y="3180"/>
                    <a:pt x="2846" y="3013"/>
                    <a:pt x="2763" y="2762"/>
                  </a:cubicBezTo>
                  <a:cubicBezTo>
                    <a:pt x="2658" y="2364"/>
                    <a:pt x="2637" y="2092"/>
                    <a:pt x="2616" y="1925"/>
                  </a:cubicBezTo>
                  <a:cubicBezTo>
                    <a:pt x="2595" y="1653"/>
                    <a:pt x="2595" y="1611"/>
                    <a:pt x="2386" y="1297"/>
                  </a:cubicBezTo>
                  <a:cubicBezTo>
                    <a:pt x="2282" y="1130"/>
                    <a:pt x="2177" y="983"/>
                    <a:pt x="2093" y="879"/>
                  </a:cubicBezTo>
                  <a:cubicBezTo>
                    <a:pt x="1989" y="711"/>
                    <a:pt x="1905" y="607"/>
                    <a:pt x="1800" y="460"/>
                  </a:cubicBezTo>
                  <a:lnTo>
                    <a:pt x="1717" y="377"/>
                  </a:lnTo>
                  <a:cubicBezTo>
                    <a:pt x="1717" y="377"/>
                    <a:pt x="1717" y="356"/>
                    <a:pt x="1696" y="356"/>
                  </a:cubicBezTo>
                  <a:lnTo>
                    <a:pt x="1612" y="272"/>
                  </a:lnTo>
                  <a:lnTo>
                    <a:pt x="1591" y="251"/>
                  </a:lnTo>
                  <a:cubicBezTo>
                    <a:pt x="1570" y="209"/>
                    <a:pt x="1549" y="167"/>
                    <a:pt x="1507" y="147"/>
                  </a:cubicBezTo>
                  <a:cubicBezTo>
                    <a:pt x="1486" y="105"/>
                    <a:pt x="1445" y="63"/>
                    <a:pt x="1403" y="0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773550" y="2230775"/>
              <a:ext cx="25" cy="1600"/>
            </a:xfrm>
            <a:custGeom>
              <a:rect b="b" l="l" r="r" t="t"/>
              <a:pathLst>
                <a:path extrusionOk="0" h="64" w="1">
                  <a:moveTo>
                    <a:pt x="0" y="63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2A2A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4698750" y="2695275"/>
              <a:ext cx="25" cy="8925"/>
            </a:xfrm>
            <a:custGeom>
              <a:rect b="b" l="l" r="r" t="t"/>
              <a:pathLst>
                <a:path extrusionOk="0" h="357" w="1">
                  <a:moveTo>
                    <a:pt x="0" y="1"/>
                  </a:moveTo>
                  <a:lnTo>
                    <a:pt x="0" y="1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2A2A2A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238425" y="2022575"/>
              <a:ext cx="494875" cy="671675"/>
            </a:xfrm>
            <a:custGeom>
              <a:rect b="b" l="l" r="r" t="t"/>
              <a:pathLst>
                <a:path extrusionOk="0" h="26867" w="19795">
                  <a:moveTo>
                    <a:pt x="17158" y="1"/>
                  </a:moveTo>
                  <a:cubicBezTo>
                    <a:pt x="17116" y="1"/>
                    <a:pt x="17053" y="22"/>
                    <a:pt x="17032" y="22"/>
                  </a:cubicBezTo>
                  <a:cubicBezTo>
                    <a:pt x="16844" y="43"/>
                    <a:pt x="16279" y="147"/>
                    <a:pt x="16132" y="231"/>
                  </a:cubicBezTo>
                  <a:cubicBezTo>
                    <a:pt x="16028" y="398"/>
                    <a:pt x="15902" y="503"/>
                    <a:pt x="15463" y="650"/>
                  </a:cubicBezTo>
                  <a:cubicBezTo>
                    <a:pt x="14354" y="1068"/>
                    <a:pt x="13705" y="1298"/>
                    <a:pt x="13705" y="1298"/>
                  </a:cubicBezTo>
                  <a:cubicBezTo>
                    <a:pt x="13475" y="1382"/>
                    <a:pt x="13266" y="1382"/>
                    <a:pt x="13057" y="1382"/>
                  </a:cubicBezTo>
                  <a:cubicBezTo>
                    <a:pt x="12680" y="1403"/>
                    <a:pt x="12408" y="1403"/>
                    <a:pt x="12115" y="1717"/>
                  </a:cubicBezTo>
                  <a:cubicBezTo>
                    <a:pt x="11592" y="2303"/>
                    <a:pt x="11467" y="2449"/>
                    <a:pt x="10985" y="3139"/>
                  </a:cubicBezTo>
                  <a:cubicBezTo>
                    <a:pt x="10839" y="3349"/>
                    <a:pt x="10755" y="3495"/>
                    <a:pt x="10671" y="3600"/>
                  </a:cubicBezTo>
                  <a:cubicBezTo>
                    <a:pt x="10525" y="3851"/>
                    <a:pt x="10462" y="3955"/>
                    <a:pt x="10065" y="4374"/>
                  </a:cubicBezTo>
                  <a:cubicBezTo>
                    <a:pt x="9918" y="4541"/>
                    <a:pt x="9834" y="4646"/>
                    <a:pt x="9793" y="4709"/>
                  </a:cubicBezTo>
                  <a:cubicBezTo>
                    <a:pt x="9688" y="4834"/>
                    <a:pt x="9625" y="4897"/>
                    <a:pt x="9437" y="5002"/>
                  </a:cubicBezTo>
                  <a:cubicBezTo>
                    <a:pt x="9186" y="5671"/>
                    <a:pt x="9395" y="6278"/>
                    <a:pt x="9583" y="6801"/>
                  </a:cubicBezTo>
                  <a:cubicBezTo>
                    <a:pt x="9688" y="7136"/>
                    <a:pt x="9793" y="7408"/>
                    <a:pt x="9751" y="7680"/>
                  </a:cubicBezTo>
                  <a:lnTo>
                    <a:pt x="9751" y="7743"/>
                  </a:lnTo>
                  <a:cubicBezTo>
                    <a:pt x="9730" y="8161"/>
                    <a:pt x="9688" y="8245"/>
                    <a:pt x="9437" y="8559"/>
                  </a:cubicBezTo>
                  <a:cubicBezTo>
                    <a:pt x="9332" y="8684"/>
                    <a:pt x="9207" y="8873"/>
                    <a:pt x="8977" y="9186"/>
                  </a:cubicBezTo>
                  <a:cubicBezTo>
                    <a:pt x="8537" y="9835"/>
                    <a:pt x="8433" y="9877"/>
                    <a:pt x="8140" y="10044"/>
                  </a:cubicBezTo>
                  <a:cubicBezTo>
                    <a:pt x="8014" y="10128"/>
                    <a:pt x="7763" y="10233"/>
                    <a:pt x="7345" y="10505"/>
                  </a:cubicBezTo>
                  <a:cubicBezTo>
                    <a:pt x="7114" y="10672"/>
                    <a:pt x="6968" y="10798"/>
                    <a:pt x="6863" y="10881"/>
                  </a:cubicBezTo>
                  <a:cubicBezTo>
                    <a:pt x="6607" y="11069"/>
                    <a:pt x="6532" y="11118"/>
                    <a:pt x="6399" y="11118"/>
                  </a:cubicBezTo>
                  <a:cubicBezTo>
                    <a:pt x="6369" y="11118"/>
                    <a:pt x="6337" y="11115"/>
                    <a:pt x="6298" y="11111"/>
                  </a:cubicBezTo>
                  <a:cubicBezTo>
                    <a:pt x="6270" y="11111"/>
                    <a:pt x="6233" y="11102"/>
                    <a:pt x="6162" y="11102"/>
                  </a:cubicBezTo>
                  <a:cubicBezTo>
                    <a:pt x="6126" y="11102"/>
                    <a:pt x="6082" y="11104"/>
                    <a:pt x="6026" y="11111"/>
                  </a:cubicBezTo>
                  <a:cubicBezTo>
                    <a:pt x="5997" y="11113"/>
                    <a:pt x="5968" y="11113"/>
                    <a:pt x="5939" y="11113"/>
                  </a:cubicBezTo>
                  <a:cubicBezTo>
                    <a:pt x="5534" y="11113"/>
                    <a:pt x="5300" y="10978"/>
                    <a:pt x="5085" y="10860"/>
                  </a:cubicBezTo>
                  <a:cubicBezTo>
                    <a:pt x="4897" y="10756"/>
                    <a:pt x="4729" y="10651"/>
                    <a:pt x="4478" y="10609"/>
                  </a:cubicBezTo>
                  <a:cubicBezTo>
                    <a:pt x="4385" y="10596"/>
                    <a:pt x="4314" y="10589"/>
                    <a:pt x="4251" y="10589"/>
                  </a:cubicBezTo>
                  <a:cubicBezTo>
                    <a:pt x="4117" y="10589"/>
                    <a:pt x="4029" y="10621"/>
                    <a:pt x="3871" y="10693"/>
                  </a:cubicBezTo>
                  <a:cubicBezTo>
                    <a:pt x="3662" y="10798"/>
                    <a:pt x="3369" y="10923"/>
                    <a:pt x="2804" y="11070"/>
                  </a:cubicBezTo>
                  <a:cubicBezTo>
                    <a:pt x="2281" y="11195"/>
                    <a:pt x="2009" y="11300"/>
                    <a:pt x="1884" y="11383"/>
                  </a:cubicBezTo>
                  <a:cubicBezTo>
                    <a:pt x="1946" y="11551"/>
                    <a:pt x="1904" y="11823"/>
                    <a:pt x="1842" y="12178"/>
                  </a:cubicBezTo>
                  <a:cubicBezTo>
                    <a:pt x="1758" y="12492"/>
                    <a:pt x="1737" y="12743"/>
                    <a:pt x="1695" y="12911"/>
                  </a:cubicBezTo>
                  <a:cubicBezTo>
                    <a:pt x="1695" y="13015"/>
                    <a:pt x="1674" y="13099"/>
                    <a:pt x="1653" y="13183"/>
                  </a:cubicBezTo>
                  <a:cubicBezTo>
                    <a:pt x="1863" y="13329"/>
                    <a:pt x="1946" y="13392"/>
                    <a:pt x="1967" y="13392"/>
                  </a:cubicBezTo>
                  <a:lnTo>
                    <a:pt x="2386" y="13601"/>
                  </a:lnTo>
                  <a:lnTo>
                    <a:pt x="2072" y="13957"/>
                  </a:lnTo>
                  <a:cubicBezTo>
                    <a:pt x="2009" y="14020"/>
                    <a:pt x="1067" y="15108"/>
                    <a:pt x="586" y="15610"/>
                  </a:cubicBezTo>
                  <a:cubicBezTo>
                    <a:pt x="398" y="15798"/>
                    <a:pt x="189" y="16028"/>
                    <a:pt x="0" y="16217"/>
                  </a:cubicBezTo>
                  <a:cubicBezTo>
                    <a:pt x="210" y="16217"/>
                    <a:pt x="482" y="16217"/>
                    <a:pt x="837" y="16196"/>
                  </a:cubicBezTo>
                  <a:lnTo>
                    <a:pt x="1360" y="16196"/>
                  </a:lnTo>
                  <a:cubicBezTo>
                    <a:pt x="3118" y="16133"/>
                    <a:pt x="3641" y="16112"/>
                    <a:pt x="5294" y="15589"/>
                  </a:cubicBezTo>
                  <a:cubicBezTo>
                    <a:pt x="5985" y="15359"/>
                    <a:pt x="6194" y="15108"/>
                    <a:pt x="6361" y="14940"/>
                  </a:cubicBezTo>
                  <a:cubicBezTo>
                    <a:pt x="6508" y="14773"/>
                    <a:pt x="6675" y="14585"/>
                    <a:pt x="7010" y="14585"/>
                  </a:cubicBezTo>
                  <a:lnTo>
                    <a:pt x="7135" y="14585"/>
                  </a:lnTo>
                  <a:cubicBezTo>
                    <a:pt x="7303" y="14627"/>
                    <a:pt x="7491" y="14647"/>
                    <a:pt x="7742" y="14731"/>
                  </a:cubicBezTo>
                  <a:cubicBezTo>
                    <a:pt x="8370" y="14878"/>
                    <a:pt x="8705" y="15275"/>
                    <a:pt x="8998" y="15589"/>
                  </a:cubicBezTo>
                  <a:cubicBezTo>
                    <a:pt x="9270" y="15882"/>
                    <a:pt x="9395" y="16007"/>
                    <a:pt x="9604" y="16007"/>
                  </a:cubicBezTo>
                  <a:cubicBezTo>
                    <a:pt x="9855" y="16007"/>
                    <a:pt x="10274" y="15777"/>
                    <a:pt x="10797" y="15275"/>
                  </a:cubicBezTo>
                  <a:cubicBezTo>
                    <a:pt x="11571" y="14585"/>
                    <a:pt x="12031" y="14062"/>
                    <a:pt x="12345" y="13727"/>
                  </a:cubicBezTo>
                  <a:cubicBezTo>
                    <a:pt x="12730" y="13282"/>
                    <a:pt x="12948" y="13027"/>
                    <a:pt x="13280" y="13027"/>
                  </a:cubicBezTo>
                  <a:cubicBezTo>
                    <a:pt x="13416" y="13027"/>
                    <a:pt x="13573" y="13070"/>
                    <a:pt x="13768" y="13162"/>
                  </a:cubicBezTo>
                  <a:cubicBezTo>
                    <a:pt x="14521" y="13497"/>
                    <a:pt x="15086" y="14020"/>
                    <a:pt x="15463" y="14689"/>
                  </a:cubicBezTo>
                  <a:cubicBezTo>
                    <a:pt x="15526" y="14857"/>
                    <a:pt x="15672" y="14982"/>
                    <a:pt x="15819" y="15108"/>
                  </a:cubicBezTo>
                  <a:cubicBezTo>
                    <a:pt x="16112" y="15401"/>
                    <a:pt x="16614" y="15861"/>
                    <a:pt x="16237" y="16614"/>
                  </a:cubicBezTo>
                  <a:cubicBezTo>
                    <a:pt x="15693" y="17702"/>
                    <a:pt x="15442" y="18476"/>
                    <a:pt x="15442" y="18811"/>
                  </a:cubicBezTo>
                  <a:cubicBezTo>
                    <a:pt x="15442" y="18958"/>
                    <a:pt x="15400" y="19125"/>
                    <a:pt x="15400" y="19251"/>
                  </a:cubicBezTo>
                  <a:cubicBezTo>
                    <a:pt x="15400" y="19355"/>
                    <a:pt x="15379" y="19460"/>
                    <a:pt x="15379" y="19544"/>
                  </a:cubicBezTo>
                  <a:cubicBezTo>
                    <a:pt x="15379" y="19711"/>
                    <a:pt x="15400" y="19774"/>
                    <a:pt x="15526" y="19816"/>
                  </a:cubicBezTo>
                  <a:cubicBezTo>
                    <a:pt x="15568" y="19816"/>
                    <a:pt x="15588" y="19857"/>
                    <a:pt x="15609" y="19857"/>
                  </a:cubicBezTo>
                  <a:cubicBezTo>
                    <a:pt x="15641" y="19865"/>
                    <a:pt x="15671" y="19869"/>
                    <a:pt x="15699" y="19869"/>
                  </a:cubicBezTo>
                  <a:cubicBezTo>
                    <a:pt x="15824" y="19869"/>
                    <a:pt x="15926" y="19804"/>
                    <a:pt x="16028" y="19753"/>
                  </a:cubicBezTo>
                  <a:cubicBezTo>
                    <a:pt x="16112" y="19690"/>
                    <a:pt x="16216" y="19627"/>
                    <a:pt x="16342" y="19627"/>
                  </a:cubicBezTo>
                  <a:cubicBezTo>
                    <a:pt x="16656" y="19627"/>
                    <a:pt x="16802" y="20004"/>
                    <a:pt x="16907" y="20381"/>
                  </a:cubicBezTo>
                  <a:cubicBezTo>
                    <a:pt x="17011" y="20715"/>
                    <a:pt x="17074" y="20945"/>
                    <a:pt x="17158" y="21155"/>
                  </a:cubicBezTo>
                  <a:cubicBezTo>
                    <a:pt x="17325" y="21615"/>
                    <a:pt x="17472" y="21971"/>
                    <a:pt x="17095" y="22410"/>
                  </a:cubicBezTo>
                  <a:cubicBezTo>
                    <a:pt x="17053" y="22494"/>
                    <a:pt x="17032" y="22515"/>
                    <a:pt x="17032" y="22557"/>
                  </a:cubicBezTo>
                  <a:cubicBezTo>
                    <a:pt x="16949" y="22891"/>
                    <a:pt x="16802" y="22975"/>
                    <a:pt x="16279" y="23184"/>
                  </a:cubicBezTo>
                  <a:cubicBezTo>
                    <a:pt x="15986" y="23268"/>
                    <a:pt x="15798" y="23331"/>
                    <a:pt x="15651" y="23394"/>
                  </a:cubicBezTo>
                  <a:cubicBezTo>
                    <a:pt x="15358" y="23456"/>
                    <a:pt x="15337" y="23456"/>
                    <a:pt x="15149" y="23812"/>
                  </a:cubicBezTo>
                  <a:cubicBezTo>
                    <a:pt x="15044" y="23958"/>
                    <a:pt x="15065" y="24042"/>
                    <a:pt x="15065" y="24126"/>
                  </a:cubicBezTo>
                  <a:lnTo>
                    <a:pt x="15065" y="24168"/>
                  </a:lnTo>
                  <a:cubicBezTo>
                    <a:pt x="15086" y="24189"/>
                    <a:pt x="15086" y="24230"/>
                    <a:pt x="15128" y="24251"/>
                  </a:cubicBezTo>
                  <a:cubicBezTo>
                    <a:pt x="15149" y="24293"/>
                    <a:pt x="15170" y="24335"/>
                    <a:pt x="15191" y="24377"/>
                  </a:cubicBezTo>
                  <a:cubicBezTo>
                    <a:pt x="15233" y="24398"/>
                    <a:pt x="15233" y="24440"/>
                    <a:pt x="15254" y="24440"/>
                  </a:cubicBezTo>
                  <a:cubicBezTo>
                    <a:pt x="15358" y="24423"/>
                    <a:pt x="15457" y="24415"/>
                    <a:pt x="15554" y="24415"/>
                  </a:cubicBezTo>
                  <a:cubicBezTo>
                    <a:pt x="15826" y="24415"/>
                    <a:pt x="16074" y="24478"/>
                    <a:pt x="16321" y="24586"/>
                  </a:cubicBezTo>
                  <a:cubicBezTo>
                    <a:pt x="16907" y="24879"/>
                    <a:pt x="17137" y="25026"/>
                    <a:pt x="17221" y="25277"/>
                  </a:cubicBezTo>
                  <a:cubicBezTo>
                    <a:pt x="17283" y="25486"/>
                    <a:pt x="17221" y="25653"/>
                    <a:pt x="17179" y="25758"/>
                  </a:cubicBezTo>
                  <a:lnTo>
                    <a:pt x="17179" y="25800"/>
                  </a:lnTo>
                  <a:cubicBezTo>
                    <a:pt x="17221" y="25925"/>
                    <a:pt x="17493" y="26344"/>
                    <a:pt x="18183" y="26783"/>
                  </a:cubicBezTo>
                  <a:cubicBezTo>
                    <a:pt x="18267" y="26846"/>
                    <a:pt x="18329" y="26867"/>
                    <a:pt x="18371" y="26867"/>
                  </a:cubicBezTo>
                  <a:cubicBezTo>
                    <a:pt x="18392" y="26783"/>
                    <a:pt x="18413" y="26595"/>
                    <a:pt x="18413" y="26490"/>
                  </a:cubicBezTo>
                  <a:cubicBezTo>
                    <a:pt x="18434" y="26218"/>
                    <a:pt x="18476" y="25904"/>
                    <a:pt x="18622" y="25653"/>
                  </a:cubicBezTo>
                  <a:cubicBezTo>
                    <a:pt x="18894" y="25172"/>
                    <a:pt x="19166" y="24816"/>
                    <a:pt x="19543" y="24377"/>
                  </a:cubicBezTo>
                  <a:lnTo>
                    <a:pt x="19648" y="24251"/>
                  </a:lnTo>
                  <a:cubicBezTo>
                    <a:pt x="19794" y="24042"/>
                    <a:pt x="19773" y="23854"/>
                    <a:pt x="19690" y="23331"/>
                  </a:cubicBezTo>
                  <a:cubicBezTo>
                    <a:pt x="19648" y="23101"/>
                    <a:pt x="19585" y="22787"/>
                    <a:pt x="19564" y="22410"/>
                  </a:cubicBezTo>
                  <a:cubicBezTo>
                    <a:pt x="19480" y="21343"/>
                    <a:pt x="19229" y="20925"/>
                    <a:pt x="18999" y="20673"/>
                  </a:cubicBezTo>
                  <a:cubicBezTo>
                    <a:pt x="18622" y="20276"/>
                    <a:pt x="18371" y="19899"/>
                    <a:pt x="18371" y="19878"/>
                  </a:cubicBezTo>
                  <a:lnTo>
                    <a:pt x="18204" y="19648"/>
                  </a:lnTo>
                  <a:lnTo>
                    <a:pt x="18371" y="19418"/>
                  </a:lnTo>
                  <a:cubicBezTo>
                    <a:pt x="18622" y="19041"/>
                    <a:pt x="19355" y="18058"/>
                    <a:pt x="19543" y="17744"/>
                  </a:cubicBezTo>
                  <a:cubicBezTo>
                    <a:pt x="19585" y="17660"/>
                    <a:pt x="19585" y="17640"/>
                    <a:pt x="19564" y="17577"/>
                  </a:cubicBezTo>
                  <a:cubicBezTo>
                    <a:pt x="19564" y="17472"/>
                    <a:pt x="19522" y="17326"/>
                    <a:pt x="19438" y="17137"/>
                  </a:cubicBezTo>
                  <a:cubicBezTo>
                    <a:pt x="19376" y="17012"/>
                    <a:pt x="19334" y="16865"/>
                    <a:pt x="19271" y="16719"/>
                  </a:cubicBezTo>
                  <a:cubicBezTo>
                    <a:pt x="19062" y="16112"/>
                    <a:pt x="19062" y="15966"/>
                    <a:pt x="19062" y="15463"/>
                  </a:cubicBezTo>
                  <a:lnTo>
                    <a:pt x="19062" y="15171"/>
                  </a:lnTo>
                  <a:cubicBezTo>
                    <a:pt x="19062" y="14752"/>
                    <a:pt x="19041" y="14668"/>
                    <a:pt x="18811" y="14187"/>
                  </a:cubicBezTo>
                  <a:cubicBezTo>
                    <a:pt x="18706" y="13978"/>
                    <a:pt x="18601" y="13685"/>
                    <a:pt x="18434" y="13287"/>
                  </a:cubicBezTo>
                  <a:cubicBezTo>
                    <a:pt x="18413" y="13204"/>
                    <a:pt x="18371" y="13099"/>
                    <a:pt x="18309" y="12994"/>
                  </a:cubicBezTo>
                  <a:cubicBezTo>
                    <a:pt x="17869" y="11906"/>
                    <a:pt x="18057" y="11530"/>
                    <a:pt x="18309" y="11153"/>
                  </a:cubicBezTo>
                  <a:cubicBezTo>
                    <a:pt x="18434" y="10965"/>
                    <a:pt x="18581" y="10777"/>
                    <a:pt x="18581" y="10337"/>
                  </a:cubicBezTo>
                  <a:cubicBezTo>
                    <a:pt x="18581" y="10128"/>
                    <a:pt x="18601" y="9940"/>
                    <a:pt x="18601" y="9772"/>
                  </a:cubicBezTo>
                  <a:cubicBezTo>
                    <a:pt x="18601" y="9291"/>
                    <a:pt x="18581" y="9040"/>
                    <a:pt x="18497" y="8684"/>
                  </a:cubicBezTo>
                  <a:cubicBezTo>
                    <a:pt x="18476" y="8559"/>
                    <a:pt x="18434" y="8412"/>
                    <a:pt x="18392" y="8266"/>
                  </a:cubicBezTo>
                  <a:lnTo>
                    <a:pt x="18288" y="7889"/>
                  </a:lnTo>
                  <a:cubicBezTo>
                    <a:pt x="18183" y="7471"/>
                    <a:pt x="18120" y="7303"/>
                    <a:pt x="18099" y="7157"/>
                  </a:cubicBezTo>
                  <a:cubicBezTo>
                    <a:pt x="18057" y="6948"/>
                    <a:pt x="18057" y="6927"/>
                    <a:pt x="17765" y="6194"/>
                  </a:cubicBezTo>
                  <a:cubicBezTo>
                    <a:pt x="17534" y="5588"/>
                    <a:pt x="17472" y="5525"/>
                    <a:pt x="17388" y="5441"/>
                  </a:cubicBezTo>
                  <a:cubicBezTo>
                    <a:pt x="17283" y="5336"/>
                    <a:pt x="17221" y="5232"/>
                    <a:pt x="17053" y="4855"/>
                  </a:cubicBezTo>
                  <a:cubicBezTo>
                    <a:pt x="16697" y="4081"/>
                    <a:pt x="16656" y="3955"/>
                    <a:pt x="16530" y="3265"/>
                  </a:cubicBezTo>
                  <a:lnTo>
                    <a:pt x="16509" y="3119"/>
                  </a:lnTo>
                  <a:cubicBezTo>
                    <a:pt x="16321" y="2323"/>
                    <a:pt x="16656" y="1445"/>
                    <a:pt x="17011" y="461"/>
                  </a:cubicBezTo>
                  <a:lnTo>
                    <a:pt x="17158" y="1"/>
                  </a:ln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898800" y="1826425"/>
              <a:ext cx="506875" cy="572275"/>
            </a:xfrm>
            <a:custGeom>
              <a:rect b="b" l="l" r="r" t="t"/>
              <a:pathLst>
                <a:path extrusionOk="0" h="22891" w="20275">
                  <a:moveTo>
                    <a:pt x="732" y="1"/>
                  </a:moveTo>
                  <a:cubicBezTo>
                    <a:pt x="670" y="440"/>
                    <a:pt x="523" y="1486"/>
                    <a:pt x="188" y="3139"/>
                  </a:cubicBezTo>
                  <a:cubicBezTo>
                    <a:pt x="0" y="3997"/>
                    <a:pt x="84" y="4164"/>
                    <a:pt x="84" y="4185"/>
                  </a:cubicBezTo>
                  <a:cubicBezTo>
                    <a:pt x="105" y="4206"/>
                    <a:pt x="146" y="4206"/>
                    <a:pt x="209" y="4248"/>
                  </a:cubicBezTo>
                  <a:cubicBezTo>
                    <a:pt x="398" y="4290"/>
                    <a:pt x="711" y="4395"/>
                    <a:pt x="921" y="4918"/>
                  </a:cubicBezTo>
                  <a:cubicBezTo>
                    <a:pt x="1193" y="5713"/>
                    <a:pt x="1172" y="6027"/>
                    <a:pt x="1088" y="6759"/>
                  </a:cubicBezTo>
                  <a:cubicBezTo>
                    <a:pt x="1067" y="7073"/>
                    <a:pt x="1046" y="7428"/>
                    <a:pt x="1025" y="7952"/>
                  </a:cubicBezTo>
                  <a:lnTo>
                    <a:pt x="983" y="8328"/>
                  </a:lnTo>
                  <a:cubicBezTo>
                    <a:pt x="900" y="9814"/>
                    <a:pt x="900" y="10169"/>
                    <a:pt x="1109" y="10902"/>
                  </a:cubicBezTo>
                  <a:cubicBezTo>
                    <a:pt x="1339" y="11613"/>
                    <a:pt x="1297" y="12513"/>
                    <a:pt x="1214" y="12973"/>
                  </a:cubicBezTo>
                  <a:cubicBezTo>
                    <a:pt x="1255" y="13141"/>
                    <a:pt x="1297" y="13664"/>
                    <a:pt x="1486" y="14438"/>
                  </a:cubicBezTo>
                  <a:cubicBezTo>
                    <a:pt x="1527" y="14710"/>
                    <a:pt x="1590" y="14961"/>
                    <a:pt x="1611" y="15003"/>
                  </a:cubicBezTo>
                  <a:lnTo>
                    <a:pt x="1632" y="15045"/>
                  </a:lnTo>
                  <a:cubicBezTo>
                    <a:pt x="1716" y="15128"/>
                    <a:pt x="1862" y="15233"/>
                    <a:pt x="2071" y="15526"/>
                  </a:cubicBezTo>
                  <a:cubicBezTo>
                    <a:pt x="2448" y="16112"/>
                    <a:pt x="2448" y="16342"/>
                    <a:pt x="2218" y="16886"/>
                  </a:cubicBezTo>
                  <a:cubicBezTo>
                    <a:pt x="2113" y="17158"/>
                    <a:pt x="1988" y="17493"/>
                    <a:pt x="1820" y="18120"/>
                  </a:cubicBezTo>
                  <a:cubicBezTo>
                    <a:pt x="1402" y="19962"/>
                    <a:pt x="1360" y="21636"/>
                    <a:pt x="1758" y="22159"/>
                  </a:cubicBezTo>
                  <a:cubicBezTo>
                    <a:pt x="1758" y="22159"/>
                    <a:pt x="1779" y="22159"/>
                    <a:pt x="1799" y="22180"/>
                  </a:cubicBezTo>
                  <a:cubicBezTo>
                    <a:pt x="1820" y="22180"/>
                    <a:pt x="1820" y="22180"/>
                    <a:pt x="1862" y="22201"/>
                  </a:cubicBezTo>
                  <a:cubicBezTo>
                    <a:pt x="1904" y="22242"/>
                    <a:pt x="1988" y="22242"/>
                    <a:pt x="2071" y="22263"/>
                  </a:cubicBezTo>
                  <a:cubicBezTo>
                    <a:pt x="2092" y="22263"/>
                    <a:pt x="2134" y="22284"/>
                    <a:pt x="2197" y="22284"/>
                  </a:cubicBezTo>
                  <a:lnTo>
                    <a:pt x="2218" y="22284"/>
                  </a:lnTo>
                  <a:cubicBezTo>
                    <a:pt x="2281" y="22284"/>
                    <a:pt x="2302" y="22305"/>
                    <a:pt x="2343" y="22305"/>
                  </a:cubicBezTo>
                  <a:lnTo>
                    <a:pt x="2385" y="22305"/>
                  </a:lnTo>
                  <a:cubicBezTo>
                    <a:pt x="2427" y="22305"/>
                    <a:pt x="2448" y="22305"/>
                    <a:pt x="2511" y="22347"/>
                  </a:cubicBezTo>
                  <a:lnTo>
                    <a:pt x="2532" y="22347"/>
                  </a:lnTo>
                  <a:cubicBezTo>
                    <a:pt x="2595" y="22347"/>
                    <a:pt x="2615" y="22347"/>
                    <a:pt x="2657" y="22368"/>
                  </a:cubicBezTo>
                  <a:lnTo>
                    <a:pt x="2699" y="22368"/>
                  </a:lnTo>
                  <a:cubicBezTo>
                    <a:pt x="2741" y="22368"/>
                    <a:pt x="2804" y="22368"/>
                    <a:pt x="2825" y="22389"/>
                  </a:cubicBezTo>
                  <a:lnTo>
                    <a:pt x="2867" y="22389"/>
                  </a:lnTo>
                  <a:cubicBezTo>
                    <a:pt x="2929" y="22389"/>
                    <a:pt x="2971" y="22389"/>
                    <a:pt x="3034" y="22410"/>
                  </a:cubicBezTo>
                  <a:lnTo>
                    <a:pt x="3076" y="22410"/>
                  </a:lnTo>
                  <a:cubicBezTo>
                    <a:pt x="3139" y="22410"/>
                    <a:pt x="3180" y="22410"/>
                    <a:pt x="3243" y="22452"/>
                  </a:cubicBezTo>
                  <a:lnTo>
                    <a:pt x="3285" y="22452"/>
                  </a:lnTo>
                  <a:cubicBezTo>
                    <a:pt x="3348" y="22452"/>
                    <a:pt x="3390" y="22452"/>
                    <a:pt x="3473" y="22473"/>
                  </a:cubicBezTo>
                  <a:lnTo>
                    <a:pt x="3536" y="22473"/>
                  </a:lnTo>
                  <a:cubicBezTo>
                    <a:pt x="3578" y="22473"/>
                    <a:pt x="3662" y="22473"/>
                    <a:pt x="3703" y="22493"/>
                  </a:cubicBezTo>
                  <a:lnTo>
                    <a:pt x="3745" y="22493"/>
                  </a:lnTo>
                  <a:cubicBezTo>
                    <a:pt x="3808" y="22493"/>
                    <a:pt x="3871" y="22493"/>
                    <a:pt x="3955" y="22514"/>
                  </a:cubicBezTo>
                  <a:lnTo>
                    <a:pt x="3975" y="22514"/>
                  </a:lnTo>
                  <a:cubicBezTo>
                    <a:pt x="4059" y="22514"/>
                    <a:pt x="4101" y="22514"/>
                    <a:pt x="4185" y="22556"/>
                  </a:cubicBezTo>
                  <a:lnTo>
                    <a:pt x="4227" y="22556"/>
                  </a:lnTo>
                  <a:cubicBezTo>
                    <a:pt x="4310" y="22556"/>
                    <a:pt x="4394" y="22556"/>
                    <a:pt x="4436" y="22577"/>
                  </a:cubicBezTo>
                  <a:lnTo>
                    <a:pt x="4478" y="22577"/>
                  </a:lnTo>
                  <a:cubicBezTo>
                    <a:pt x="4540" y="22577"/>
                    <a:pt x="4624" y="22577"/>
                    <a:pt x="4708" y="22598"/>
                  </a:cubicBezTo>
                  <a:lnTo>
                    <a:pt x="4729" y="22598"/>
                  </a:lnTo>
                  <a:cubicBezTo>
                    <a:pt x="4812" y="22598"/>
                    <a:pt x="4896" y="22598"/>
                    <a:pt x="4959" y="22619"/>
                  </a:cubicBezTo>
                  <a:lnTo>
                    <a:pt x="5001" y="22619"/>
                  </a:lnTo>
                  <a:cubicBezTo>
                    <a:pt x="5064" y="22619"/>
                    <a:pt x="5168" y="22619"/>
                    <a:pt x="5252" y="22661"/>
                  </a:cubicBezTo>
                  <a:lnTo>
                    <a:pt x="5273" y="22661"/>
                  </a:lnTo>
                  <a:cubicBezTo>
                    <a:pt x="5356" y="22661"/>
                    <a:pt x="5461" y="22661"/>
                    <a:pt x="5545" y="22682"/>
                  </a:cubicBezTo>
                  <a:lnTo>
                    <a:pt x="5566" y="22682"/>
                  </a:lnTo>
                  <a:cubicBezTo>
                    <a:pt x="7114" y="22765"/>
                    <a:pt x="8934" y="22807"/>
                    <a:pt x="10671" y="22828"/>
                  </a:cubicBezTo>
                  <a:lnTo>
                    <a:pt x="11654" y="22828"/>
                  </a:lnTo>
                  <a:cubicBezTo>
                    <a:pt x="11947" y="22828"/>
                    <a:pt x="12261" y="22828"/>
                    <a:pt x="12554" y="22870"/>
                  </a:cubicBezTo>
                  <a:lnTo>
                    <a:pt x="12889" y="22870"/>
                  </a:lnTo>
                  <a:cubicBezTo>
                    <a:pt x="13370" y="22870"/>
                    <a:pt x="13810" y="22891"/>
                    <a:pt x="14228" y="22891"/>
                  </a:cubicBezTo>
                  <a:lnTo>
                    <a:pt x="16823" y="22891"/>
                  </a:lnTo>
                  <a:cubicBezTo>
                    <a:pt x="16823" y="22891"/>
                    <a:pt x="16844" y="22891"/>
                    <a:pt x="16844" y="22870"/>
                  </a:cubicBezTo>
                  <a:lnTo>
                    <a:pt x="16864" y="22828"/>
                  </a:lnTo>
                  <a:lnTo>
                    <a:pt x="16927" y="22786"/>
                  </a:lnTo>
                  <a:lnTo>
                    <a:pt x="16948" y="22765"/>
                  </a:lnTo>
                  <a:cubicBezTo>
                    <a:pt x="16969" y="22724"/>
                    <a:pt x="16969" y="22724"/>
                    <a:pt x="16969" y="22703"/>
                  </a:cubicBezTo>
                  <a:lnTo>
                    <a:pt x="16990" y="22682"/>
                  </a:lnTo>
                  <a:cubicBezTo>
                    <a:pt x="16990" y="22661"/>
                    <a:pt x="17032" y="22619"/>
                    <a:pt x="17032" y="22598"/>
                  </a:cubicBezTo>
                  <a:cubicBezTo>
                    <a:pt x="16990" y="22242"/>
                    <a:pt x="16990" y="22242"/>
                    <a:pt x="16718" y="21301"/>
                  </a:cubicBezTo>
                  <a:cubicBezTo>
                    <a:pt x="16676" y="21154"/>
                    <a:pt x="16655" y="21092"/>
                    <a:pt x="16634" y="21029"/>
                  </a:cubicBezTo>
                  <a:cubicBezTo>
                    <a:pt x="16572" y="21029"/>
                    <a:pt x="16551" y="21050"/>
                    <a:pt x="16509" y="21050"/>
                  </a:cubicBezTo>
                  <a:cubicBezTo>
                    <a:pt x="16341" y="21050"/>
                    <a:pt x="16153" y="21008"/>
                    <a:pt x="15986" y="20840"/>
                  </a:cubicBezTo>
                  <a:cubicBezTo>
                    <a:pt x="15797" y="20715"/>
                    <a:pt x="15693" y="20631"/>
                    <a:pt x="15588" y="20589"/>
                  </a:cubicBezTo>
                  <a:cubicBezTo>
                    <a:pt x="15316" y="20401"/>
                    <a:pt x="15170" y="20317"/>
                    <a:pt x="14354" y="19585"/>
                  </a:cubicBezTo>
                  <a:cubicBezTo>
                    <a:pt x="14249" y="19480"/>
                    <a:pt x="13935" y="19229"/>
                    <a:pt x="13831" y="19167"/>
                  </a:cubicBezTo>
                  <a:cubicBezTo>
                    <a:pt x="13810" y="19167"/>
                    <a:pt x="13789" y="19167"/>
                    <a:pt x="13747" y="19208"/>
                  </a:cubicBezTo>
                  <a:lnTo>
                    <a:pt x="13684" y="19208"/>
                  </a:lnTo>
                  <a:cubicBezTo>
                    <a:pt x="13496" y="19208"/>
                    <a:pt x="13224" y="19146"/>
                    <a:pt x="12868" y="18999"/>
                  </a:cubicBezTo>
                  <a:cubicBezTo>
                    <a:pt x="12178" y="18685"/>
                    <a:pt x="12010" y="18581"/>
                    <a:pt x="11947" y="18330"/>
                  </a:cubicBezTo>
                  <a:cubicBezTo>
                    <a:pt x="11926" y="18204"/>
                    <a:pt x="11947" y="18099"/>
                    <a:pt x="12010" y="18016"/>
                  </a:cubicBezTo>
                  <a:cubicBezTo>
                    <a:pt x="11759" y="17555"/>
                    <a:pt x="11947" y="17116"/>
                    <a:pt x="12178" y="16488"/>
                  </a:cubicBezTo>
                  <a:cubicBezTo>
                    <a:pt x="12240" y="16300"/>
                    <a:pt x="12324" y="16091"/>
                    <a:pt x="12387" y="15861"/>
                  </a:cubicBezTo>
                  <a:cubicBezTo>
                    <a:pt x="12429" y="15777"/>
                    <a:pt x="12450" y="15714"/>
                    <a:pt x="12450" y="15672"/>
                  </a:cubicBezTo>
                  <a:cubicBezTo>
                    <a:pt x="12345" y="15651"/>
                    <a:pt x="12240" y="15589"/>
                    <a:pt x="12157" y="15463"/>
                  </a:cubicBezTo>
                  <a:cubicBezTo>
                    <a:pt x="11801" y="15024"/>
                    <a:pt x="11864" y="14542"/>
                    <a:pt x="11926" y="13978"/>
                  </a:cubicBezTo>
                  <a:lnTo>
                    <a:pt x="11947" y="13789"/>
                  </a:lnTo>
                  <a:cubicBezTo>
                    <a:pt x="12010" y="13266"/>
                    <a:pt x="12157" y="13057"/>
                    <a:pt x="12450" y="12994"/>
                  </a:cubicBezTo>
                  <a:lnTo>
                    <a:pt x="12470" y="12994"/>
                  </a:lnTo>
                  <a:cubicBezTo>
                    <a:pt x="12596" y="12869"/>
                    <a:pt x="12784" y="12869"/>
                    <a:pt x="12910" y="12869"/>
                  </a:cubicBezTo>
                  <a:lnTo>
                    <a:pt x="12994" y="12869"/>
                  </a:lnTo>
                  <a:cubicBezTo>
                    <a:pt x="13161" y="12869"/>
                    <a:pt x="13307" y="12869"/>
                    <a:pt x="13433" y="12764"/>
                  </a:cubicBezTo>
                  <a:cubicBezTo>
                    <a:pt x="13579" y="12659"/>
                    <a:pt x="13642" y="12408"/>
                    <a:pt x="13747" y="11948"/>
                  </a:cubicBezTo>
                  <a:cubicBezTo>
                    <a:pt x="13831" y="11676"/>
                    <a:pt x="13914" y="11362"/>
                    <a:pt x="14019" y="10985"/>
                  </a:cubicBezTo>
                  <a:cubicBezTo>
                    <a:pt x="14270" y="10211"/>
                    <a:pt x="14228" y="9897"/>
                    <a:pt x="14228" y="9897"/>
                  </a:cubicBezTo>
                  <a:lnTo>
                    <a:pt x="14228" y="9856"/>
                  </a:lnTo>
                  <a:lnTo>
                    <a:pt x="14228" y="9835"/>
                  </a:lnTo>
                  <a:cubicBezTo>
                    <a:pt x="14228" y="9814"/>
                    <a:pt x="14207" y="9646"/>
                    <a:pt x="14207" y="9416"/>
                  </a:cubicBezTo>
                  <a:lnTo>
                    <a:pt x="14228" y="8914"/>
                  </a:lnTo>
                  <a:lnTo>
                    <a:pt x="14270" y="8956"/>
                  </a:lnTo>
                  <a:cubicBezTo>
                    <a:pt x="14333" y="8809"/>
                    <a:pt x="14375" y="8705"/>
                    <a:pt x="14458" y="8600"/>
                  </a:cubicBezTo>
                  <a:cubicBezTo>
                    <a:pt x="14521" y="8558"/>
                    <a:pt x="14563" y="8475"/>
                    <a:pt x="14626" y="8433"/>
                  </a:cubicBezTo>
                  <a:cubicBezTo>
                    <a:pt x="14793" y="8224"/>
                    <a:pt x="14981" y="7972"/>
                    <a:pt x="15044" y="7742"/>
                  </a:cubicBezTo>
                  <a:cubicBezTo>
                    <a:pt x="15149" y="7198"/>
                    <a:pt x="15379" y="7115"/>
                    <a:pt x="16195" y="6801"/>
                  </a:cubicBezTo>
                  <a:lnTo>
                    <a:pt x="16509" y="6675"/>
                  </a:lnTo>
                  <a:cubicBezTo>
                    <a:pt x="17262" y="6382"/>
                    <a:pt x="17304" y="6299"/>
                    <a:pt x="17471" y="5964"/>
                  </a:cubicBezTo>
                  <a:cubicBezTo>
                    <a:pt x="17513" y="5859"/>
                    <a:pt x="17576" y="5734"/>
                    <a:pt x="17680" y="5608"/>
                  </a:cubicBezTo>
                  <a:cubicBezTo>
                    <a:pt x="17973" y="5127"/>
                    <a:pt x="18099" y="5022"/>
                    <a:pt x="18329" y="4918"/>
                  </a:cubicBezTo>
                  <a:cubicBezTo>
                    <a:pt x="18434" y="4876"/>
                    <a:pt x="18559" y="4792"/>
                    <a:pt x="18768" y="4667"/>
                  </a:cubicBezTo>
                  <a:cubicBezTo>
                    <a:pt x="19187" y="4353"/>
                    <a:pt x="19271" y="4311"/>
                    <a:pt x="19543" y="4311"/>
                  </a:cubicBezTo>
                  <a:cubicBezTo>
                    <a:pt x="19647" y="4311"/>
                    <a:pt x="19794" y="4311"/>
                    <a:pt x="20087" y="4269"/>
                  </a:cubicBezTo>
                  <a:cubicBezTo>
                    <a:pt x="20170" y="4269"/>
                    <a:pt x="20212" y="4248"/>
                    <a:pt x="20275" y="4248"/>
                  </a:cubicBezTo>
                  <a:cubicBezTo>
                    <a:pt x="20212" y="4143"/>
                    <a:pt x="20191" y="3976"/>
                    <a:pt x="20170" y="3788"/>
                  </a:cubicBezTo>
                  <a:cubicBezTo>
                    <a:pt x="20066" y="3746"/>
                    <a:pt x="19982" y="3662"/>
                    <a:pt x="19898" y="3620"/>
                  </a:cubicBezTo>
                  <a:cubicBezTo>
                    <a:pt x="19877" y="3641"/>
                    <a:pt x="19815" y="3641"/>
                    <a:pt x="19773" y="3662"/>
                  </a:cubicBezTo>
                  <a:cubicBezTo>
                    <a:pt x="19585" y="3746"/>
                    <a:pt x="19375" y="3788"/>
                    <a:pt x="19187" y="3788"/>
                  </a:cubicBezTo>
                  <a:cubicBezTo>
                    <a:pt x="18831" y="3767"/>
                    <a:pt x="18664" y="3662"/>
                    <a:pt x="18559" y="3579"/>
                  </a:cubicBezTo>
                  <a:cubicBezTo>
                    <a:pt x="18517" y="3537"/>
                    <a:pt x="18455" y="3516"/>
                    <a:pt x="18413" y="3516"/>
                  </a:cubicBezTo>
                  <a:cubicBezTo>
                    <a:pt x="18379" y="3508"/>
                    <a:pt x="18344" y="3505"/>
                    <a:pt x="18307" y="3505"/>
                  </a:cubicBezTo>
                  <a:cubicBezTo>
                    <a:pt x="18139" y="3505"/>
                    <a:pt x="17942" y="3576"/>
                    <a:pt x="17701" y="3662"/>
                  </a:cubicBezTo>
                  <a:lnTo>
                    <a:pt x="17471" y="3746"/>
                  </a:lnTo>
                  <a:cubicBezTo>
                    <a:pt x="17377" y="3767"/>
                    <a:pt x="17278" y="3777"/>
                    <a:pt x="17178" y="3777"/>
                  </a:cubicBezTo>
                  <a:cubicBezTo>
                    <a:pt x="17079" y="3777"/>
                    <a:pt x="16980" y="3767"/>
                    <a:pt x="16885" y="3746"/>
                  </a:cubicBezTo>
                  <a:cubicBezTo>
                    <a:pt x="16885" y="3767"/>
                    <a:pt x="16885" y="3767"/>
                    <a:pt x="16864" y="3788"/>
                  </a:cubicBezTo>
                  <a:cubicBezTo>
                    <a:pt x="16844" y="3871"/>
                    <a:pt x="16760" y="3997"/>
                    <a:pt x="16551" y="3997"/>
                  </a:cubicBezTo>
                  <a:cubicBezTo>
                    <a:pt x="16425" y="3997"/>
                    <a:pt x="16195" y="3934"/>
                    <a:pt x="15609" y="3746"/>
                  </a:cubicBezTo>
                  <a:cubicBezTo>
                    <a:pt x="15229" y="3600"/>
                    <a:pt x="15023" y="3566"/>
                    <a:pt x="14918" y="3566"/>
                  </a:cubicBezTo>
                  <a:cubicBezTo>
                    <a:pt x="14873" y="3566"/>
                    <a:pt x="14847" y="3572"/>
                    <a:pt x="14835" y="3579"/>
                  </a:cubicBezTo>
                  <a:cubicBezTo>
                    <a:pt x="14751" y="3725"/>
                    <a:pt x="14667" y="3788"/>
                    <a:pt x="14563" y="3788"/>
                  </a:cubicBezTo>
                  <a:cubicBezTo>
                    <a:pt x="14416" y="3788"/>
                    <a:pt x="14354" y="3746"/>
                    <a:pt x="13642" y="3014"/>
                  </a:cubicBezTo>
                  <a:cubicBezTo>
                    <a:pt x="12910" y="2281"/>
                    <a:pt x="12805" y="1758"/>
                    <a:pt x="12742" y="1465"/>
                  </a:cubicBezTo>
                  <a:cubicBezTo>
                    <a:pt x="12742" y="1444"/>
                    <a:pt x="12742" y="1423"/>
                    <a:pt x="12701" y="1423"/>
                  </a:cubicBezTo>
                  <a:lnTo>
                    <a:pt x="12638" y="1423"/>
                  </a:lnTo>
                  <a:cubicBezTo>
                    <a:pt x="12491" y="1423"/>
                    <a:pt x="12261" y="1444"/>
                    <a:pt x="11947" y="1486"/>
                  </a:cubicBezTo>
                  <a:cubicBezTo>
                    <a:pt x="11529" y="1549"/>
                    <a:pt x="11215" y="1570"/>
                    <a:pt x="10964" y="1570"/>
                  </a:cubicBezTo>
                  <a:cubicBezTo>
                    <a:pt x="10776" y="1570"/>
                    <a:pt x="10671" y="1549"/>
                    <a:pt x="10587" y="1549"/>
                  </a:cubicBezTo>
                  <a:cubicBezTo>
                    <a:pt x="10546" y="1542"/>
                    <a:pt x="10520" y="1533"/>
                    <a:pt x="10486" y="1533"/>
                  </a:cubicBezTo>
                  <a:cubicBezTo>
                    <a:pt x="10418" y="1533"/>
                    <a:pt x="10315" y="1570"/>
                    <a:pt x="9981" y="1737"/>
                  </a:cubicBezTo>
                  <a:cubicBezTo>
                    <a:pt x="9813" y="1800"/>
                    <a:pt x="9729" y="1863"/>
                    <a:pt x="9709" y="1884"/>
                  </a:cubicBezTo>
                  <a:cubicBezTo>
                    <a:pt x="9625" y="2093"/>
                    <a:pt x="9457" y="2114"/>
                    <a:pt x="9416" y="2114"/>
                  </a:cubicBezTo>
                  <a:cubicBezTo>
                    <a:pt x="9353" y="2114"/>
                    <a:pt x="9311" y="2114"/>
                    <a:pt x="9206" y="2072"/>
                  </a:cubicBezTo>
                  <a:cubicBezTo>
                    <a:pt x="9081" y="2051"/>
                    <a:pt x="8872" y="1988"/>
                    <a:pt x="8495" y="1884"/>
                  </a:cubicBezTo>
                  <a:cubicBezTo>
                    <a:pt x="7867" y="1758"/>
                    <a:pt x="7344" y="1570"/>
                    <a:pt x="6947" y="1340"/>
                  </a:cubicBezTo>
                  <a:cubicBezTo>
                    <a:pt x="6842" y="1319"/>
                    <a:pt x="6779" y="1256"/>
                    <a:pt x="6696" y="1172"/>
                  </a:cubicBezTo>
                  <a:cubicBezTo>
                    <a:pt x="6214" y="691"/>
                    <a:pt x="5147" y="294"/>
                    <a:pt x="4708" y="168"/>
                  </a:cubicBezTo>
                  <a:cubicBezTo>
                    <a:pt x="4540" y="210"/>
                    <a:pt x="4227" y="231"/>
                    <a:pt x="3452" y="231"/>
                  </a:cubicBezTo>
                  <a:cubicBezTo>
                    <a:pt x="2720" y="84"/>
                    <a:pt x="1820" y="63"/>
                    <a:pt x="732" y="1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3205850" y="2039325"/>
              <a:ext cx="402275" cy="533050"/>
            </a:xfrm>
            <a:custGeom>
              <a:rect b="b" l="l" r="r" t="t"/>
              <a:pathLst>
                <a:path extrusionOk="0" h="21322" w="16091">
                  <a:moveTo>
                    <a:pt x="4813" y="0"/>
                  </a:moveTo>
                  <a:cubicBezTo>
                    <a:pt x="4708" y="0"/>
                    <a:pt x="4562" y="42"/>
                    <a:pt x="4310" y="84"/>
                  </a:cubicBezTo>
                  <a:cubicBezTo>
                    <a:pt x="4227" y="126"/>
                    <a:pt x="4164" y="147"/>
                    <a:pt x="4164" y="147"/>
                  </a:cubicBezTo>
                  <a:cubicBezTo>
                    <a:pt x="4164" y="168"/>
                    <a:pt x="4143" y="168"/>
                    <a:pt x="4143" y="189"/>
                  </a:cubicBezTo>
                  <a:cubicBezTo>
                    <a:pt x="4080" y="314"/>
                    <a:pt x="3976" y="503"/>
                    <a:pt x="3683" y="796"/>
                  </a:cubicBezTo>
                  <a:cubicBezTo>
                    <a:pt x="3411" y="1047"/>
                    <a:pt x="3306" y="1151"/>
                    <a:pt x="3160" y="1151"/>
                  </a:cubicBezTo>
                  <a:cubicBezTo>
                    <a:pt x="3118" y="1151"/>
                    <a:pt x="3055" y="1130"/>
                    <a:pt x="3013" y="1130"/>
                  </a:cubicBezTo>
                  <a:cubicBezTo>
                    <a:pt x="3003" y="1120"/>
                    <a:pt x="2982" y="1115"/>
                    <a:pt x="2945" y="1115"/>
                  </a:cubicBezTo>
                  <a:cubicBezTo>
                    <a:pt x="2909" y="1115"/>
                    <a:pt x="2856" y="1120"/>
                    <a:pt x="2783" y="1130"/>
                  </a:cubicBezTo>
                  <a:cubicBezTo>
                    <a:pt x="2616" y="1151"/>
                    <a:pt x="2490" y="1151"/>
                    <a:pt x="2365" y="1151"/>
                  </a:cubicBezTo>
                  <a:cubicBezTo>
                    <a:pt x="2448" y="1402"/>
                    <a:pt x="2448" y="1842"/>
                    <a:pt x="2176" y="2595"/>
                  </a:cubicBezTo>
                  <a:cubicBezTo>
                    <a:pt x="2072" y="2951"/>
                    <a:pt x="1988" y="3223"/>
                    <a:pt x="1946" y="3516"/>
                  </a:cubicBezTo>
                  <a:cubicBezTo>
                    <a:pt x="1821" y="4039"/>
                    <a:pt x="1716" y="4520"/>
                    <a:pt x="1360" y="4750"/>
                  </a:cubicBezTo>
                  <a:cubicBezTo>
                    <a:pt x="1130" y="4918"/>
                    <a:pt x="879" y="4918"/>
                    <a:pt x="628" y="4918"/>
                  </a:cubicBezTo>
                  <a:lnTo>
                    <a:pt x="398" y="4918"/>
                  </a:lnTo>
                  <a:cubicBezTo>
                    <a:pt x="314" y="4980"/>
                    <a:pt x="272" y="5001"/>
                    <a:pt x="188" y="5022"/>
                  </a:cubicBezTo>
                  <a:lnTo>
                    <a:pt x="147" y="5022"/>
                  </a:lnTo>
                  <a:cubicBezTo>
                    <a:pt x="147" y="5064"/>
                    <a:pt x="105" y="5127"/>
                    <a:pt x="105" y="5231"/>
                  </a:cubicBezTo>
                  <a:lnTo>
                    <a:pt x="84" y="5420"/>
                  </a:lnTo>
                  <a:cubicBezTo>
                    <a:pt x="42" y="5901"/>
                    <a:pt x="0" y="6110"/>
                    <a:pt x="105" y="6257"/>
                  </a:cubicBezTo>
                  <a:cubicBezTo>
                    <a:pt x="147" y="6278"/>
                    <a:pt x="147" y="6319"/>
                    <a:pt x="168" y="6340"/>
                  </a:cubicBezTo>
                  <a:cubicBezTo>
                    <a:pt x="188" y="6361"/>
                    <a:pt x="188" y="6361"/>
                    <a:pt x="251" y="6361"/>
                  </a:cubicBezTo>
                  <a:lnTo>
                    <a:pt x="293" y="6361"/>
                  </a:lnTo>
                  <a:cubicBezTo>
                    <a:pt x="335" y="6361"/>
                    <a:pt x="502" y="6361"/>
                    <a:pt x="607" y="6550"/>
                  </a:cubicBezTo>
                  <a:cubicBezTo>
                    <a:pt x="712" y="6759"/>
                    <a:pt x="649" y="6989"/>
                    <a:pt x="502" y="7470"/>
                  </a:cubicBezTo>
                  <a:cubicBezTo>
                    <a:pt x="419" y="7700"/>
                    <a:pt x="335" y="7910"/>
                    <a:pt x="272" y="8119"/>
                  </a:cubicBezTo>
                  <a:cubicBezTo>
                    <a:pt x="63" y="8684"/>
                    <a:pt x="0" y="8893"/>
                    <a:pt x="84" y="9060"/>
                  </a:cubicBezTo>
                  <a:cubicBezTo>
                    <a:pt x="147" y="9165"/>
                    <a:pt x="209" y="9332"/>
                    <a:pt x="188" y="9500"/>
                  </a:cubicBezTo>
                  <a:cubicBezTo>
                    <a:pt x="293" y="9563"/>
                    <a:pt x="419" y="9625"/>
                    <a:pt x="670" y="9730"/>
                  </a:cubicBezTo>
                  <a:cubicBezTo>
                    <a:pt x="1004" y="9897"/>
                    <a:pt x="1193" y="9918"/>
                    <a:pt x="1256" y="9918"/>
                  </a:cubicBezTo>
                  <a:lnTo>
                    <a:pt x="1339" y="9918"/>
                  </a:lnTo>
                  <a:cubicBezTo>
                    <a:pt x="1360" y="9918"/>
                    <a:pt x="1423" y="9897"/>
                    <a:pt x="1465" y="9897"/>
                  </a:cubicBezTo>
                  <a:cubicBezTo>
                    <a:pt x="1632" y="9897"/>
                    <a:pt x="1779" y="10002"/>
                    <a:pt x="2302" y="10441"/>
                  </a:cubicBezTo>
                  <a:cubicBezTo>
                    <a:pt x="3097" y="11153"/>
                    <a:pt x="3222" y="11236"/>
                    <a:pt x="3494" y="11383"/>
                  </a:cubicBezTo>
                  <a:cubicBezTo>
                    <a:pt x="3599" y="11467"/>
                    <a:pt x="3725" y="11550"/>
                    <a:pt x="3913" y="11676"/>
                  </a:cubicBezTo>
                  <a:cubicBezTo>
                    <a:pt x="4017" y="11760"/>
                    <a:pt x="4080" y="11780"/>
                    <a:pt x="4164" y="11780"/>
                  </a:cubicBezTo>
                  <a:cubicBezTo>
                    <a:pt x="4185" y="11780"/>
                    <a:pt x="4227" y="11780"/>
                    <a:pt x="4248" y="11760"/>
                  </a:cubicBezTo>
                  <a:cubicBezTo>
                    <a:pt x="4269" y="11760"/>
                    <a:pt x="4331" y="11718"/>
                    <a:pt x="4373" y="11718"/>
                  </a:cubicBezTo>
                  <a:cubicBezTo>
                    <a:pt x="4666" y="11718"/>
                    <a:pt x="4771" y="12094"/>
                    <a:pt x="4875" y="12450"/>
                  </a:cubicBezTo>
                  <a:cubicBezTo>
                    <a:pt x="5168" y="13454"/>
                    <a:pt x="5168" y="13475"/>
                    <a:pt x="5210" y="13915"/>
                  </a:cubicBezTo>
                  <a:cubicBezTo>
                    <a:pt x="5231" y="14270"/>
                    <a:pt x="5106" y="14521"/>
                    <a:pt x="4959" y="14710"/>
                  </a:cubicBezTo>
                  <a:lnTo>
                    <a:pt x="4959" y="14731"/>
                  </a:lnTo>
                  <a:cubicBezTo>
                    <a:pt x="5001" y="14814"/>
                    <a:pt x="5022" y="14877"/>
                    <a:pt x="5085" y="14961"/>
                  </a:cubicBezTo>
                  <a:cubicBezTo>
                    <a:pt x="5085" y="14961"/>
                    <a:pt x="5085" y="15003"/>
                    <a:pt x="5106" y="15003"/>
                  </a:cubicBezTo>
                  <a:cubicBezTo>
                    <a:pt x="5168" y="15086"/>
                    <a:pt x="5189" y="15191"/>
                    <a:pt x="5231" y="15296"/>
                  </a:cubicBezTo>
                  <a:cubicBezTo>
                    <a:pt x="5336" y="15526"/>
                    <a:pt x="5378" y="15714"/>
                    <a:pt x="5398" y="15944"/>
                  </a:cubicBezTo>
                  <a:cubicBezTo>
                    <a:pt x="5440" y="16195"/>
                    <a:pt x="5503" y="16572"/>
                    <a:pt x="5650" y="17242"/>
                  </a:cubicBezTo>
                  <a:cubicBezTo>
                    <a:pt x="5796" y="17827"/>
                    <a:pt x="5817" y="17827"/>
                    <a:pt x="6005" y="17848"/>
                  </a:cubicBezTo>
                  <a:cubicBezTo>
                    <a:pt x="6173" y="17869"/>
                    <a:pt x="6486" y="17911"/>
                    <a:pt x="6947" y="18246"/>
                  </a:cubicBezTo>
                  <a:cubicBezTo>
                    <a:pt x="7282" y="18497"/>
                    <a:pt x="7491" y="18643"/>
                    <a:pt x="7637" y="18748"/>
                  </a:cubicBezTo>
                  <a:cubicBezTo>
                    <a:pt x="7742" y="18811"/>
                    <a:pt x="7826" y="18874"/>
                    <a:pt x="7909" y="18915"/>
                  </a:cubicBezTo>
                  <a:cubicBezTo>
                    <a:pt x="8035" y="19020"/>
                    <a:pt x="8160" y="19125"/>
                    <a:pt x="8432" y="19397"/>
                  </a:cubicBezTo>
                  <a:lnTo>
                    <a:pt x="8453" y="19418"/>
                  </a:lnTo>
                  <a:lnTo>
                    <a:pt x="8579" y="19543"/>
                  </a:lnTo>
                  <a:lnTo>
                    <a:pt x="8642" y="19606"/>
                  </a:lnTo>
                  <a:cubicBezTo>
                    <a:pt x="8663" y="19627"/>
                    <a:pt x="8683" y="19690"/>
                    <a:pt x="8725" y="19711"/>
                  </a:cubicBezTo>
                  <a:cubicBezTo>
                    <a:pt x="8746" y="19731"/>
                    <a:pt x="8746" y="19752"/>
                    <a:pt x="8767" y="19752"/>
                  </a:cubicBezTo>
                  <a:cubicBezTo>
                    <a:pt x="8788" y="19794"/>
                    <a:pt x="8830" y="19815"/>
                    <a:pt x="8830" y="19836"/>
                  </a:cubicBezTo>
                  <a:cubicBezTo>
                    <a:pt x="8830" y="19857"/>
                    <a:pt x="8851" y="19899"/>
                    <a:pt x="8851" y="19899"/>
                  </a:cubicBezTo>
                  <a:cubicBezTo>
                    <a:pt x="8872" y="19920"/>
                    <a:pt x="8872" y="19941"/>
                    <a:pt x="8872" y="19962"/>
                  </a:cubicBezTo>
                  <a:cubicBezTo>
                    <a:pt x="8872" y="20003"/>
                    <a:pt x="8893" y="20024"/>
                    <a:pt x="8893" y="20045"/>
                  </a:cubicBezTo>
                  <a:cubicBezTo>
                    <a:pt x="8893" y="20066"/>
                    <a:pt x="8935" y="20108"/>
                    <a:pt x="8935" y="20129"/>
                  </a:cubicBezTo>
                  <a:lnTo>
                    <a:pt x="8935" y="20213"/>
                  </a:lnTo>
                  <a:lnTo>
                    <a:pt x="8935" y="20317"/>
                  </a:lnTo>
                  <a:lnTo>
                    <a:pt x="8935" y="20380"/>
                  </a:lnTo>
                  <a:lnTo>
                    <a:pt x="8935" y="20485"/>
                  </a:lnTo>
                  <a:lnTo>
                    <a:pt x="8935" y="20568"/>
                  </a:lnTo>
                  <a:lnTo>
                    <a:pt x="8935" y="20589"/>
                  </a:lnTo>
                  <a:cubicBezTo>
                    <a:pt x="8955" y="20631"/>
                    <a:pt x="8955" y="20652"/>
                    <a:pt x="8976" y="20652"/>
                  </a:cubicBezTo>
                  <a:lnTo>
                    <a:pt x="9060" y="20736"/>
                  </a:lnTo>
                  <a:cubicBezTo>
                    <a:pt x="9081" y="20757"/>
                    <a:pt x="9102" y="20778"/>
                    <a:pt x="9144" y="20840"/>
                  </a:cubicBezTo>
                  <a:lnTo>
                    <a:pt x="9207" y="20903"/>
                  </a:lnTo>
                  <a:cubicBezTo>
                    <a:pt x="9248" y="20945"/>
                    <a:pt x="9269" y="20966"/>
                    <a:pt x="9311" y="20987"/>
                  </a:cubicBezTo>
                  <a:cubicBezTo>
                    <a:pt x="9353" y="21008"/>
                    <a:pt x="9374" y="21050"/>
                    <a:pt x="9395" y="21050"/>
                  </a:cubicBezTo>
                  <a:cubicBezTo>
                    <a:pt x="9416" y="21071"/>
                    <a:pt x="9479" y="21091"/>
                    <a:pt x="9499" y="21091"/>
                  </a:cubicBezTo>
                  <a:cubicBezTo>
                    <a:pt x="9520" y="21112"/>
                    <a:pt x="9562" y="21112"/>
                    <a:pt x="9583" y="21154"/>
                  </a:cubicBezTo>
                  <a:cubicBezTo>
                    <a:pt x="9604" y="21175"/>
                    <a:pt x="9667" y="21175"/>
                    <a:pt x="9688" y="21196"/>
                  </a:cubicBezTo>
                  <a:cubicBezTo>
                    <a:pt x="9709" y="21196"/>
                    <a:pt x="9730" y="21217"/>
                    <a:pt x="9771" y="21217"/>
                  </a:cubicBezTo>
                  <a:cubicBezTo>
                    <a:pt x="9813" y="21259"/>
                    <a:pt x="9834" y="21259"/>
                    <a:pt x="9897" y="21259"/>
                  </a:cubicBezTo>
                  <a:cubicBezTo>
                    <a:pt x="9918" y="21259"/>
                    <a:pt x="9939" y="21280"/>
                    <a:pt x="9981" y="21280"/>
                  </a:cubicBezTo>
                  <a:cubicBezTo>
                    <a:pt x="10023" y="21280"/>
                    <a:pt x="10085" y="21301"/>
                    <a:pt x="10106" y="21301"/>
                  </a:cubicBezTo>
                  <a:cubicBezTo>
                    <a:pt x="10127" y="21301"/>
                    <a:pt x="10148" y="21301"/>
                    <a:pt x="10190" y="21322"/>
                  </a:cubicBezTo>
                  <a:lnTo>
                    <a:pt x="10420" y="21322"/>
                  </a:lnTo>
                  <a:cubicBezTo>
                    <a:pt x="10546" y="21322"/>
                    <a:pt x="10650" y="21322"/>
                    <a:pt x="10776" y="21301"/>
                  </a:cubicBezTo>
                  <a:lnTo>
                    <a:pt x="10839" y="21301"/>
                  </a:lnTo>
                  <a:cubicBezTo>
                    <a:pt x="10943" y="21280"/>
                    <a:pt x="11069" y="21259"/>
                    <a:pt x="11173" y="21217"/>
                  </a:cubicBezTo>
                  <a:cubicBezTo>
                    <a:pt x="11194" y="21217"/>
                    <a:pt x="11194" y="21217"/>
                    <a:pt x="11236" y="21196"/>
                  </a:cubicBezTo>
                  <a:cubicBezTo>
                    <a:pt x="11341" y="21175"/>
                    <a:pt x="11466" y="21112"/>
                    <a:pt x="11571" y="21071"/>
                  </a:cubicBezTo>
                  <a:cubicBezTo>
                    <a:pt x="11592" y="21071"/>
                    <a:pt x="11592" y="21050"/>
                    <a:pt x="11613" y="21050"/>
                  </a:cubicBezTo>
                  <a:cubicBezTo>
                    <a:pt x="11759" y="20987"/>
                    <a:pt x="11864" y="20945"/>
                    <a:pt x="11989" y="20882"/>
                  </a:cubicBezTo>
                  <a:cubicBezTo>
                    <a:pt x="11989" y="20882"/>
                    <a:pt x="12010" y="20882"/>
                    <a:pt x="12010" y="20861"/>
                  </a:cubicBezTo>
                  <a:cubicBezTo>
                    <a:pt x="12282" y="20715"/>
                    <a:pt x="12533" y="20568"/>
                    <a:pt x="12764" y="20380"/>
                  </a:cubicBezTo>
                  <a:cubicBezTo>
                    <a:pt x="12910" y="20296"/>
                    <a:pt x="13015" y="20192"/>
                    <a:pt x="13140" y="20129"/>
                  </a:cubicBezTo>
                  <a:cubicBezTo>
                    <a:pt x="13266" y="20024"/>
                    <a:pt x="13370" y="19941"/>
                    <a:pt x="13496" y="19836"/>
                  </a:cubicBezTo>
                  <a:cubicBezTo>
                    <a:pt x="14437" y="19041"/>
                    <a:pt x="15212" y="18183"/>
                    <a:pt x="15442" y="17890"/>
                  </a:cubicBezTo>
                  <a:cubicBezTo>
                    <a:pt x="15442" y="17555"/>
                    <a:pt x="15421" y="16760"/>
                    <a:pt x="15358" y="16321"/>
                  </a:cubicBezTo>
                  <a:cubicBezTo>
                    <a:pt x="15337" y="16091"/>
                    <a:pt x="15316" y="16049"/>
                    <a:pt x="15274" y="15986"/>
                  </a:cubicBezTo>
                  <a:cubicBezTo>
                    <a:pt x="15233" y="15902"/>
                    <a:pt x="15212" y="15798"/>
                    <a:pt x="15149" y="15630"/>
                  </a:cubicBezTo>
                  <a:cubicBezTo>
                    <a:pt x="15107" y="15254"/>
                    <a:pt x="15253" y="15003"/>
                    <a:pt x="15421" y="14731"/>
                  </a:cubicBezTo>
                  <a:cubicBezTo>
                    <a:pt x="15525" y="14584"/>
                    <a:pt x="15630" y="14396"/>
                    <a:pt x="15756" y="14145"/>
                  </a:cubicBezTo>
                  <a:cubicBezTo>
                    <a:pt x="15965" y="13705"/>
                    <a:pt x="15902" y="13622"/>
                    <a:pt x="15756" y="13036"/>
                  </a:cubicBezTo>
                  <a:cubicBezTo>
                    <a:pt x="15672" y="12806"/>
                    <a:pt x="15588" y="12513"/>
                    <a:pt x="15525" y="12157"/>
                  </a:cubicBezTo>
                  <a:cubicBezTo>
                    <a:pt x="15274" y="11132"/>
                    <a:pt x="15274" y="10923"/>
                    <a:pt x="15442" y="10420"/>
                  </a:cubicBezTo>
                  <a:cubicBezTo>
                    <a:pt x="15463" y="10316"/>
                    <a:pt x="15525" y="10190"/>
                    <a:pt x="15567" y="10002"/>
                  </a:cubicBezTo>
                  <a:cubicBezTo>
                    <a:pt x="15735" y="9353"/>
                    <a:pt x="15797" y="9165"/>
                    <a:pt x="15944" y="8935"/>
                  </a:cubicBezTo>
                  <a:cubicBezTo>
                    <a:pt x="15965" y="8851"/>
                    <a:pt x="16007" y="8767"/>
                    <a:pt x="16070" y="8663"/>
                  </a:cubicBezTo>
                  <a:cubicBezTo>
                    <a:pt x="16090" y="8579"/>
                    <a:pt x="16090" y="8558"/>
                    <a:pt x="16090" y="8558"/>
                  </a:cubicBezTo>
                  <a:cubicBezTo>
                    <a:pt x="16070" y="8516"/>
                    <a:pt x="15944" y="8433"/>
                    <a:pt x="15839" y="8370"/>
                  </a:cubicBezTo>
                  <a:cubicBezTo>
                    <a:pt x="15777" y="8579"/>
                    <a:pt x="15672" y="8872"/>
                    <a:pt x="15421" y="9270"/>
                  </a:cubicBezTo>
                  <a:cubicBezTo>
                    <a:pt x="15128" y="9709"/>
                    <a:pt x="15002" y="9897"/>
                    <a:pt x="14793" y="9897"/>
                  </a:cubicBezTo>
                  <a:cubicBezTo>
                    <a:pt x="14626" y="9897"/>
                    <a:pt x="14521" y="9772"/>
                    <a:pt x="14479" y="9688"/>
                  </a:cubicBezTo>
                  <a:cubicBezTo>
                    <a:pt x="14417" y="9625"/>
                    <a:pt x="14396" y="9583"/>
                    <a:pt x="14312" y="9563"/>
                  </a:cubicBezTo>
                  <a:cubicBezTo>
                    <a:pt x="14103" y="9458"/>
                    <a:pt x="14061" y="9291"/>
                    <a:pt x="14019" y="9165"/>
                  </a:cubicBezTo>
                  <a:cubicBezTo>
                    <a:pt x="13977" y="8851"/>
                    <a:pt x="14165" y="8621"/>
                    <a:pt x="14333" y="8328"/>
                  </a:cubicBezTo>
                  <a:cubicBezTo>
                    <a:pt x="14437" y="8161"/>
                    <a:pt x="14584" y="8014"/>
                    <a:pt x="14647" y="7826"/>
                  </a:cubicBezTo>
                  <a:lnTo>
                    <a:pt x="14751" y="7617"/>
                  </a:lnTo>
                  <a:cubicBezTo>
                    <a:pt x="14793" y="7575"/>
                    <a:pt x="14793" y="7533"/>
                    <a:pt x="14814" y="7512"/>
                  </a:cubicBezTo>
                  <a:lnTo>
                    <a:pt x="14856" y="7366"/>
                  </a:lnTo>
                  <a:cubicBezTo>
                    <a:pt x="14856" y="7303"/>
                    <a:pt x="14898" y="7219"/>
                    <a:pt x="14898" y="7094"/>
                  </a:cubicBezTo>
                  <a:cubicBezTo>
                    <a:pt x="14898" y="7052"/>
                    <a:pt x="14919" y="7010"/>
                    <a:pt x="14919" y="6968"/>
                  </a:cubicBezTo>
                  <a:cubicBezTo>
                    <a:pt x="14919" y="6947"/>
                    <a:pt x="14919" y="6884"/>
                    <a:pt x="14940" y="6863"/>
                  </a:cubicBezTo>
                  <a:cubicBezTo>
                    <a:pt x="14835" y="6801"/>
                    <a:pt x="14689" y="6738"/>
                    <a:pt x="14479" y="6550"/>
                  </a:cubicBezTo>
                  <a:cubicBezTo>
                    <a:pt x="13852" y="6006"/>
                    <a:pt x="13998" y="5441"/>
                    <a:pt x="14165" y="4792"/>
                  </a:cubicBezTo>
                  <a:cubicBezTo>
                    <a:pt x="14186" y="4666"/>
                    <a:pt x="14228" y="4541"/>
                    <a:pt x="14270" y="4374"/>
                  </a:cubicBezTo>
                  <a:cubicBezTo>
                    <a:pt x="14291" y="4290"/>
                    <a:pt x="14312" y="4122"/>
                    <a:pt x="14333" y="4018"/>
                  </a:cubicBezTo>
                  <a:cubicBezTo>
                    <a:pt x="14228" y="3871"/>
                    <a:pt x="14124" y="3704"/>
                    <a:pt x="14019" y="3306"/>
                  </a:cubicBezTo>
                  <a:cubicBezTo>
                    <a:pt x="13956" y="3076"/>
                    <a:pt x="13914" y="3013"/>
                    <a:pt x="13914" y="3013"/>
                  </a:cubicBezTo>
                  <a:lnTo>
                    <a:pt x="13852" y="3013"/>
                  </a:lnTo>
                  <a:cubicBezTo>
                    <a:pt x="13789" y="3013"/>
                    <a:pt x="13705" y="3013"/>
                    <a:pt x="13663" y="3055"/>
                  </a:cubicBezTo>
                  <a:cubicBezTo>
                    <a:pt x="13538" y="3055"/>
                    <a:pt x="13391" y="3076"/>
                    <a:pt x="13182" y="3076"/>
                  </a:cubicBezTo>
                  <a:cubicBezTo>
                    <a:pt x="12847" y="3076"/>
                    <a:pt x="12450" y="3013"/>
                    <a:pt x="12073" y="2909"/>
                  </a:cubicBezTo>
                  <a:cubicBezTo>
                    <a:pt x="11383" y="2741"/>
                    <a:pt x="11152" y="2679"/>
                    <a:pt x="10985" y="2679"/>
                  </a:cubicBezTo>
                  <a:cubicBezTo>
                    <a:pt x="10943" y="2679"/>
                    <a:pt x="10880" y="2679"/>
                    <a:pt x="10818" y="2700"/>
                  </a:cubicBezTo>
                  <a:cubicBezTo>
                    <a:pt x="10650" y="2762"/>
                    <a:pt x="10399" y="2846"/>
                    <a:pt x="9813" y="2867"/>
                  </a:cubicBezTo>
                  <a:cubicBezTo>
                    <a:pt x="9458" y="2888"/>
                    <a:pt x="9248" y="2888"/>
                    <a:pt x="9081" y="2888"/>
                  </a:cubicBezTo>
                  <a:cubicBezTo>
                    <a:pt x="8830" y="2888"/>
                    <a:pt x="8725" y="2846"/>
                    <a:pt x="8579" y="2741"/>
                  </a:cubicBezTo>
                  <a:cubicBezTo>
                    <a:pt x="8474" y="2658"/>
                    <a:pt x="8328" y="2532"/>
                    <a:pt x="7721" y="2344"/>
                  </a:cubicBezTo>
                  <a:cubicBezTo>
                    <a:pt x="6968" y="2114"/>
                    <a:pt x="6779" y="2009"/>
                    <a:pt x="6738" y="1716"/>
                  </a:cubicBezTo>
                  <a:lnTo>
                    <a:pt x="6738" y="1549"/>
                  </a:lnTo>
                  <a:cubicBezTo>
                    <a:pt x="6591" y="1486"/>
                    <a:pt x="6549" y="1486"/>
                    <a:pt x="6486" y="1486"/>
                  </a:cubicBezTo>
                  <a:cubicBezTo>
                    <a:pt x="6445" y="1486"/>
                    <a:pt x="6382" y="1486"/>
                    <a:pt x="6340" y="1507"/>
                  </a:cubicBezTo>
                  <a:cubicBezTo>
                    <a:pt x="6236" y="1520"/>
                    <a:pt x="6107" y="1549"/>
                    <a:pt x="5964" y="1549"/>
                  </a:cubicBezTo>
                  <a:cubicBezTo>
                    <a:pt x="5878" y="1549"/>
                    <a:pt x="5786" y="1539"/>
                    <a:pt x="5691" y="1507"/>
                  </a:cubicBezTo>
                  <a:cubicBezTo>
                    <a:pt x="5419" y="1444"/>
                    <a:pt x="5273" y="1402"/>
                    <a:pt x="5168" y="1214"/>
                  </a:cubicBezTo>
                  <a:cubicBezTo>
                    <a:pt x="5085" y="1068"/>
                    <a:pt x="5106" y="900"/>
                    <a:pt x="5126" y="796"/>
                  </a:cubicBezTo>
                  <a:cubicBezTo>
                    <a:pt x="5168" y="712"/>
                    <a:pt x="5168" y="649"/>
                    <a:pt x="5106" y="461"/>
                  </a:cubicBezTo>
                  <a:lnTo>
                    <a:pt x="5085" y="377"/>
                  </a:lnTo>
                  <a:cubicBezTo>
                    <a:pt x="5022" y="252"/>
                    <a:pt x="5001" y="147"/>
                    <a:pt x="4980" y="84"/>
                  </a:cubicBezTo>
                  <a:cubicBezTo>
                    <a:pt x="4938" y="63"/>
                    <a:pt x="4917" y="63"/>
                    <a:pt x="4896" y="42"/>
                  </a:cubicBezTo>
                  <a:cubicBezTo>
                    <a:pt x="4896" y="42"/>
                    <a:pt x="4875" y="0"/>
                    <a:pt x="4813" y="0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917100" y="2401300"/>
              <a:ext cx="498000" cy="316575"/>
            </a:xfrm>
            <a:custGeom>
              <a:rect b="b" l="l" r="r" t="t"/>
              <a:pathLst>
                <a:path extrusionOk="0" h="12663" w="19920">
                  <a:moveTo>
                    <a:pt x="1172" y="1"/>
                  </a:moveTo>
                  <a:cubicBezTo>
                    <a:pt x="1088" y="754"/>
                    <a:pt x="942" y="1695"/>
                    <a:pt x="775" y="2198"/>
                  </a:cubicBezTo>
                  <a:cubicBezTo>
                    <a:pt x="649" y="2637"/>
                    <a:pt x="314" y="3181"/>
                    <a:pt x="0" y="3537"/>
                  </a:cubicBezTo>
                  <a:cubicBezTo>
                    <a:pt x="1402" y="5043"/>
                    <a:pt x="2637" y="10086"/>
                    <a:pt x="2490" y="11739"/>
                  </a:cubicBezTo>
                  <a:cubicBezTo>
                    <a:pt x="2448" y="12011"/>
                    <a:pt x="2490" y="12262"/>
                    <a:pt x="2532" y="12576"/>
                  </a:cubicBezTo>
                  <a:cubicBezTo>
                    <a:pt x="4060" y="12534"/>
                    <a:pt x="10023" y="12325"/>
                    <a:pt x="12492" y="12220"/>
                  </a:cubicBezTo>
                  <a:lnTo>
                    <a:pt x="13580" y="12220"/>
                  </a:lnTo>
                  <a:cubicBezTo>
                    <a:pt x="13705" y="12178"/>
                    <a:pt x="13852" y="12178"/>
                    <a:pt x="14040" y="12178"/>
                  </a:cubicBezTo>
                  <a:cubicBezTo>
                    <a:pt x="14751" y="12178"/>
                    <a:pt x="15693" y="12346"/>
                    <a:pt x="16112" y="12450"/>
                  </a:cubicBezTo>
                  <a:lnTo>
                    <a:pt x="16425" y="12534"/>
                  </a:lnTo>
                  <a:cubicBezTo>
                    <a:pt x="16631" y="12590"/>
                    <a:pt x="16870" y="12663"/>
                    <a:pt x="17023" y="12663"/>
                  </a:cubicBezTo>
                  <a:cubicBezTo>
                    <a:pt x="17041" y="12663"/>
                    <a:pt x="17058" y="12662"/>
                    <a:pt x="17074" y="12659"/>
                  </a:cubicBezTo>
                  <a:cubicBezTo>
                    <a:pt x="17095" y="12659"/>
                    <a:pt x="17137" y="12659"/>
                    <a:pt x="17158" y="12638"/>
                  </a:cubicBezTo>
                  <a:lnTo>
                    <a:pt x="17158" y="12597"/>
                  </a:lnTo>
                  <a:cubicBezTo>
                    <a:pt x="17241" y="12366"/>
                    <a:pt x="17367" y="12241"/>
                    <a:pt x="17451" y="12157"/>
                  </a:cubicBezTo>
                  <a:cubicBezTo>
                    <a:pt x="17513" y="12074"/>
                    <a:pt x="17576" y="12032"/>
                    <a:pt x="17492" y="11550"/>
                  </a:cubicBezTo>
                  <a:cubicBezTo>
                    <a:pt x="17388" y="10860"/>
                    <a:pt x="17262" y="10483"/>
                    <a:pt x="17179" y="10190"/>
                  </a:cubicBezTo>
                  <a:cubicBezTo>
                    <a:pt x="17137" y="10065"/>
                    <a:pt x="17095" y="9939"/>
                    <a:pt x="17053" y="9814"/>
                  </a:cubicBezTo>
                  <a:lnTo>
                    <a:pt x="17032" y="9751"/>
                  </a:lnTo>
                  <a:cubicBezTo>
                    <a:pt x="16948" y="9458"/>
                    <a:pt x="16865" y="9123"/>
                    <a:pt x="16990" y="8809"/>
                  </a:cubicBezTo>
                  <a:cubicBezTo>
                    <a:pt x="17095" y="8579"/>
                    <a:pt x="17262" y="8454"/>
                    <a:pt x="17576" y="8328"/>
                  </a:cubicBezTo>
                  <a:cubicBezTo>
                    <a:pt x="17932" y="8203"/>
                    <a:pt x="18016" y="8161"/>
                    <a:pt x="18308" y="8056"/>
                  </a:cubicBezTo>
                  <a:cubicBezTo>
                    <a:pt x="18455" y="7973"/>
                    <a:pt x="18664" y="7889"/>
                    <a:pt x="18978" y="7742"/>
                  </a:cubicBezTo>
                  <a:cubicBezTo>
                    <a:pt x="19166" y="7659"/>
                    <a:pt x="19355" y="7596"/>
                    <a:pt x="19564" y="7596"/>
                  </a:cubicBezTo>
                  <a:cubicBezTo>
                    <a:pt x="19710" y="7596"/>
                    <a:pt x="19857" y="7638"/>
                    <a:pt x="19920" y="7659"/>
                  </a:cubicBezTo>
                  <a:cubicBezTo>
                    <a:pt x="19920" y="7575"/>
                    <a:pt x="19920" y="7470"/>
                    <a:pt x="19899" y="7282"/>
                  </a:cubicBezTo>
                  <a:cubicBezTo>
                    <a:pt x="19899" y="7073"/>
                    <a:pt x="19878" y="6864"/>
                    <a:pt x="19878" y="6717"/>
                  </a:cubicBezTo>
                  <a:lnTo>
                    <a:pt x="19878" y="6299"/>
                  </a:lnTo>
                  <a:cubicBezTo>
                    <a:pt x="19899" y="5817"/>
                    <a:pt x="19899" y="5776"/>
                    <a:pt x="19564" y="5462"/>
                  </a:cubicBezTo>
                  <a:cubicBezTo>
                    <a:pt x="19459" y="5357"/>
                    <a:pt x="19376" y="5294"/>
                    <a:pt x="19334" y="5232"/>
                  </a:cubicBezTo>
                  <a:cubicBezTo>
                    <a:pt x="19125" y="5043"/>
                    <a:pt x="19041" y="5001"/>
                    <a:pt x="18853" y="4855"/>
                  </a:cubicBezTo>
                  <a:cubicBezTo>
                    <a:pt x="18685" y="4750"/>
                    <a:pt x="18497" y="4625"/>
                    <a:pt x="18141" y="4374"/>
                  </a:cubicBezTo>
                  <a:cubicBezTo>
                    <a:pt x="17806" y="4102"/>
                    <a:pt x="17597" y="4081"/>
                    <a:pt x="17451" y="4081"/>
                  </a:cubicBezTo>
                  <a:cubicBezTo>
                    <a:pt x="17032" y="4018"/>
                    <a:pt x="16865" y="3871"/>
                    <a:pt x="16635" y="3014"/>
                  </a:cubicBezTo>
                  <a:cubicBezTo>
                    <a:pt x="16446" y="2302"/>
                    <a:pt x="16404" y="1905"/>
                    <a:pt x="16342" y="1654"/>
                  </a:cubicBezTo>
                  <a:cubicBezTo>
                    <a:pt x="16321" y="1403"/>
                    <a:pt x="16300" y="1298"/>
                    <a:pt x="16237" y="1151"/>
                  </a:cubicBezTo>
                  <a:cubicBezTo>
                    <a:pt x="16132" y="921"/>
                    <a:pt x="16007" y="670"/>
                    <a:pt x="15923" y="566"/>
                  </a:cubicBezTo>
                  <a:cubicBezTo>
                    <a:pt x="14563" y="566"/>
                    <a:pt x="3578" y="503"/>
                    <a:pt x="1172" y="1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3338175" y="2508525"/>
              <a:ext cx="318600" cy="567075"/>
            </a:xfrm>
            <a:custGeom>
              <a:rect b="b" l="l" r="r" t="t"/>
              <a:pathLst>
                <a:path extrusionOk="0" h="22683" w="12744">
                  <a:moveTo>
                    <a:pt x="10232" y="1"/>
                  </a:moveTo>
                  <a:cubicBezTo>
                    <a:pt x="9333" y="984"/>
                    <a:pt x="7094" y="3265"/>
                    <a:pt x="5127" y="3265"/>
                  </a:cubicBezTo>
                  <a:cubicBezTo>
                    <a:pt x="4541" y="3265"/>
                    <a:pt x="4060" y="3077"/>
                    <a:pt x="3600" y="2700"/>
                  </a:cubicBezTo>
                  <a:lnTo>
                    <a:pt x="3600" y="2909"/>
                  </a:lnTo>
                  <a:cubicBezTo>
                    <a:pt x="3642" y="3453"/>
                    <a:pt x="3642" y="3704"/>
                    <a:pt x="3495" y="3872"/>
                  </a:cubicBezTo>
                  <a:cubicBezTo>
                    <a:pt x="3453" y="3956"/>
                    <a:pt x="3370" y="4018"/>
                    <a:pt x="3223" y="4018"/>
                  </a:cubicBezTo>
                  <a:cubicBezTo>
                    <a:pt x="3139" y="4018"/>
                    <a:pt x="3077" y="3997"/>
                    <a:pt x="3014" y="3997"/>
                  </a:cubicBezTo>
                  <a:cubicBezTo>
                    <a:pt x="2913" y="3975"/>
                    <a:pt x="2801" y="3953"/>
                    <a:pt x="2676" y="3953"/>
                  </a:cubicBezTo>
                  <a:cubicBezTo>
                    <a:pt x="2568" y="3953"/>
                    <a:pt x="2450" y="3970"/>
                    <a:pt x="2323" y="4018"/>
                  </a:cubicBezTo>
                  <a:cubicBezTo>
                    <a:pt x="1989" y="4186"/>
                    <a:pt x="1800" y="4269"/>
                    <a:pt x="1633" y="4332"/>
                  </a:cubicBezTo>
                  <a:cubicBezTo>
                    <a:pt x="1361" y="4479"/>
                    <a:pt x="1256" y="4520"/>
                    <a:pt x="880" y="4646"/>
                  </a:cubicBezTo>
                  <a:cubicBezTo>
                    <a:pt x="670" y="4730"/>
                    <a:pt x="649" y="4792"/>
                    <a:pt x="649" y="4792"/>
                  </a:cubicBezTo>
                  <a:cubicBezTo>
                    <a:pt x="629" y="4834"/>
                    <a:pt x="670" y="5044"/>
                    <a:pt x="733" y="5169"/>
                  </a:cubicBezTo>
                  <a:lnTo>
                    <a:pt x="754" y="5232"/>
                  </a:lnTo>
                  <a:cubicBezTo>
                    <a:pt x="775" y="5357"/>
                    <a:pt x="838" y="5462"/>
                    <a:pt x="859" y="5588"/>
                  </a:cubicBezTo>
                  <a:cubicBezTo>
                    <a:pt x="963" y="5901"/>
                    <a:pt x="1089" y="6299"/>
                    <a:pt x="1193" y="7094"/>
                  </a:cubicBezTo>
                  <a:cubicBezTo>
                    <a:pt x="1340" y="7847"/>
                    <a:pt x="1193" y="8098"/>
                    <a:pt x="942" y="8370"/>
                  </a:cubicBezTo>
                  <a:cubicBezTo>
                    <a:pt x="859" y="8412"/>
                    <a:pt x="838" y="8475"/>
                    <a:pt x="817" y="8517"/>
                  </a:cubicBezTo>
                  <a:cubicBezTo>
                    <a:pt x="754" y="8684"/>
                    <a:pt x="629" y="8873"/>
                    <a:pt x="398" y="8935"/>
                  </a:cubicBezTo>
                  <a:lnTo>
                    <a:pt x="357" y="8977"/>
                  </a:lnTo>
                  <a:lnTo>
                    <a:pt x="336" y="8998"/>
                  </a:lnTo>
                  <a:lnTo>
                    <a:pt x="273" y="9040"/>
                  </a:lnTo>
                  <a:cubicBezTo>
                    <a:pt x="273" y="9082"/>
                    <a:pt x="252" y="9082"/>
                    <a:pt x="252" y="9103"/>
                  </a:cubicBezTo>
                  <a:cubicBezTo>
                    <a:pt x="252" y="9124"/>
                    <a:pt x="231" y="9124"/>
                    <a:pt x="231" y="9145"/>
                  </a:cubicBezTo>
                  <a:cubicBezTo>
                    <a:pt x="231" y="9186"/>
                    <a:pt x="210" y="9186"/>
                    <a:pt x="210" y="9207"/>
                  </a:cubicBezTo>
                  <a:cubicBezTo>
                    <a:pt x="210" y="9228"/>
                    <a:pt x="168" y="9228"/>
                    <a:pt x="168" y="9249"/>
                  </a:cubicBezTo>
                  <a:lnTo>
                    <a:pt x="147" y="9291"/>
                  </a:lnTo>
                  <a:cubicBezTo>
                    <a:pt x="147" y="9312"/>
                    <a:pt x="126" y="9312"/>
                    <a:pt x="126" y="9333"/>
                  </a:cubicBezTo>
                  <a:lnTo>
                    <a:pt x="105" y="9354"/>
                  </a:lnTo>
                  <a:cubicBezTo>
                    <a:pt x="105" y="9396"/>
                    <a:pt x="64" y="9396"/>
                    <a:pt x="64" y="9417"/>
                  </a:cubicBezTo>
                  <a:cubicBezTo>
                    <a:pt x="64" y="9417"/>
                    <a:pt x="64" y="9438"/>
                    <a:pt x="43" y="9438"/>
                  </a:cubicBezTo>
                  <a:cubicBezTo>
                    <a:pt x="43" y="9458"/>
                    <a:pt x="43" y="9458"/>
                    <a:pt x="22" y="9500"/>
                  </a:cubicBezTo>
                  <a:lnTo>
                    <a:pt x="22" y="9521"/>
                  </a:lnTo>
                  <a:lnTo>
                    <a:pt x="22" y="9563"/>
                  </a:lnTo>
                  <a:lnTo>
                    <a:pt x="22" y="9961"/>
                  </a:lnTo>
                  <a:cubicBezTo>
                    <a:pt x="22" y="10254"/>
                    <a:pt x="43" y="10546"/>
                    <a:pt x="22" y="10860"/>
                  </a:cubicBezTo>
                  <a:cubicBezTo>
                    <a:pt x="1" y="11216"/>
                    <a:pt x="357" y="12681"/>
                    <a:pt x="733" y="12869"/>
                  </a:cubicBezTo>
                  <a:cubicBezTo>
                    <a:pt x="942" y="12953"/>
                    <a:pt x="1068" y="12974"/>
                    <a:pt x="1214" y="12995"/>
                  </a:cubicBezTo>
                  <a:cubicBezTo>
                    <a:pt x="1465" y="13015"/>
                    <a:pt x="1696" y="13078"/>
                    <a:pt x="1947" y="13392"/>
                  </a:cubicBezTo>
                  <a:cubicBezTo>
                    <a:pt x="2010" y="13434"/>
                    <a:pt x="2030" y="13497"/>
                    <a:pt x="2093" y="13539"/>
                  </a:cubicBezTo>
                  <a:cubicBezTo>
                    <a:pt x="2365" y="13915"/>
                    <a:pt x="2574" y="14229"/>
                    <a:pt x="2637" y="14585"/>
                  </a:cubicBezTo>
                  <a:cubicBezTo>
                    <a:pt x="2658" y="14794"/>
                    <a:pt x="2616" y="14982"/>
                    <a:pt x="2554" y="15087"/>
                  </a:cubicBezTo>
                  <a:cubicBezTo>
                    <a:pt x="2554" y="15108"/>
                    <a:pt x="2533" y="15171"/>
                    <a:pt x="2533" y="15192"/>
                  </a:cubicBezTo>
                  <a:lnTo>
                    <a:pt x="2554" y="15212"/>
                  </a:lnTo>
                  <a:lnTo>
                    <a:pt x="2574" y="15275"/>
                  </a:lnTo>
                  <a:cubicBezTo>
                    <a:pt x="2637" y="15317"/>
                    <a:pt x="2658" y="15380"/>
                    <a:pt x="2679" y="15380"/>
                  </a:cubicBezTo>
                  <a:lnTo>
                    <a:pt x="2846" y="15380"/>
                  </a:lnTo>
                  <a:cubicBezTo>
                    <a:pt x="2930" y="15380"/>
                    <a:pt x="3035" y="15380"/>
                    <a:pt x="3160" y="15338"/>
                  </a:cubicBezTo>
                  <a:cubicBezTo>
                    <a:pt x="3390" y="15317"/>
                    <a:pt x="3495" y="15254"/>
                    <a:pt x="3600" y="15192"/>
                  </a:cubicBezTo>
                  <a:cubicBezTo>
                    <a:pt x="3683" y="15129"/>
                    <a:pt x="3767" y="15087"/>
                    <a:pt x="3872" y="15087"/>
                  </a:cubicBezTo>
                  <a:cubicBezTo>
                    <a:pt x="4123" y="15087"/>
                    <a:pt x="4248" y="15380"/>
                    <a:pt x="4311" y="15547"/>
                  </a:cubicBezTo>
                  <a:cubicBezTo>
                    <a:pt x="4395" y="15715"/>
                    <a:pt x="4437" y="15819"/>
                    <a:pt x="4520" y="15924"/>
                  </a:cubicBezTo>
                  <a:cubicBezTo>
                    <a:pt x="4667" y="16154"/>
                    <a:pt x="4834" y="16426"/>
                    <a:pt x="4520" y="16886"/>
                  </a:cubicBezTo>
                  <a:cubicBezTo>
                    <a:pt x="4416" y="17054"/>
                    <a:pt x="4290" y="17158"/>
                    <a:pt x="4206" y="17221"/>
                  </a:cubicBezTo>
                  <a:cubicBezTo>
                    <a:pt x="4018" y="17388"/>
                    <a:pt x="3976" y="17430"/>
                    <a:pt x="3997" y="17891"/>
                  </a:cubicBezTo>
                  <a:cubicBezTo>
                    <a:pt x="4018" y="18205"/>
                    <a:pt x="3997" y="18456"/>
                    <a:pt x="3976" y="18665"/>
                  </a:cubicBezTo>
                  <a:cubicBezTo>
                    <a:pt x="3976" y="18749"/>
                    <a:pt x="3934" y="18832"/>
                    <a:pt x="3934" y="18874"/>
                  </a:cubicBezTo>
                  <a:lnTo>
                    <a:pt x="3997" y="18874"/>
                  </a:lnTo>
                  <a:cubicBezTo>
                    <a:pt x="4144" y="18853"/>
                    <a:pt x="4290" y="18832"/>
                    <a:pt x="4416" y="18769"/>
                  </a:cubicBezTo>
                  <a:cubicBezTo>
                    <a:pt x="4604" y="18728"/>
                    <a:pt x="4730" y="18665"/>
                    <a:pt x="4876" y="18665"/>
                  </a:cubicBezTo>
                  <a:cubicBezTo>
                    <a:pt x="5127" y="18665"/>
                    <a:pt x="5295" y="18769"/>
                    <a:pt x="5462" y="18958"/>
                  </a:cubicBezTo>
                  <a:cubicBezTo>
                    <a:pt x="5818" y="19397"/>
                    <a:pt x="5964" y="19690"/>
                    <a:pt x="6111" y="20171"/>
                  </a:cubicBezTo>
                  <a:cubicBezTo>
                    <a:pt x="6131" y="20276"/>
                    <a:pt x="6173" y="20276"/>
                    <a:pt x="6236" y="20318"/>
                  </a:cubicBezTo>
                  <a:cubicBezTo>
                    <a:pt x="6341" y="20381"/>
                    <a:pt x="6508" y="20443"/>
                    <a:pt x="6655" y="20653"/>
                  </a:cubicBezTo>
                  <a:cubicBezTo>
                    <a:pt x="6696" y="20694"/>
                    <a:pt x="6717" y="20715"/>
                    <a:pt x="6738" y="20757"/>
                  </a:cubicBezTo>
                  <a:cubicBezTo>
                    <a:pt x="7073" y="21322"/>
                    <a:pt x="7157" y="21908"/>
                    <a:pt x="7219" y="22515"/>
                  </a:cubicBezTo>
                  <a:cubicBezTo>
                    <a:pt x="7219" y="22536"/>
                    <a:pt x="7219" y="22578"/>
                    <a:pt x="7240" y="22598"/>
                  </a:cubicBezTo>
                  <a:cubicBezTo>
                    <a:pt x="7240" y="22598"/>
                    <a:pt x="7240" y="22619"/>
                    <a:pt x="7261" y="22619"/>
                  </a:cubicBezTo>
                  <a:cubicBezTo>
                    <a:pt x="7261" y="22640"/>
                    <a:pt x="7282" y="22682"/>
                    <a:pt x="7282" y="22682"/>
                  </a:cubicBezTo>
                  <a:lnTo>
                    <a:pt x="7324" y="22640"/>
                  </a:lnTo>
                  <a:lnTo>
                    <a:pt x="7345" y="22619"/>
                  </a:lnTo>
                  <a:cubicBezTo>
                    <a:pt x="7450" y="22578"/>
                    <a:pt x="7575" y="22494"/>
                    <a:pt x="7743" y="22410"/>
                  </a:cubicBezTo>
                  <a:cubicBezTo>
                    <a:pt x="7764" y="22410"/>
                    <a:pt x="7764" y="22389"/>
                    <a:pt x="7784" y="22389"/>
                  </a:cubicBezTo>
                  <a:cubicBezTo>
                    <a:pt x="7952" y="22306"/>
                    <a:pt x="8119" y="22264"/>
                    <a:pt x="8328" y="22201"/>
                  </a:cubicBezTo>
                  <a:cubicBezTo>
                    <a:pt x="8370" y="22201"/>
                    <a:pt x="8391" y="22201"/>
                    <a:pt x="8412" y="22180"/>
                  </a:cubicBezTo>
                  <a:cubicBezTo>
                    <a:pt x="8517" y="22138"/>
                    <a:pt x="8621" y="22117"/>
                    <a:pt x="8726" y="22117"/>
                  </a:cubicBezTo>
                  <a:cubicBezTo>
                    <a:pt x="9019" y="22096"/>
                    <a:pt x="9124" y="22075"/>
                    <a:pt x="9165" y="22075"/>
                  </a:cubicBezTo>
                  <a:cubicBezTo>
                    <a:pt x="9270" y="22075"/>
                    <a:pt x="9354" y="22117"/>
                    <a:pt x="9375" y="22180"/>
                  </a:cubicBezTo>
                  <a:cubicBezTo>
                    <a:pt x="9416" y="22075"/>
                    <a:pt x="9437" y="21950"/>
                    <a:pt x="9479" y="21803"/>
                  </a:cubicBezTo>
                  <a:cubicBezTo>
                    <a:pt x="9647" y="21448"/>
                    <a:pt x="9751" y="21134"/>
                    <a:pt x="10107" y="21134"/>
                  </a:cubicBezTo>
                  <a:lnTo>
                    <a:pt x="10274" y="21134"/>
                  </a:lnTo>
                  <a:cubicBezTo>
                    <a:pt x="10358" y="21134"/>
                    <a:pt x="10463" y="21155"/>
                    <a:pt x="10609" y="21155"/>
                  </a:cubicBezTo>
                  <a:cubicBezTo>
                    <a:pt x="10630" y="21155"/>
                    <a:pt x="10693" y="21155"/>
                    <a:pt x="10714" y="21134"/>
                  </a:cubicBezTo>
                  <a:lnTo>
                    <a:pt x="10735" y="21134"/>
                  </a:lnTo>
                  <a:cubicBezTo>
                    <a:pt x="10777" y="21092"/>
                    <a:pt x="10818" y="21071"/>
                    <a:pt x="10881" y="21050"/>
                  </a:cubicBezTo>
                  <a:cubicBezTo>
                    <a:pt x="10881" y="21050"/>
                    <a:pt x="10902" y="21050"/>
                    <a:pt x="10902" y="21029"/>
                  </a:cubicBezTo>
                  <a:cubicBezTo>
                    <a:pt x="10944" y="20987"/>
                    <a:pt x="11007" y="20946"/>
                    <a:pt x="11028" y="20925"/>
                  </a:cubicBezTo>
                  <a:lnTo>
                    <a:pt x="11195" y="20757"/>
                  </a:lnTo>
                  <a:lnTo>
                    <a:pt x="11216" y="20736"/>
                  </a:lnTo>
                  <a:lnTo>
                    <a:pt x="11383" y="20569"/>
                  </a:lnTo>
                  <a:lnTo>
                    <a:pt x="11404" y="20548"/>
                  </a:lnTo>
                  <a:cubicBezTo>
                    <a:pt x="11446" y="20506"/>
                    <a:pt x="11509" y="20422"/>
                    <a:pt x="11551" y="20360"/>
                  </a:cubicBezTo>
                  <a:cubicBezTo>
                    <a:pt x="11613" y="20297"/>
                    <a:pt x="11655" y="20234"/>
                    <a:pt x="11718" y="20150"/>
                  </a:cubicBezTo>
                  <a:cubicBezTo>
                    <a:pt x="11718" y="20150"/>
                    <a:pt x="11718" y="20129"/>
                    <a:pt x="11739" y="20129"/>
                  </a:cubicBezTo>
                  <a:cubicBezTo>
                    <a:pt x="11802" y="20046"/>
                    <a:pt x="11844" y="20004"/>
                    <a:pt x="11906" y="19920"/>
                  </a:cubicBezTo>
                  <a:lnTo>
                    <a:pt x="11823" y="19837"/>
                  </a:lnTo>
                  <a:lnTo>
                    <a:pt x="11760" y="19795"/>
                  </a:lnTo>
                  <a:cubicBezTo>
                    <a:pt x="11718" y="19732"/>
                    <a:pt x="11697" y="19690"/>
                    <a:pt x="11634" y="19627"/>
                  </a:cubicBezTo>
                  <a:cubicBezTo>
                    <a:pt x="11300" y="19062"/>
                    <a:pt x="11216" y="18121"/>
                    <a:pt x="11425" y="17054"/>
                  </a:cubicBezTo>
                  <a:cubicBezTo>
                    <a:pt x="11551" y="16363"/>
                    <a:pt x="11739" y="16175"/>
                    <a:pt x="11927" y="16008"/>
                  </a:cubicBezTo>
                  <a:cubicBezTo>
                    <a:pt x="11969" y="15945"/>
                    <a:pt x="12011" y="15924"/>
                    <a:pt x="12053" y="15840"/>
                  </a:cubicBezTo>
                  <a:cubicBezTo>
                    <a:pt x="12137" y="15694"/>
                    <a:pt x="12220" y="15380"/>
                    <a:pt x="12283" y="15066"/>
                  </a:cubicBezTo>
                  <a:cubicBezTo>
                    <a:pt x="12388" y="14647"/>
                    <a:pt x="12534" y="14166"/>
                    <a:pt x="12681" y="13727"/>
                  </a:cubicBezTo>
                  <a:cubicBezTo>
                    <a:pt x="12701" y="13643"/>
                    <a:pt x="12743" y="13559"/>
                    <a:pt x="12743" y="13539"/>
                  </a:cubicBezTo>
                  <a:cubicBezTo>
                    <a:pt x="12639" y="13455"/>
                    <a:pt x="12429" y="13350"/>
                    <a:pt x="12325" y="13015"/>
                  </a:cubicBezTo>
                  <a:cubicBezTo>
                    <a:pt x="12220" y="12764"/>
                    <a:pt x="12157" y="12304"/>
                    <a:pt x="12116" y="11718"/>
                  </a:cubicBezTo>
                  <a:cubicBezTo>
                    <a:pt x="12032" y="10923"/>
                    <a:pt x="11927" y="9856"/>
                    <a:pt x="11613" y="8726"/>
                  </a:cubicBezTo>
                  <a:cubicBezTo>
                    <a:pt x="11593" y="8621"/>
                    <a:pt x="11551" y="8496"/>
                    <a:pt x="11530" y="8391"/>
                  </a:cubicBezTo>
                  <a:cubicBezTo>
                    <a:pt x="11530" y="8329"/>
                    <a:pt x="11530" y="8308"/>
                    <a:pt x="11509" y="8266"/>
                  </a:cubicBezTo>
                  <a:cubicBezTo>
                    <a:pt x="11488" y="8182"/>
                    <a:pt x="11488" y="8098"/>
                    <a:pt x="11488" y="7994"/>
                  </a:cubicBezTo>
                  <a:cubicBezTo>
                    <a:pt x="11488" y="7952"/>
                    <a:pt x="11488" y="7889"/>
                    <a:pt x="11446" y="7847"/>
                  </a:cubicBezTo>
                  <a:cubicBezTo>
                    <a:pt x="11446" y="7764"/>
                    <a:pt x="11425" y="7680"/>
                    <a:pt x="11425" y="7575"/>
                  </a:cubicBezTo>
                  <a:lnTo>
                    <a:pt x="11425" y="7387"/>
                  </a:lnTo>
                  <a:lnTo>
                    <a:pt x="11425" y="7136"/>
                  </a:lnTo>
                  <a:lnTo>
                    <a:pt x="11425" y="6948"/>
                  </a:lnTo>
                  <a:lnTo>
                    <a:pt x="11425" y="6697"/>
                  </a:lnTo>
                  <a:lnTo>
                    <a:pt x="11425" y="6508"/>
                  </a:lnTo>
                  <a:lnTo>
                    <a:pt x="11425" y="6215"/>
                  </a:lnTo>
                  <a:lnTo>
                    <a:pt x="11425" y="6069"/>
                  </a:lnTo>
                  <a:cubicBezTo>
                    <a:pt x="11425" y="5964"/>
                    <a:pt x="11425" y="5860"/>
                    <a:pt x="11446" y="5755"/>
                  </a:cubicBezTo>
                  <a:lnTo>
                    <a:pt x="11446" y="5608"/>
                  </a:lnTo>
                  <a:cubicBezTo>
                    <a:pt x="11446" y="5483"/>
                    <a:pt x="11488" y="5336"/>
                    <a:pt x="11488" y="5190"/>
                  </a:cubicBezTo>
                  <a:lnTo>
                    <a:pt x="11488" y="5169"/>
                  </a:lnTo>
                  <a:cubicBezTo>
                    <a:pt x="11509" y="5044"/>
                    <a:pt x="11509" y="4876"/>
                    <a:pt x="11530" y="4751"/>
                  </a:cubicBezTo>
                  <a:cubicBezTo>
                    <a:pt x="11530" y="4709"/>
                    <a:pt x="11530" y="4667"/>
                    <a:pt x="11551" y="4625"/>
                  </a:cubicBezTo>
                  <a:cubicBezTo>
                    <a:pt x="11551" y="4541"/>
                    <a:pt x="11593" y="4437"/>
                    <a:pt x="11593" y="4353"/>
                  </a:cubicBezTo>
                  <a:cubicBezTo>
                    <a:pt x="11593" y="4311"/>
                    <a:pt x="11613" y="4248"/>
                    <a:pt x="11613" y="4207"/>
                  </a:cubicBezTo>
                  <a:cubicBezTo>
                    <a:pt x="11613" y="4123"/>
                    <a:pt x="11634" y="4039"/>
                    <a:pt x="11634" y="3976"/>
                  </a:cubicBezTo>
                  <a:cubicBezTo>
                    <a:pt x="11634" y="3914"/>
                    <a:pt x="11655" y="3872"/>
                    <a:pt x="11655" y="3809"/>
                  </a:cubicBezTo>
                  <a:cubicBezTo>
                    <a:pt x="11655" y="3725"/>
                    <a:pt x="11697" y="3684"/>
                    <a:pt x="11697" y="3621"/>
                  </a:cubicBezTo>
                  <a:cubicBezTo>
                    <a:pt x="11697" y="3579"/>
                    <a:pt x="11718" y="3558"/>
                    <a:pt x="11718" y="3495"/>
                  </a:cubicBezTo>
                  <a:cubicBezTo>
                    <a:pt x="11718" y="3453"/>
                    <a:pt x="11739" y="3391"/>
                    <a:pt x="11739" y="3349"/>
                  </a:cubicBezTo>
                  <a:cubicBezTo>
                    <a:pt x="11739" y="3286"/>
                    <a:pt x="11760" y="3265"/>
                    <a:pt x="11760" y="3244"/>
                  </a:cubicBezTo>
                  <a:cubicBezTo>
                    <a:pt x="11760" y="3181"/>
                    <a:pt x="11802" y="3140"/>
                    <a:pt x="11802" y="3098"/>
                  </a:cubicBezTo>
                  <a:cubicBezTo>
                    <a:pt x="11802" y="3077"/>
                    <a:pt x="11823" y="3035"/>
                    <a:pt x="11823" y="2993"/>
                  </a:cubicBezTo>
                  <a:lnTo>
                    <a:pt x="11823" y="2972"/>
                  </a:lnTo>
                  <a:cubicBezTo>
                    <a:pt x="10756" y="1989"/>
                    <a:pt x="10358" y="754"/>
                    <a:pt x="10232" y="1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2984050" y="2721425"/>
              <a:ext cx="548750" cy="480750"/>
            </a:xfrm>
            <a:custGeom>
              <a:rect b="b" l="l" r="r" t="t"/>
              <a:pathLst>
                <a:path extrusionOk="0" h="19230" w="21950">
                  <a:moveTo>
                    <a:pt x="11362" y="1"/>
                  </a:moveTo>
                  <a:cubicBezTo>
                    <a:pt x="11195" y="1"/>
                    <a:pt x="11048" y="1"/>
                    <a:pt x="10944" y="43"/>
                  </a:cubicBezTo>
                  <a:cubicBezTo>
                    <a:pt x="10337" y="147"/>
                    <a:pt x="1946" y="398"/>
                    <a:pt x="1" y="482"/>
                  </a:cubicBezTo>
                  <a:cubicBezTo>
                    <a:pt x="314" y="1361"/>
                    <a:pt x="837" y="2093"/>
                    <a:pt x="984" y="2302"/>
                  </a:cubicBezTo>
                  <a:lnTo>
                    <a:pt x="2490" y="3181"/>
                  </a:lnTo>
                  <a:lnTo>
                    <a:pt x="1863" y="4709"/>
                  </a:lnTo>
                  <a:cubicBezTo>
                    <a:pt x="1946" y="4897"/>
                    <a:pt x="2072" y="5106"/>
                    <a:pt x="2177" y="5127"/>
                  </a:cubicBezTo>
                  <a:cubicBezTo>
                    <a:pt x="2407" y="5211"/>
                    <a:pt x="3139" y="5483"/>
                    <a:pt x="3306" y="6027"/>
                  </a:cubicBezTo>
                  <a:cubicBezTo>
                    <a:pt x="3327" y="6131"/>
                    <a:pt x="3558" y="6445"/>
                    <a:pt x="3767" y="6634"/>
                  </a:cubicBezTo>
                  <a:lnTo>
                    <a:pt x="3871" y="6738"/>
                  </a:lnTo>
                  <a:lnTo>
                    <a:pt x="3662" y="14857"/>
                  </a:lnTo>
                  <a:lnTo>
                    <a:pt x="3327" y="15066"/>
                  </a:lnTo>
                  <a:lnTo>
                    <a:pt x="4060" y="17577"/>
                  </a:lnTo>
                  <a:cubicBezTo>
                    <a:pt x="4541" y="17472"/>
                    <a:pt x="5755" y="17200"/>
                    <a:pt x="7073" y="16844"/>
                  </a:cubicBezTo>
                  <a:cubicBezTo>
                    <a:pt x="7638" y="16698"/>
                    <a:pt x="7952" y="16614"/>
                    <a:pt x="8161" y="16614"/>
                  </a:cubicBezTo>
                  <a:cubicBezTo>
                    <a:pt x="8475" y="16614"/>
                    <a:pt x="8642" y="16782"/>
                    <a:pt x="8872" y="16991"/>
                  </a:cubicBezTo>
                  <a:cubicBezTo>
                    <a:pt x="9060" y="17137"/>
                    <a:pt x="9291" y="17367"/>
                    <a:pt x="9793" y="17681"/>
                  </a:cubicBezTo>
                  <a:cubicBezTo>
                    <a:pt x="10044" y="17870"/>
                    <a:pt x="10567" y="18183"/>
                    <a:pt x="10672" y="18183"/>
                  </a:cubicBezTo>
                  <a:lnTo>
                    <a:pt x="10734" y="18142"/>
                  </a:lnTo>
                  <a:lnTo>
                    <a:pt x="10776" y="18079"/>
                  </a:lnTo>
                  <a:cubicBezTo>
                    <a:pt x="10923" y="17953"/>
                    <a:pt x="11132" y="17786"/>
                    <a:pt x="11550" y="17660"/>
                  </a:cubicBezTo>
                  <a:cubicBezTo>
                    <a:pt x="11927" y="17535"/>
                    <a:pt x="12534" y="17472"/>
                    <a:pt x="13454" y="17472"/>
                  </a:cubicBezTo>
                  <a:cubicBezTo>
                    <a:pt x="13915" y="17472"/>
                    <a:pt x="14417" y="17514"/>
                    <a:pt x="14898" y="17514"/>
                  </a:cubicBezTo>
                  <a:cubicBezTo>
                    <a:pt x="15338" y="17514"/>
                    <a:pt x="15756" y="17535"/>
                    <a:pt x="16154" y="17535"/>
                  </a:cubicBezTo>
                  <a:cubicBezTo>
                    <a:pt x="16530" y="17535"/>
                    <a:pt x="16802" y="17535"/>
                    <a:pt x="17011" y="17514"/>
                  </a:cubicBezTo>
                  <a:cubicBezTo>
                    <a:pt x="17221" y="17472"/>
                    <a:pt x="17367" y="17451"/>
                    <a:pt x="17535" y="17430"/>
                  </a:cubicBezTo>
                  <a:cubicBezTo>
                    <a:pt x="17869" y="17367"/>
                    <a:pt x="18079" y="17347"/>
                    <a:pt x="18288" y="17347"/>
                  </a:cubicBezTo>
                  <a:cubicBezTo>
                    <a:pt x="18560" y="17347"/>
                    <a:pt x="18769" y="17430"/>
                    <a:pt x="18999" y="17577"/>
                  </a:cubicBezTo>
                  <a:cubicBezTo>
                    <a:pt x="19250" y="17765"/>
                    <a:pt x="19334" y="17932"/>
                    <a:pt x="19418" y="18100"/>
                  </a:cubicBezTo>
                  <a:cubicBezTo>
                    <a:pt x="19460" y="18204"/>
                    <a:pt x="19543" y="18351"/>
                    <a:pt x="19711" y="18560"/>
                  </a:cubicBezTo>
                  <a:cubicBezTo>
                    <a:pt x="19878" y="18769"/>
                    <a:pt x="20171" y="19020"/>
                    <a:pt x="20443" y="19146"/>
                  </a:cubicBezTo>
                  <a:cubicBezTo>
                    <a:pt x="20568" y="19230"/>
                    <a:pt x="20652" y="19230"/>
                    <a:pt x="20673" y="19230"/>
                  </a:cubicBezTo>
                  <a:cubicBezTo>
                    <a:pt x="20715" y="19230"/>
                    <a:pt x="20715" y="19230"/>
                    <a:pt x="20715" y="19209"/>
                  </a:cubicBezTo>
                  <a:lnTo>
                    <a:pt x="20715" y="19188"/>
                  </a:lnTo>
                  <a:cubicBezTo>
                    <a:pt x="20820" y="18874"/>
                    <a:pt x="20778" y="18602"/>
                    <a:pt x="20715" y="18351"/>
                  </a:cubicBezTo>
                  <a:cubicBezTo>
                    <a:pt x="20694" y="18163"/>
                    <a:pt x="20652" y="17995"/>
                    <a:pt x="20673" y="17828"/>
                  </a:cubicBezTo>
                  <a:cubicBezTo>
                    <a:pt x="20715" y="17347"/>
                    <a:pt x="21175" y="16698"/>
                    <a:pt x="21803" y="16217"/>
                  </a:cubicBezTo>
                  <a:cubicBezTo>
                    <a:pt x="21845" y="16196"/>
                    <a:pt x="21866" y="16175"/>
                    <a:pt x="21908" y="16154"/>
                  </a:cubicBezTo>
                  <a:lnTo>
                    <a:pt x="21949" y="16091"/>
                  </a:lnTo>
                  <a:cubicBezTo>
                    <a:pt x="21866" y="16007"/>
                    <a:pt x="21803" y="15882"/>
                    <a:pt x="21719" y="15735"/>
                  </a:cubicBezTo>
                  <a:cubicBezTo>
                    <a:pt x="21656" y="15589"/>
                    <a:pt x="21510" y="15422"/>
                    <a:pt x="21343" y="15254"/>
                  </a:cubicBezTo>
                  <a:lnTo>
                    <a:pt x="21029" y="14857"/>
                  </a:lnTo>
                  <a:lnTo>
                    <a:pt x="20820" y="14585"/>
                  </a:lnTo>
                  <a:lnTo>
                    <a:pt x="20861" y="14543"/>
                  </a:lnTo>
                  <a:cubicBezTo>
                    <a:pt x="20778" y="14417"/>
                    <a:pt x="20715" y="14229"/>
                    <a:pt x="20715" y="14062"/>
                  </a:cubicBezTo>
                  <a:cubicBezTo>
                    <a:pt x="20673" y="13497"/>
                    <a:pt x="20610" y="13057"/>
                    <a:pt x="20380" y="12660"/>
                  </a:cubicBezTo>
                  <a:cubicBezTo>
                    <a:pt x="20296" y="12534"/>
                    <a:pt x="20234" y="12492"/>
                    <a:pt x="20150" y="12450"/>
                  </a:cubicBezTo>
                  <a:cubicBezTo>
                    <a:pt x="20024" y="12409"/>
                    <a:pt x="19836" y="12304"/>
                    <a:pt x="19711" y="11927"/>
                  </a:cubicBezTo>
                  <a:cubicBezTo>
                    <a:pt x="19543" y="11509"/>
                    <a:pt x="19439" y="11279"/>
                    <a:pt x="19146" y="10944"/>
                  </a:cubicBezTo>
                  <a:cubicBezTo>
                    <a:pt x="19083" y="10860"/>
                    <a:pt x="19020" y="10839"/>
                    <a:pt x="18936" y="10839"/>
                  </a:cubicBezTo>
                  <a:cubicBezTo>
                    <a:pt x="18832" y="10839"/>
                    <a:pt x="18727" y="10860"/>
                    <a:pt x="18581" y="10923"/>
                  </a:cubicBezTo>
                  <a:cubicBezTo>
                    <a:pt x="18455" y="10944"/>
                    <a:pt x="18288" y="10986"/>
                    <a:pt x="18099" y="11007"/>
                  </a:cubicBezTo>
                  <a:cubicBezTo>
                    <a:pt x="18058" y="11007"/>
                    <a:pt x="17974" y="11049"/>
                    <a:pt x="17932" y="11049"/>
                  </a:cubicBezTo>
                  <a:cubicBezTo>
                    <a:pt x="17744" y="11049"/>
                    <a:pt x="17618" y="10986"/>
                    <a:pt x="17535" y="10860"/>
                  </a:cubicBezTo>
                  <a:cubicBezTo>
                    <a:pt x="17409" y="10672"/>
                    <a:pt x="17409" y="10442"/>
                    <a:pt x="17430" y="10170"/>
                  </a:cubicBezTo>
                  <a:lnTo>
                    <a:pt x="17430" y="10086"/>
                  </a:lnTo>
                  <a:cubicBezTo>
                    <a:pt x="17451" y="9877"/>
                    <a:pt x="17472" y="9647"/>
                    <a:pt x="17451" y="9396"/>
                  </a:cubicBezTo>
                  <a:cubicBezTo>
                    <a:pt x="17430" y="8600"/>
                    <a:pt x="17639" y="8370"/>
                    <a:pt x="17932" y="8140"/>
                  </a:cubicBezTo>
                  <a:cubicBezTo>
                    <a:pt x="18016" y="8077"/>
                    <a:pt x="18079" y="8015"/>
                    <a:pt x="18141" y="7931"/>
                  </a:cubicBezTo>
                  <a:lnTo>
                    <a:pt x="18162" y="7910"/>
                  </a:lnTo>
                  <a:lnTo>
                    <a:pt x="18141" y="7868"/>
                  </a:lnTo>
                  <a:cubicBezTo>
                    <a:pt x="18058" y="7764"/>
                    <a:pt x="17953" y="7617"/>
                    <a:pt x="17848" y="7387"/>
                  </a:cubicBezTo>
                  <a:cubicBezTo>
                    <a:pt x="17848" y="7345"/>
                    <a:pt x="17827" y="7345"/>
                    <a:pt x="17827" y="7324"/>
                  </a:cubicBezTo>
                  <a:cubicBezTo>
                    <a:pt x="17681" y="7408"/>
                    <a:pt x="17514" y="7512"/>
                    <a:pt x="17221" y="7533"/>
                  </a:cubicBezTo>
                  <a:cubicBezTo>
                    <a:pt x="17011" y="7554"/>
                    <a:pt x="16886" y="7554"/>
                    <a:pt x="16802" y="7554"/>
                  </a:cubicBezTo>
                  <a:lnTo>
                    <a:pt x="16698" y="7554"/>
                  </a:lnTo>
                  <a:cubicBezTo>
                    <a:pt x="16467" y="7533"/>
                    <a:pt x="16363" y="7429"/>
                    <a:pt x="16216" y="7261"/>
                  </a:cubicBezTo>
                  <a:lnTo>
                    <a:pt x="16195" y="7199"/>
                  </a:lnTo>
                  <a:cubicBezTo>
                    <a:pt x="15902" y="6864"/>
                    <a:pt x="16049" y="6487"/>
                    <a:pt x="16091" y="6341"/>
                  </a:cubicBezTo>
                  <a:cubicBezTo>
                    <a:pt x="16112" y="6278"/>
                    <a:pt x="16112" y="6236"/>
                    <a:pt x="16112" y="6215"/>
                  </a:cubicBezTo>
                  <a:cubicBezTo>
                    <a:pt x="16091" y="5985"/>
                    <a:pt x="15861" y="5713"/>
                    <a:pt x="15589" y="5378"/>
                  </a:cubicBezTo>
                  <a:cubicBezTo>
                    <a:pt x="15463" y="5211"/>
                    <a:pt x="15379" y="5190"/>
                    <a:pt x="15170" y="5169"/>
                  </a:cubicBezTo>
                  <a:cubicBezTo>
                    <a:pt x="15024" y="5127"/>
                    <a:pt x="14814" y="5106"/>
                    <a:pt x="14584" y="4981"/>
                  </a:cubicBezTo>
                  <a:cubicBezTo>
                    <a:pt x="13852" y="4646"/>
                    <a:pt x="13454" y="2784"/>
                    <a:pt x="13496" y="2261"/>
                  </a:cubicBezTo>
                  <a:cubicBezTo>
                    <a:pt x="13538" y="1989"/>
                    <a:pt x="13538" y="1738"/>
                    <a:pt x="13496" y="1466"/>
                  </a:cubicBezTo>
                  <a:lnTo>
                    <a:pt x="13496" y="1047"/>
                  </a:lnTo>
                  <a:cubicBezTo>
                    <a:pt x="13622" y="775"/>
                    <a:pt x="13685" y="566"/>
                    <a:pt x="13831" y="378"/>
                  </a:cubicBezTo>
                  <a:cubicBezTo>
                    <a:pt x="13747" y="357"/>
                    <a:pt x="13685" y="357"/>
                    <a:pt x="13622" y="315"/>
                  </a:cubicBezTo>
                  <a:cubicBezTo>
                    <a:pt x="13517" y="294"/>
                    <a:pt x="13434" y="273"/>
                    <a:pt x="13329" y="252"/>
                  </a:cubicBezTo>
                  <a:cubicBezTo>
                    <a:pt x="12931" y="147"/>
                    <a:pt x="12053" y="1"/>
                    <a:pt x="11362" y="1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3800600" y="2061300"/>
              <a:ext cx="29825" cy="13625"/>
            </a:xfrm>
            <a:custGeom>
              <a:rect b="b" l="l" r="r" t="t"/>
              <a:pathLst>
                <a:path extrusionOk="0" h="545" w="1193">
                  <a:moveTo>
                    <a:pt x="0" y="0"/>
                  </a:moveTo>
                  <a:lnTo>
                    <a:pt x="0" y="0"/>
                  </a:lnTo>
                  <a:cubicBezTo>
                    <a:pt x="42" y="21"/>
                    <a:pt x="63" y="84"/>
                    <a:pt x="126" y="105"/>
                  </a:cubicBezTo>
                  <a:cubicBezTo>
                    <a:pt x="210" y="168"/>
                    <a:pt x="335" y="314"/>
                    <a:pt x="733" y="440"/>
                  </a:cubicBezTo>
                  <a:cubicBezTo>
                    <a:pt x="900" y="482"/>
                    <a:pt x="1067" y="523"/>
                    <a:pt x="1193" y="544"/>
                  </a:cubicBezTo>
                  <a:cubicBezTo>
                    <a:pt x="1172" y="523"/>
                    <a:pt x="1172" y="482"/>
                    <a:pt x="1151" y="461"/>
                  </a:cubicBezTo>
                  <a:cubicBezTo>
                    <a:pt x="1005" y="272"/>
                    <a:pt x="900" y="105"/>
                    <a:pt x="523" y="42"/>
                  </a:cubicBezTo>
                  <a:cubicBezTo>
                    <a:pt x="356" y="42"/>
                    <a:pt x="251" y="21"/>
                    <a:pt x="168" y="21"/>
                  </a:cubicBezTo>
                  <a:cubicBezTo>
                    <a:pt x="126" y="21"/>
                    <a:pt x="63" y="21"/>
                    <a:pt x="0" y="0"/>
                  </a:cubicBezTo>
                  <a:close/>
                </a:path>
              </a:pathLst>
            </a:custGeom>
            <a:solidFill>
              <a:srgbClr val="2A2A2A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3388925" y="1968700"/>
              <a:ext cx="400175" cy="248500"/>
            </a:xfrm>
            <a:custGeom>
              <a:rect b="b" l="l" r="r" t="t"/>
              <a:pathLst>
                <a:path extrusionOk="0" h="9940" w="16007">
                  <a:moveTo>
                    <a:pt x="5880" y="1"/>
                  </a:moveTo>
                  <a:lnTo>
                    <a:pt x="5880" y="1"/>
                  </a:lnTo>
                  <a:cubicBezTo>
                    <a:pt x="5713" y="43"/>
                    <a:pt x="5336" y="147"/>
                    <a:pt x="4792" y="398"/>
                  </a:cubicBezTo>
                  <a:cubicBezTo>
                    <a:pt x="4562" y="503"/>
                    <a:pt x="4478" y="566"/>
                    <a:pt x="4478" y="566"/>
                  </a:cubicBezTo>
                  <a:cubicBezTo>
                    <a:pt x="4415" y="670"/>
                    <a:pt x="4353" y="775"/>
                    <a:pt x="4101" y="942"/>
                  </a:cubicBezTo>
                  <a:cubicBezTo>
                    <a:pt x="3850" y="1152"/>
                    <a:pt x="3683" y="1403"/>
                    <a:pt x="3516" y="1675"/>
                  </a:cubicBezTo>
                  <a:cubicBezTo>
                    <a:pt x="3348" y="1926"/>
                    <a:pt x="3202" y="2156"/>
                    <a:pt x="2930" y="2407"/>
                  </a:cubicBezTo>
                  <a:cubicBezTo>
                    <a:pt x="2616" y="2784"/>
                    <a:pt x="2365" y="2867"/>
                    <a:pt x="2093" y="2972"/>
                  </a:cubicBezTo>
                  <a:cubicBezTo>
                    <a:pt x="1884" y="3035"/>
                    <a:pt x="1674" y="3118"/>
                    <a:pt x="1381" y="3328"/>
                  </a:cubicBezTo>
                  <a:cubicBezTo>
                    <a:pt x="942" y="3642"/>
                    <a:pt x="921" y="3662"/>
                    <a:pt x="816" y="3704"/>
                  </a:cubicBezTo>
                  <a:cubicBezTo>
                    <a:pt x="775" y="3704"/>
                    <a:pt x="712" y="3725"/>
                    <a:pt x="482" y="3851"/>
                  </a:cubicBezTo>
                  <a:cubicBezTo>
                    <a:pt x="272" y="3955"/>
                    <a:pt x="105" y="4060"/>
                    <a:pt x="0" y="4123"/>
                  </a:cubicBezTo>
                  <a:cubicBezTo>
                    <a:pt x="63" y="4269"/>
                    <a:pt x="63" y="4269"/>
                    <a:pt x="63" y="4311"/>
                  </a:cubicBezTo>
                  <a:lnTo>
                    <a:pt x="63" y="4353"/>
                  </a:lnTo>
                  <a:cubicBezTo>
                    <a:pt x="168" y="4395"/>
                    <a:pt x="314" y="4458"/>
                    <a:pt x="524" y="4520"/>
                  </a:cubicBezTo>
                  <a:lnTo>
                    <a:pt x="775" y="4583"/>
                  </a:lnTo>
                  <a:cubicBezTo>
                    <a:pt x="1235" y="4771"/>
                    <a:pt x="1423" y="4876"/>
                    <a:pt x="1528" y="4960"/>
                  </a:cubicBezTo>
                  <a:cubicBezTo>
                    <a:pt x="1570" y="5002"/>
                    <a:pt x="1612" y="5002"/>
                    <a:pt x="1653" y="5002"/>
                  </a:cubicBezTo>
                  <a:lnTo>
                    <a:pt x="1737" y="5002"/>
                  </a:lnTo>
                  <a:cubicBezTo>
                    <a:pt x="1863" y="5002"/>
                    <a:pt x="2072" y="5002"/>
                    <a:pt x="2407" y="4981"/>
                  </a:cubicBezTo>
                  <a:cubicBezTo>
                    <a:pt x="2490" y="4981"/>
                    <a:pt x="2553" y="4981"/>
                    <a:pt x="2595" y="4960"/>
                  </a:cubicBezTo>
                  <a:cubicBezTo>
                    <a:pt x="3013" y="4918"/>
                    <a:pt x="3202" y="4855"/>
                    <a:pt x="3306" y="4813"/>
                  </a:cubicBezTo>
                  <a:cubicBezTo>
                    <a:pt x="3411" y="4792"/>
                    <a:pt x="3474" y="4771"/>
                    <a:pt x="3620" y="4771"/>
                  </a:cubicBezTo>
                  <a:cubicBezTo>
                    <a:pt x="3788" y="4771"/>
                    <a:pt x="4060" y="4813"/>
                    <a:pt x="4792" y="5002"/>
                  </a:cubicBezTo>
                  <a:cubicBezTo>
                    <a:pt x="5148" y="5106"/>
                    <a:pt x="5503" y="5127"/>
                    <a:pt x="5817" y="5127"/>
                  </a:cubicBezTo>
                  <a:cubicBezTo>
                    <a:pt x="5964" y="5127"/>
                    <a:pt x="6131" y="5106"/>
                    <a:pt x="6236" y="5106"/>
                  </a:cubicBezTo>
                  <a:cubicBezTo>
                    <a:pt x="6319" y="5106"/>
                    <a:pt x="6382" y="5085"/>
                    <a:pt x="6466" y="5085"/>
                  </a:cubicBezTo>
                  <a:cubicBezTo>
                    <a:pt x="6863" y="5085"/>
                    <a:pt x="7031" y="5378"/>
                    <a:pt x="7177" y="5818"/>
                  </a:cubicBezTo>
                  <a:cubicBezTo>
                    <a:pt x="7282" y="6152"/>
                    <a:pt x="7324" y="6236"/>
                    <a:pt x="7386" y="6320"/>
                  </a:cubicBezTo>
                  <a:cubicBezTo>
                    <a:pt x="7596" y="6571"/>
                    <a:pt x="7533" y="6801"/>
                    <a:pt x="7407" y="7324"/>
                  </a:cubicBezTo>
                  <a:cubicBezTo>
                    <a:pt x="7386" y="7491"/>
                    <a:pt x="7324" y="7617"/>
                    <a:pt x="7303" y="7743"/>
                  </a:cubicBezTo>
                  <a:cubicBezTo>
                    <a:pt x="7135" y="8370"/>
                    <a:pt x="7114" y="8454"/>
                    <a:pt x="7407" y="8726"/>
                  </a:cubicBezTo>
                  <a:cubicBezTo>
                    <a:pt x="7596" y="8872"/>
                    <a:pt x="7700" y="8935"/>
                    <a:pt x="7805" y="8956"/>
                  </a:cubicBezTo>
                  <a:cubicBezTo>
                    <a:pt x="8182" y="9144"/>
                    <a:pt x="8161" y="9416"/>
                    <a:pt x="8098" y="9814"/>
                  </a:cubicBezTo>
                  <a:cubicBezTo>
                    <a:pt x="8098" y="9877"/>
                    <a:pt x="8056" y="9898"/>
                    <a:pt x="8056" y="9940"/>
                  </a:cubicBezTo>
                  <a:cubicBezTo>
                    <a:pt x="8182" y="9877"/>
                    <a:pt x="8286" y="9793"/>
                    <a:pt x="8328" y="9730"/>
                  </a:cubicBezTo>
                  <a:cubicBezTo>
                    <a:pt x="8265" y="9626"/>
                    <a:pt x="8161" y="9458"/>
                    <a:pt x="8140" y="9144"/>
                  </a:cubicBezTo>
                  <a:cubicBezTo>
                    <a:pt x="8119" y="8663"/>
                    <a:pt x="8244" y="8517"/>
                    <a:pt x="8474" y="8307"/>
                  </a:cubicBezTo>
                  <a:cubicBezTo>
                    <a:pt x="8579" y="8203"/>
                    <a:pt x="8747" y="8056"/>
                    <a:pt x="8956" y="7805"/>
                  </a:cubicBezTo>
                  <a:cubicBezTo>
                    <a:pt x="9186" y="7512"/>
                    <a:pt x="9207" y="7429"/>
                    <a:pt x="9207" y="7408"/>
                  </a:cubicBezTo>
                  <a:cubicBezTo>
                    <a:pt x="9249" y="7261"/>
                    <a:pt x="9270" y="7094"/>
                    <a:pt x="9416" y="6843"/>
                  </a:cubicBezTo>
                  <a:cubicBezTo>
                    <a:pt x="9479" y="6738"/>
                    <a:pt x="9521" y="6655"/>
                    <a:pt x="9563" y="6592"/>
                  </a:cubicBezTo>
                  <a:cubicBezTo>
                    <a:pt x="9688" y="6362"/>
                    <a:pt x="9709" y="6341"/>
                    <a:pt x="9897" y="6173"/>
                  </a:cubicBezTo>
                  <a:lnTo>
                    <a:pt x="10086" y="6006"/>
                  </a:lnTo>
                  <a:cubicBezTo>
                    <a:pt x="10337" y="5734"/>
                    <a:pt x="10337" y="5734"/>
                    <a:pt x="10441" y="5734"/>
                  </a:cubicBezTo>
                  <a:lnTo>
                    <a:pt x="10630" y="5734"/>
                  </a:lnTo>
                  <a:lnTo>
                    <a:pt x="10713" y="5943"/>
                  </a:lnTo>
                  <a:cubicBezTo>
                    <a:pt x="10734" y="6048"/>
                    <a:pt x="10734" y="6152"/>
                    <a:pt x="10713" y="6236"/>
                  </a:cubicBezTo>
                  <a:cubicBezTo>
                    <a:pt x="10776" y="6341"/>
                    <a:pt x="10881" y="6466"/>
                    <a:pt x="11069" y="6655"/>
                  </a:cubicBezTo>
                  <a:cubicBezTo>
                    <a:pt x="11090" y="6571"/>
                    <a:pt x="11111" y="6466"/>
                    <a:pt x="11153" y="6382"/>
                  </a:cubicBezTo>
                  <a:cubicBezTo>
                    <a:pt x="11236" y="6215"/>
                    <a:pt x="11236" y="6173"/>
                    <a:pt x="11153" y="6069"/>
                  </a:cubicBezTo>
                  <a:cubicBezTo>
                    <a:pt x="11090" y="5964"/>
                    <a:pt x="11027" y="5838"/>
                    <a:pt x="11027" y="5650"/>
                  </a:cubicBezTo>
                  <a:cubicBezTo>
                    <a:pt x="11027" y="5085"/>
                    <a:pt x="11404" y="4960"/>
                    <a:pt x="12283" y="4667"/>
                  </a:cubicBezTo>
                  <a:cubicBezTo>
                    <a:pt x="12578" y="4568"/>
                    <a:pt x="12782" y="4538"/>
                    <a:pt x="12939" y="4538"/>
                  </a:cubicBezTo>
                  <a:cubicBezTo>
                    <a:pt x="13083" y="4538"/>
                    <a:pt x="13187" y="4563"/>
                    <a:pt x="13287" y="4583"/>
                  </a:cubicBezTo>
                  <a:cubicBezTo>
                    <a:pt x="13377" y="4601"/>
                    <a:pt x="13482" y="4650"/>
                    <a:pt x="13683" y="4650"/>
                  </a:cubicBezTo>
                  <a:cubicBezTo>
                    <a:pt x="13716" y="4650"/>
                    <a:pt x="13751" y="4649"/>
                    <a:pt x="13789" y="4646"/>
                  </a:cubicBezTo>
                  <a:cubicBezTo>
                    <a:pt x="14103" y="4604"/>
                    <a:pt x="14124" y="4583"/>
                    <a:pt x="14228" y="4478"/>
                  </a:cubicBezTo>
                  <a:cubicBezTo>
                    <a:pt x="14396" y="4353"/>
                    <a:pt x="14605" y="4123"/>
                    <a:pt x="15275" y="3830"/>
                  </a:cubicBezTo>
                  <a:cubicBezTo>
                    <a:pt x="15672" y="3662"/>
                    <a:pt x="15881" y="3600"/>
                    <a:pt x="16007" y="3558"/>
                  </a:cubicBezTo>
                  <a:cubicBezTo>
                    <a:pt x="15798" y="3516"/>
                    <a:pt x="15484" y="3390"/>
                    <a:pt x="14961" y="3139"/>
                  </a:cubicBezTo>
                  <a:cubicBezTo>
                    <a:pt x="14291" y="2825"/>
                    <a:pt x="14228" y="2805"/>
                    <a:pt x="14103" y="2679"/>
                  </a:cubicBezTo>
                  <a:cubicBezTo>
                    <a:pt x="14040" y="2616"/>
                    <a:pt x="13977" y="2553"/>
                    <a:pt x="13392" y="2198"/>
                  </a:cubicBezTo>
                  <a:cubicBezTo>
                    <a:pt x="13099" y="2030"/>
                    <a:pt x="12973" y="1968"/>
                    <a:pt x="12889" y="1968"/>
                  </a:cubicBezTo>
                  <a:cubicBezTo>
                    <a:pt x="12889" y="1989"/>
                    <a:pt x="12868" y="2030"/>
                    <a:pt x="12868" y="2030"/>
                  </a:cubicBezTo>
                  <a:cubicBezTo>
                    <a:pt x="12680" y="2365"/>
                    <a:pt x="12450" y="2763"/>
                    <a:pt x="11634" y="3014"/>
                  </a:cubicBezTo>
                  <a:cubicBezTo>
                    <a:pt x="11404" y="3097"/>
                    <a:pt x="10943" y="3244"/>
                    <a:pt x="10797" y="3328"/>
                  </a:cubicBezTo>
                  <a:cubicBezTo>
                    <a:pt x="10734" y="3453"/>
                    <a:pt x="10630" y="3600"/>
                    <a:pt x="10148" y="3851"/>
                  </a:cubicBezTo>
                  <a:cubicBezTo>
                    <a:pt x="9793" y="4060"/>
                    <a:pt x="9583" y="4144"/>
                    <a:pt x="9416" y="4144"/>
                  </a:cubicBezTo>
                  <a:cubicBezTo>
                    <a:pt x="9186" y="4144"/>
                    <a:pt x="9081" y="3955"/>
                    <a:pt x="9019" y="3872"/>
                  </a:cubicBezTo>
                  <a:cubicBezTo>
                    <a:pt x="8977" y="3809"/>
                    <a:pt x="8956" y="3746"/>
                    <a:pt x="8705" y="3725"/>
                  </a:cubicBezTo>
                  <a:cubicBezTo>
                    <a:pt x="8223" y="3662"/>
                    <a:pt x="8223" y="3662"/>
                    <a:pt x="8140" y="3558"/>
                  </a:cubicBezTo>
                  <a:cubicBezTo>
                    <a:pt x="8140" y="3558"/>
                    <a:pt x="8056" y="3516"/>
                    <a:pt x="7658" y="3411"/>
                  </a:cubicBezTo>
                  <a:lnTo>
                    <a:pt x="7596" y="3390"/>
                  </a:lnTo>
                  <a:cubicBezTo>
                    <a:pt x="7073" y="3223"/>
                    <a:pt x="6884" y="3181"/>
                    <a:pt x="6863" y="2763"/>
                  </a:cubicBezTo>
                  <a:cubicBezTo>
                    <a:pt x="6863" y="2679"/>
                    <a:pt x="6863" y="2491"/>
                    <a:pt x="6654" y="2135"/>
                  </a:cubicBezTo>
                  <a:cubicBezTo>
                    <a:pt x="6591" y="2177"/>
                    <a:pt x="6550" y="2198"/>
                    <a:pt x="6466" y="2198"/>
                  </a:cubicBezTo>
                  <a:cubicBezTo>
                    <a:pt x="6298" y="2240"/>
                    <a:pt x="6278" y="2240"/>
                    <a:pt x="6068" y="2281"/>
                  </a:cubicBezTo>
                  <a:cubicBezTo>
                    <a:pt x="5943" y="2302"/>
                    <a:pt x="5713" y="2344"/>
                    <a:pt x="5252" y="2407"/>
                  </a:cubicBezTo>
                  <a:cubicBezTo>
                    <a:pt x="5137" y="2425"/>
                    <a:pt x="5033" y="2435"/>
                    <a:pt x="4938" y="2435"/>
                  </a:cubicBezTo>
                  <a:cubicBezTo>
                    <a:pt x="4599" y="2435"/>
                    <a:pt x="4383" y="2317"/>
                    <a:pt x="4269" y="2072"/>
                  </a:cubicBezTo>
                  <a:cubicBezTo>
                    <a:pt x="4101" y="1737"/>
                    <a:pt x="4248" y="1361"/>
                    <a:pt x="4269" y="1319"/>
                  </a:cubicBezTo>
                  <a:lnTo>
                    <a:pt x="4311" y="1214"/>
                  </a:lnTo>
                  <a:lnTo>
                    <a:pt x="4394" y="1152"/>
                  </a:lnTo>
                  <a:cubicBezTo>
                    <a:pt x="4708" y="942"/>
                    <a:pt x="5545" y="398"/>
                    <a:pt x="5817" y="105"/>
                  </a:cubicBezTo>
                  <a:cubicBezTo>
                    <a:pt x="5838" y="84"/>
                    <a:pt x="5859" y="43"/>
                    <a:pt x="5880" y="1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862325" y="2487625"/>
              <a:ext cx="326425" cy="384475"/>
            </a:xfrm>
            <a:custGeom>
              <a:rect b="b" l="l" r="r" t="t"/>
              <a:pathLst>
                <a:path extrusionOk="0" h="15379" w="13057">
                  <a:moveTo>
                    <a:pt x="12387" y="0"/>
                  </a:moveTo>
                  <a:cubicBezTo>
                    <a:pt x="12220" y="21"/>
                    <a:pt x="11969" y="126"/>
                    <a:pt x="11718" y="209"/>
                  </a:cubicBezTo>
                  <a:cubicBezTo>
                    <a:pt x="11487" y="272"/>
                    <a:pt x="11257" y="377"/>
                    <a:pt x="11048" y="439"/>
                  </a:cubicBezTo>
                  <a:cubicBezTo>
                    <a:pt x="11027" y="439"/>
                    <a:pt x="10985" y="460"/>
                    <a:pt x="10964" y="460"/>
                  </a:cubicBezTo>
                  <a:lnTo>
                    <a:pt x="10964" y="481"/>
                  </a:lnTo>
                  <a:cubicBezTo>
                    <a:pt x="10964" y="670"/>
                    <a:pt x="10985" y="983"/>
                    <a:pt x="10860" y="1423"/>
                  </a:cubicBezTo>
                  <a:cubicBezTo>
                    <a:pt x="10609" y="2343"/>
                    <a:pt x="10085" y="2636"/>
                    <a:pt x="9081" y="3159"/>
                  </a:cubicBezTo>
                  <a:cubicBezTo>
                    <a:pt x="8893" y="3243"/>
                    <a:pt x="8725" y="3348"/>
                    <a:pt x="8537" y="3452"/>
                  </a:cubicBezTo>
                  <a:cubicBezTo>
                    <a:pt x="7909" y="3787"/>
                    <a:pt x="7575" y="3913"/>
                    <a:pt x="7282" y="3913"/>
                  </a:cubicBezTo>
                  <a:cubicBezTo>
                    <a:pt x="7230" y="3919"/>
                    <a:pt x="7181" y="3922"/>
                    <a:pt x="7134" y="3922"/>
                  </a:cubicBezTo>
                  <a:cubicBezTo>
                    <a:pt x="6880" y="3922"/>
                    <a:pt x="6692" y="3834"/>
                    <a:pt x="6445" y="3745"/>
                  </a:cubicBezTo>
                  <a:cubicBezTo>
                    <a:pt x="6256" y="3662"/>
                    <a:pt x="6026" y="3578"/>
                    <a:pt x="5733" y="3473"/>
                  </a:cubicBezTo>
                  <a:cubicBezTo>
                    <a:pt x="4603" y="3139"/>
                    <a:pt x="3725" y="2343"/>
                    <a:pt x="3369" y="2009"/>
                  </a:cubicBezTo>
                  <a:lnTo>
                    <a:pt x="3348" y="1988"/>
                  </a:lnTo>
                  <a:cubicBezTo>
                    <a:pt x="2825" y="1925"/>
                    <a:pt x="2260" y="1883"/>
                    <a:pt x="1674" y="1883"/>
                  </a:cubicBezTo>
                  <a:lnTo>
                    <a:pt x="795" y="1883"/>
                  </a:lnTo>
                  <a:cubicBezTo>
                    <a:pt x="670" y="1883"/>
                    <a:pt x="565" y="1883"/>
                    <a:pt x="419" y="1904"/>
                  </a:cubicBezTo>
                  <a:cubicBezTo>
                    <a:pt x="293" y="1904"/>
                    <a:pt x="147" y="1904"/>
                    <a:pt x="0" y="1925"/>
                  </a:cubicBezTo>
                  <a:lnTo>
                    <a:pt x="0" y="2134"/>
                  </a:lnTo>
                  <a:lnTo>
                    <a:pt x="0" y="2176"/>
                  </a:lnTo>
                  <a:lnTo>
                    <a:pt x="0" y="2343"/>
                  </a:lnTo>
                  <a:lnTo>
                    <a:pt x="0" y="2532"/>
                  </a:lnTo>
                  <a:lnTo>
                    <a:pt x="0" y="2657"/>
                  </a:lnTo>
                  <a:lnTo>
                    <a:pt x="0" y="2846"/>
                  </a:lnTo>
                  <a:lnTo>
                    <a:pt x="0" y="2929"/>
                  </a:lnTo>
                  <a:cubicBezTo>
                    <a:pt x="0" y="3055"/>
                    <a:pt x="42" y="3222"/>
                    <a:pt x="42" y="3390"/>
                  </a:cubicBezTo>
                  <a:lnTo>
                    <a:pt x="42" y="3431"/>
                  </a:lnTo>
                  <a:cubicBezTo>
                    <a:pt x="42" y="3494"/>
                    <a:pt x="42" y="3599"/>
                    <a:pt x="63" y="3703"/>
                  </a:cubicBezTo>
                  <a:lnTo>
                    <a:pt x="63" y="3808"/>
                  </a:lnTo>
                  <a:cubicBezTo>
                    <a:pt x="63" y="3976"/>
                    <a:pt x="84" y="4101"/>
                    <a:pt x="84" y="4268"/>
                  </a:cubicBezTo>
                  <a:cubicBezTo>
                    <a:pt x="84" y="4331"/>
                    <a:pt x="84" y="4415"/>
                    <a:pt x="105" y="4499"/>
                  </a:cubicBezTo>
                  <a:cubicBezTo>
                    <a:pt x="105" y="4582"/>
                    <a:pt x="105" y="4645"/>
                    <a:pt x="147" y="4708"/>
                  </a:cubicBezTo>
                  <a:cubicBezTo>
                    <a:pt x="147" y="4854"/>
                    <a:pt x="168" y="5022"/>
                    <a:pt x="168" y="5210"/>
                  </a:cubicBezTo>
                  <a:cubicBezTo>
                    <a:pt x="210" y="5942"/>
                    <a:pt x="251" y="6298"/>
                    <a:pt x="272" y="6465"/>
                  </a:cubicBezTo>
                  <a:cubicBezTo>
                    <a:pt x="377" y="6591"/>
                    <a:pt x="398" y="6821"/>
                    <a:pt x="419" y="7030"/>
                  </a:cubicBezTo>
                  <a:cubicBezTo>
                    <a:pt x="482" y="7512"/>
                    <a:pt x="482" y="7658"/>
                    <a:pt x="461" y="7888"/>
                  </a:cubicBezTo>
                  <a:cubicBezTo>
                    <a:pt x="419" y="8097"/>
                    <a:pt x="377" y="8495"/>
                    <a:pt x="419" y="9771"/>
                  </a:cubicBezTo>
                  <a:cubicBezTo>
                    <a:pt x="419" y="10043"/>
                    <a:pt x="482" y="10818"/>
                    <a:pt x="523" y="10964"/>
                  </a:cubicBezTo>
                  <a:cubicBezTo>
                    <a:pt x="523" y="10964"/>
                    <a:pt x="565" y="10985"/>
                    <a:pt x="586" y="10985"/>
                  </a:cubicBezTo>
                  <a:cubicBezTo>
                    <a:pt x="816" y="11131"/>
                    <a:pt x="1088" y="11403"/>
                    <a:pt x="1444" y="12387"/>
                  </a:cubicBezTo>
                  <a:cubicBezTo>
                    <a:pt x="1465" y="12491"/>
                    <a:pt x="1528" y="12575"/>
                    <a:pt x="1549" y="12659"/>
                  </a:cubicBezTo>
                  <a:cubicBezTo>
                    <a:pt x="1549" y="12680"/>
                    <a:pt x="1570" y="12701"/>
                    <a:pt x="1570" y="12743"/>
                  </a:cubicBezTo>
                  <a:cubicBezTo>
                    <a:pt x="1611" y="12784"/>
                    <a:pt x="1632" y="12847"/>
                    <a:pt x="1632" y="12889"/>
                  </a:cubicBezTo>
                  <a:cubicBezTo>
                    <a:pt x="1632" y="12910"/>
                    <a:pt x="1653" y="12952"/>
                    <a:pt x="1653" y="12973"/>
                  </a:cubicBezTo>
                  <a:cubicBezTo>
                    <a:pt x="1674" y="12994"/>
                    <a:pt x="1674" y="13056"/>
                    <a:pt x="1716" y="13077"/>
                  </a:cubicBezTo>
                  <a:cubicBezTo>
                    <a:pt x="1716" y="13098"/>
                    <a:pt x="1737" y="13119"/>
                    <a:pt x="1737" y="13161"/>
                  </a:cubicBezTo>
                  <a:cubicBezTo>
                    <a:pt x="1737" y="13182"/>
                    <a:pt x="1758" y="13203"/>
                    <a:pt x="1758" y="13224"/>
                  </a:cubicBezTo>
                  <a:cubicBezTo>
                    <a:pt x="1758" y="13266"/>
                    <a:pt x="1758" y="13287"/>
                    <a:pt x="1779" y="13287"/>
                  </a:cubicBezTo>
                  <a:cubicBezTo>
                    <a:pt x="1779" y="13307"/>
                    <a:pt x="1821" y="13328"/>
                    <a:pt x="1821" y="13370"/>
                  </a:cubicBezTo>
                  <a:cubicBezTo>
                    <a:pt x="1821" y="13391"/>
                    <a:pt x="1821" y="13391"/>
                    <a:pt x="1842" y="13412"/>
                  </a:cubicBezTo>
                  <a:cubicBezTo>
                    <a:pt x="1842" y="13433"/>
                    <a:pt x="1842" y="13475"/>
                    <a:pt x="1863" y="13475"/>
                  </a:cubicBezTo>
                  <a:lnTo>
                    <a:pt x="1863" y="13517"/>
                  </a:lnTo>
                  <a:lnTo>
                    <a:pt x="1863" y="13579"/>
                  </a:lnTo>
                  <a:lnTo>
                    <a:pt x="1863" y="13600"/>
                  </a:lnTo>
                  <a:cubicBezTo>
                    <a:pt x="1863" y="13600"/>
                    <a:pt x="1883" y="13600"/>
                    <a:pt x="1883" y="13621"/>
                  </a:cubicBezTo>
                  <a:lnTo>
                    <a:pt x="1925" y="13621"/>
                  </a:lnTo>
                  <a:cubicBezTo>
                    <a:pt x="1946" y="13621"/>
                    <a:pt x="1967" y="13642"/>
                    <a:pt x="1967" y="13642"/>
                  </a:cubicBezTo>
                  <a:lnTo>
                    <a:pt x="1988" y="13642"/>
                  </a:lnTo>
                  <a:cubicBezTo>
                    <a:pt x="2030" y="13642"/>
                    <a:pt x="2051" y="13684"/>
                    <a:pt x="2051" y="13684"/>
                  </a:cubicBezTo>
                  <a:lnTo>
                    <a:pt x="2072" y="13684"/>
                  </a:lnTo>
                  <a:cubicBezTo>
                    <a:pt x="2093" y="13705"/>
                    <a:pt x="2155" y="13705"/>
                    <a:pt x="2176" y="13726"/>
                  </a:cubicBezTo>
                  <a:cubicBezTo>
                    <a:pt x="2490" y="13831"/>
                    <a:pt x="2762" y="13914"/>
                    <a:pt x="2992" y="13998"/>
                  </a:cubicBezTo>
                  <a:cubicBezTo>
                    <a:pt x="3243" y="14061"/>
                    <a:pt x="3411" y="14123"/>
                    <a:pt x="3515" y="14165"/>
                  </a:cubicBezTo>
                  <a:cubicBezTo>
                    <a:pt x="3515" y="14144"/>
                    <a:pt x="3536" y="14144"/>
                    <a:pt x="3557" y="14123"/>
                  </a:cubicBezTo>
                  <a:cubicBezTo>
                    <a:pt x="3725" y="13956"/>
                    <a:pt x="3955" y="13726"/>
                    <a:pt x="4227" y="13726"/>
                  </a:cubicBezTo>
                  <a:cubicBezTo>
                    <a:pt x="4290" y="13726"/>
                    <a:pt x="4373" y="13747"/>
                    <a:pt x="4457" y="13789"/>
                  </a:cubicBezTo>
                  <a:cubicBezTo>
                    <a:pt x="4750" y="13935"/>
                    <a:pt x="4750" y="14228"/>
                    <a:pt x="4771" y="14333"/>
                  </a:cubicBezTo>
                  <a:cubicBezTo>
                    <a:pt x="4792" y="14354"/>
                    <a:pt x="4896" y="14416"/>
                    <a:pt x="5168" y="14437"/>
                  </a:cubicBezTo>
                  <a:cubicBezTo>
                    <a:pt x="5440" y="14479"/>
                    <a:pt x="5608" y="14563"/>
                    <a:pt x="5733" y="14667"/>
                  </a:cubicBezTo>
                  <a:lnTo>
                    <a:pt x="5901" y="14584"/>
                  </a:lnTo>
                  <a:cubicBezTo>
                    <a:pt x="5922" y="14584"/>
                    <a:pt x="5943" y="14563"/>
                    <a:pt x="5964" y="14563"/>
                  </a:cubicBezTo>
                  <a:lnTo>
                    <a:pt x="6256" y="14437"/>
                  </a:lnTo>
                  <a:cubicBezTo>
                    <a:pt x="6842" y="14165"/>
                    <a:pt x="7156" y="13956"/>
                    <a:pt x="7324" y="13810"/>
                  </a:cubicBezTo>
                  <a:cubicBezTo>
                    <a:pt x="7491" y="13684"/>
                    <a:pt x="7616" y="13579"/>
                    <a:pt x="7805" y="13579"/>
                  </a:cubicBezTo>
                  <a:cubicBezTo>
                    <a:pt x="7909" y="13579"/>
                    <a:pt x="8014" y="13600"/>
                    <a:pt x="8119" y="13684"/>
                  </a:cubicBezTo>
                  <a:cubicBezTo>
                    <a:pt x="8202" y="13726"/>
                    <a:pt x="8265" y="13726"/>
                    <a:pt x="8349" y="13747"/>
                  </a:cubicBezTo>
                  <a:cubicBezTo>
                    <a:pt x="8474" y="13789"/>
                    <a:pt x="8642" y="13789"/>
                    <a:pt x="8746" y="13998"/>
                  </a:cubicBezTo>
                  <a:cubicBezTo>
                    <a:pt x="8872" y="14207"/>
                    <a:pt x="8851" y="14479"/>
                    <a:pt x="8788" y="14751"/>
                  </a:cubicBezTo>
                  <a:cubicBezTo>
                    <a:pt x="8767" y="14835"/>
                    <a:pt x="8767" y="14939"/>
                    <a:pt x="8746" y="14981"/>
                  </a:cubicBezTo>
                  <a:cubicBezTo>
                    <a:pt x="8746" y="15002"/>
                    <a:pt x="8725" y="15044"/>
                    <a:pt x="8725" y="15065"/>
                  </a:cubicBezTo>
                  <a:cubicBezTo>
                    <a:pt x="8684" y="15107"/>
                    <a:pt x="8684" y="15170"/>
                    <a:pt x="8663" y="15191"/>
                  </a:cubicBezTo>
                  <a:cubicBezTo>
                    <a:pt x="8663" y="15211"/>
                    <a:pt x="8642" y="15253"/>
                    <a:pt x="8642" y="15253"/>
                  </a:cubicBezTo>
                  <a:cubicBezTo>
                    <a:pt x="8621" y="15295"/>
                    <a:pt x="8579" y="15316"/>
                    <a:pt x="8579" y="15337"/>
                  </a:cubicBezTo>
                  <a:lnTo>
                    <a:pt x="8558" y="15379"/>
                  </a:lnTo>
                  <a:cubicBezTo>
                    <a:pt x="8579" y="15379"/>
                    <a:pt x="8621" y="15337"/>
                    <a:pt x="8621" y="15337"/>
                  </a:cubicBezTo>
                  <a:cubicBezTo>
                    <a:pt x="8642" y="15316"/>
                    <a:pt x="8663" y="15316"/>
                    <a:pt x="8684" y="15295"/>
                  </a:cubicBezTo>
                  <a:cubicBezTo>
                    <a:pt x="8746" y="15274"/>
                    <a:pt x="8788" y="15253"/>
                    <a:pt x="8830" y="15211"/>
                  </a:cubicBezTo>
                  <a:cubicBezTo>
                    <a:pt x="8851" y="15211"/>
                    <a:pt x="8851" y="15191"/>
                    <a:pt x="8872" y="15191"/>
                  </a:cubicBezTo>
                  <a:cubicBezTo>
                    <a:pt x="8935" y="15128"/>
                    <a:pt x="8977" y="15107"/>
                    <a:pt x="9039" y="15065"/>
                  </a:cubicBezTo>
                  <a:lnTo>
                    <a:pt x="9060" y="15065"/>
                  </a:lnTo>
                  <a:cubicBezTo>
                    <a:pt x="9102" y="15023"/>
                    <a:pt x="9144" y="14981"/>
                    <a:pt x="9165" y="14960"/>
                  </a:cubicBezTo>
                  <a:lnTo>
                    <a:pt x="9186" y="14919"/>
                  </a:lnTo>
                  <a:cubicBezTo>
                    <a:pt x="9207" y="14898"/>
                    <a:pt x="9249" y="14877"/>
                    <a:pt x="9249" y="14856"/>
                  </a:cubicBezTo>
                  <a:lnTo>
                    <a:pt x="9269" y="14814"/>
                  </a:lnTo>
                  <a:cubicBezTo>
                    <a:pt x="9290" y="14793"/>
                    <a:pt x="9290" y="14772"/>
                    <a:pt x="9311" y="14772"/>
                  </a:cubicBezTo>
                  <a:cubicBezTo>
                    <a:pt x="9311" y="14772"/>
                    <a:pt x="9311" y="14751"/>
                    <a:pt x="9353" y="14751"/>
                  </a:cubicBezTo>
                  <a:cubicBezTo>
                    <a:pt x="9353" y="14709"/>
                    <a:pt x="9374" y="14688"/>
                    <a:pt x="9374" y="14688"/>
                  </a:cubicBezTo>
                  <a:lnTo>
                    <a:pt x="9353" y="14563"/>
                  </a:lnTo>
                  <a:cubicBezTo>
                    <a:pt x="9249" y="13935"/>
                    <a:pt x="9060" y="12910"/>
                    <a:pt x="9562" y="12094"/>
                  </a:cubicBezTo>
                  <a:cubicBezTo>
                    <a:pt x="9939" y="11445"/>
                    <a:pt x="10839" y="11027"/>
                    <a:pt x="11194" y="10880"/>
                  </a:cubicBezTo>
                  <a:cubicBezTo>
                    <a:pt x="11466" y="9625"/>
                    <a:pt x="12178" y="9227"/>
                    <a:pt x="12554" y="9018"/>
                  </a:cubicBezTo>
                  <a:cubicBezTo>
                    <a:pt x="12617" y="8997"/>
                    <a:pt x="12701" y="8934"/>
                    <a:pt x="12743" y="8913"/>
                  </a:cubicBezTo>
                  <a:cubicBezTo>
                    <a:pt x="12722" y="8830"/>
                    <a:pt x="12722" y="8746"/>
                    <a:pt x="12701" y="8683"/>
                  </a:cubicBezTo>
                  <a:lnTo>
                    <a:pt x="12638" y="8495"/>
                  </a:lnTo>
                  <a:lnTo>
                    <a:pt x="12492" y="7888"/>
                  </a:lnTo>
                  <a:lnTo>
                    <a:pt x="12554" y="7930"/>
                  </a:lnTo>
                  <a:cubicBezTo>
                    <a:pt x="12554" y="7784"/>
                    <a:pt x="12554" y="7658"/>
                    <a:pt x="12596" y="7470"/>
                  </a:cubicBezTo>
                  <a:cubicBezTo>
                    <a:pt x="12638" y="7156"/>
                    <a:pt x="12722" y="6884"/>
                    <a:pt x="12764" y="6612"/>
                  </a:cubicBezTo>
                  <a:cubicBezTo>
                    <a:pt x="12868" y="6214"/>
                    <a:pt x="13015" y="5838"/>
                    <a:pt x="13036" y="5210"/>
                  </a:cubicBezTo>
                  <a:cubicBezTo>
                    <a:pt x="13057" y="4582"/>
                    <a:pt x="13015" y="4227"/>
                    <a:pt x="12931" y="3808"/>
                  </a:cubicBezTo>
                  <a:cubicBezTo>
                    <a:pt x="12868" y="3536"/>
                    <a:pt x="12826" y="3222"/>
                    <a:pt x="12764" y="2762"/>
                  </a:cubicBezTo>
                  <a:cubicBezTo>
                    <a:pt x="12764" y="2720"/>
                    <a:pt x="12764" y="2636"/>
                    <a:pt x="12743" y="2595"/>
                  </a:cubicBezTo>
                  <a:lnTo>
                    <a:pt x="12743" y="2532"/>
                  </a:lnTo>
                  <a:cubicBezTo>
                    <a:pt x="12743" y="2490"/>
                    <a:pt x="12743" y="2427"/>
                    <a:pt x="12722" y="2385"/>
                  </a:cubicBezTo>
                  <a:lnTo>
                    <a:pt x="12722" y="2323"/>
                  </a:lnTo>
                  <a:cubicBezTo>
                    <a:pt x="12722" y="2281"/>
                    <a:pt x="12701" y="2218"/>
                    <a:pt x="12701" y="2176"/>
                  </a:cubicBezTo>
                  <a:lnTo>
                    <a:pt x="12701" y="2113"/>
                  </a:lnTo>
                  <a:cubicBezTo>
                    <a:pt x="12701" y="2071"/>
                    <a:pt x="12659" y="2009"/>
                    <a:pt x="12659" y="1967"/>
                  </a:cubicBezTo>
                  <a:lnTo>
                    <a:pt x="12659" y="1904"/>
                  </a:lnTo>
                  <a:cubicBezTo>
                    <a:pt x="12659" y="1862"/>
                    <a:pt x="12638" y="1799"/>
                    <a:pt x="12638" y="1737"/>
                  </a:cubicBezTo>
                  <a:lnTo>
                    <a:pt x="12638" y="1695"/>
                  </a:lnTo>
                  <a:cubicBezTo>
                    <a:pt x="12638" y="1653"/>
                    <a:pt x="12617" y="1590"/>
                    <a:pt x="12617" y="1507"/>
                  </a:cubicBezTo>
                  <a:lnTo>
                    <a:pt x="12617" y="1486"/>
                  </a:lnTo>
                  <a:cubicBezTo>
                    <a:pt x="12617" y="1444"/>
                    <a:pt x="12596" y="1360"/>
                    <a:pt x="12596" y="1297"/>
                  </a:cubicBezTo>
                  <a:lnTo>
                    <a:pt x="12596" y="1276"/>
                  </a:lnTo>
                  <a:cubicBezTo>
                    <a:pt x="12596" y="1214"/>
                    <a:pt x="12554" y="1172"/>
                    <a:pt x="12554" y="1088"/>
                  </a:cubicBezTo>
                  <a:lnTo>
                    <a:pt x="12554" y="1067"/>
                  </a:lnTo>
                  <a:cubicBezTo>
                    <a:pt x="12554" y="1004"/>
                    <a:pt x="12534" y="963"/>
                    <a:pt x="12534" y="900"/>
                  </a:cubicBezTo>
                  <a:lnTo>
                    <a:pt x="12534" y="879"/>
                  </a:lnTo>
                  <a:cubicBezTo>
                    <a:pt x="12534" y="837"/>
                    <a:pt x="12513" y="774"/>
                    <a:pt x="12513" y="732"/>
                  </a:cubicBezTo>
                  <a:lnTo>
                    <a:pt x="12513" y="690"/>
                  </a:lnTo>
                  <a:cubicBezTo>
                    <a:pt x="12513" y="649"/>
                    <a:pt x="12492" y="586"/>
                    <a:pt x="12492" y="544"/>
                  </a:cubicBezTo>
                  <a:lnTo>
                    <a:pt x="12492" y="523"/>
                  </a:lnTo>
                  <a:cubicBezTo>
                    <a:pt x="12492" y="460"/>
                    <a:pt x="12450" y="439"/>
                    <a:pt x="12450" y="377"/>
                  </a:cubicBezTo>
                  <a:lnTo>
                    <a:pt x="12450" y="356"/>
                  </a:lnTo>
                  <a:cubicBezTo>
                    <a:pt x="12450" y="314"/>
                    <a:pt x="12429" y="272"/>
                    <a:pt x="12429" y="251"/>
                  </a:cubicBezTo>
                  <a:lnTo>
                    <a:pt x="12429" y="230"/>
                  </a:lnTo>
                  <a:cubicBezTo>
                    <a:pt x="12429" y="209"/>
                    <a:pt x="12408" y="146"/>
                    <a:pt x="12408" y="126"/>
                  </a:cubicBezTo>
                  <a:lnTo>
                    <a:pt x="12408" y="105"/>
                  </a:lnTo>
                  <a:cubicBezTo>
                    <a:pt x="12408" y="63"/>
                    <a:pt x="12387" y="42"/>
                    <a:pt x="12387" y="21"/>
                  </a:cubicBezTo>
                  <a:lnTo>
                    <a:pt x="12387" y="0"/>
                  </a:ln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798650" y="1673675"/>
              <a:ext cx="302900" cy="466625"/>
            </a:xfrm>
            <a:custGeom>
              <a:rect b="b" l="l" r="r" t="t"/>
              <a:pathLst>
                <a:path extrusionOk="0" h="18665" w="12116">
                  <a:moveTo>
                    <a:pt x="4897" y="1"/>
                  </a:moveTo>
                  <a:cubicBezTo>
                    <a:pt x="4855" y="210"/>
                    <a:pt x="4708" y="482"/>
                    <a:pt x="4374" y="482"/>
                  </a:cubicBezTo>
                  <a:lnTo>
                    <a:pt x="4269" y="482"/>
                  </a:lnTo>
                  <a:lnTo>
                    <a:pt x="4227" y="545"/>
                  </a:lnTo>
                  <a:lnTo>
                    <a:pt x="4227" y="482"/>
                  </a:lnTo>
                  <a:cubicBezTo>
                    <a:pt x="4143" y="461"/>
                    <a:pt x="4039" y="440"/>
                    <a:pt x="3913" y="419"/>
                  </a:cubicBezTo>
                  <a:cubicBezTo>
                    <a:pt x="3620" y="315"/>
                    <a:pt x="3202" y="210"/>
                    <a:pt x="2574" y="147"/>
                  </a:cubicBezTo>
                  <a:cubicBezTo>
                    <a:pt x="2490" y="147"/>
                    <a:pt x="2407" y="147"/>
                    <a:pt x="2365" y="126"/>
                  </a:cubicBezTo>
                  <a:cubicBezTo>
                    <a:pt x="2344" y="315"/>
                    <a:pt x="2239" y="461"/>
                    <a:pt x="2051" y="629"/>
                  </a:cubicBezTo>
                  <a:cubicBezTo>
                    <a:pt x="1779" y="838"/>
                    <a:pt x="1779" y="901"/>
                    <a:pt x="1758" y="1382"/>
                  </a:cubicBezTo>
                  <a:cubicBezTo>
                    <a:pt x="1737" y="1800"/>
                    <a:pt x="1695" y="2428"/>
                    <a:pt x="1465" y="3391"/>
                  </a:cubicBezTo>
                  <a:lnTo>
                    <a:pt x="1277" y="4123"/>
                  </a:lnTo>
                  <a:cubicBezTo>
                    <a:pt x="1151" y="4667"/>
                    <a:pt x="1151" y="4667"/>
                    <a:pt x="1130" y="4813"/>
                  </a:cubicBezTo>
                  <a:cubicBezTo>
                    <a:pt x="1110" y="4939"/>
                    <a:pt x="1068" y="5169"/>
                    <a:pt x="942" y="5901"/>
                  </a:cubicBezTo>
                  <a:cubicBezTo>
                    <a:pt x="796" y="6801"/>
                    <a:pt x="796" y="7010"/>
                    <a:pt x="817" y="7052"/>
                  </a:cubicBezTo>
                  <a:cubicBezTo>
                    <a:pt x="900" y="7178"/>
                    <a:pt x="963" y="7345"/>
                    <a:pt x="963" y="7680"/>
                  </a:cubicBezTo>
                  <a:cubicBezTo>
                    <a:pt x="963" y="8224"/>
                    <a:pt x="858" y="8433"/>
                    <a:pt x="691" y="8852"/>
                  </a:cubicBezTo>
                  <a:cubicBezTo>
                    <a:pt x="545" y="9124"/>
                    <a:pt x="398" y="9458"/>
                    <a:pt x="189" y="10086"/>
                  </a:cubicBezTo>
                  <a:lnTo>
                    <a:pt x="126" y="10212"/>
                  </a:lnTo>
                  <a:cubicBezTo>
                    <a:pt x="84" y="10379"/>
                    <a:pt x="21" y="10484"/>
                    <a:pt x="1" y="10588"/>
                  </a:cubicBezTo>
                  <a:cubicBezTo>
                    <a:pt x="63" y="10609"/>
                    <a:pt x="84" y="10630"/>
                    <a:pt x="105" y="10693"/>
                  </a:cubicBezTo>
                  <a:cubicBezTo>
                    <a:pt x="231" y="10839"/>
                    <a:pt x="335" y="10965"/>
                    <a:pt x="419" y="11069"/>
                  </a:cubicBezTo>
                  <a:cubicBezTo>
                    <a:pt x="586" y="11258"/>
                    <a:pt x="691" y="11425"/>
                    <a:pt x="796" y="11634"/>
                  </a:cubicBezTo>
                  <a:cubicBezTo>
                    <a:pt x="858" y="11739"/>
                    <a:pt x="942" y="11885"/>
                    <a:pt x="1068" y="12053"/>
                  </a:cubicBezTo>
                  <a:cubicBezTo>
                    <a:pt x="1361" y="12492"/>
                    <a:pt x="1423" y="12681"/>
                    <a:pt x="1444" y="13015"/>
                  </a:cubicBezTo>
                  <a:cubicBezTo>
                    <a:pt x="1465" y="13183"/>
                    <a:pt x="1486" y="13413"/>
                    <a:pt x="1570" y="13748"/>
                  </a:cubicBezTo>
                  <a:cubicBezTo>
                    <a:pt x="1633" y="14020"/>
                    <a:pt x="1674" y="14187"/>
                    <a:pt x="1695" y="14313"/>
                  </a:cubicBezTo>
                  <a:cubicBezTo>
                    <a:pt x="1779" y="14606"/>
                    <a:pt x="1779" y="14710"/>
                    <a:pt x="2009" y="15463"/>
                  </a:cubicBezTo>
                  <a:cubicBezTo>
                    <a:pt x="2051" y="15568"/>
                    <a:pt x="2093" y="15715"/>
                    <a:pt x="2114" y="15840"/>
                  </a:cubicBezTo>
                  <a:cubicBezTo>
                    <a:pt x="2386" y="16782"/>
                    <a:pt x="2490" y="16928"/>
                    <a:pt x="2616" y="17200"/>
                  </a:cubicBezTo>
                  <a:cubicBezTo>
                    <a:pt x="2721" y="17388"/>
                    <a:pt x="2825" y="17598"/>
                    <a:pt x="3014" y="18016"/>
                  </a:cubicBezTo>
                  <a:cubicBezTo>
                    <a:pt x="3160" y="18351"/>
                    <a:pt x="3307" y="18560"/>
                    <a:pt x="3411" y="18665"/>
                  </a:cubicBezTo>
                  <a:cubicBezTo>
                    <a:pt x="3411" y="18225"/>
                    <a:pt x="3516" y="17430"/>
                    <a:pt x="3767" y="16447"/>
                  </a:cubicBezTo>
                  <a:cubicBezTo>
                    <a:pt x="3976" y="15652"/>
                    <a:pt x="4039" y="15505"/>
                    <a:pt x="4143" y="15338"/>
                  </a:cubicBezTo>
                  <a:cubicBezTo>
                    <a:pt x="4185" y="15254"/>
                    <a:pt x="4248" y="15191"/>
                    <a:pt x="4353" y="14836"/>
                  </a:cubicBezTo>
                  <a:cubicBezTo>
                    <a:pt x="4415" y="14606"/>
                    <a:pt x="4520" y="14313"/>
                    <a:pt x="4771" y="14313"/>
                  </a:cubicBezTo>
                  <a:cubicBezTo>
                    <a:pt x="4980" y="14313"/>
                    <a:pt x="5085" y="14564"/>
                    <a:pt x="5190" y="14815"/>
                  </a:cubicBezTo>
                  <a:cubicBezTo>
                    <a:pt x="5294" y="15108"/>
                    <a:pt x="5462" y="15526"/>
                    <a:pt x="5817" y="16028"/>
                  </a:cubicBezTo>
                  <a:cubicBezTo>
                    <a:pt x="5817" y="15924"/>
                    <a:pt x="5838" y="15819"/>
                    <a:pt x="5859" y="15735"/>
                  </a:cubicBezTo>
                  <a:cubicBezTo>
                    <a:pt x="6047" y="15359"/>
                    <a:pt x="6173" y="15296"/>
                    <a:pt x="6550" y="15087"/>
                  </a:cubicBezTo>
                  <a:cubicBezTo>
                    <a:pt x="6612" y="15024"/>
                    <a:pt x="6717" y="14982"/>
                    <a:pt x="6864" y="14898"/>
                  </a:cubicBezTo>
                  <a:cubicBezTo>
                    <a:pt x="7073" y="14773"/>
                    <a:pt x="7136" y="14710"/>
                    <a:pt x="7177" y="14689"/>
                  </a:cubicBezTo>
                  <a:cubicBezTo>
                    <a:pt x="7198" y="14585"/>
                    <a:pt x="7219" y="14501"/>
                    <a:pt x="7303" y="14375"/>
                  </a:cubicBezTo>
                  <a:cubicBezTo>
                    <a:pt x="7324" y="14313"/>
                    <a:pt x="7324" y="14292"/>
                    <a:pt x="7324" y="14292"/>
                  </a:cubicBezTo>
                  <a:cubicBezTo>
                    <a:pt x="7324" y="14292"/>
                    <a:pt x="7324" y="14271"/>
                    <a:pt x="7303" y="14250"/>
                  </a:cubicBezTo>
                  <a:cubicBezTo>
                    <a:pt x="7282" y="14166"/>
                    <a:pt x="7219" y="14041"/>
                    <a:pt x="7219" y="13873"/>
                  </a:cubicBezTo>
                  <a:cubicBezTo>
                    <a:pt x="7219" y="13580"/>
                    <a:pt x="7303" y="13434"/>
                    <a:pt x="7387" y="13225"/>
                  </a:cubicBezTo>
                  <a:cubicBezTo>
                    <a:pt x="7408" y="13183"/>
                    <a:pt x="7428" y="13099"/>
                    <a:pt x="7491" y="12994"/>
                  </a:cubicBezTo>
                  <a:cubicBezTo>
                    <a:pt x="7680" y="12576"/>
                    <a:pt x="7805" y="12492"/>
                    <a:pt x="8077" y="12388"/>
                  </a:cubicBezTo>
                  <a:cubicBezTo>
                    <a:pt x="8161" y="12367"/>
                    <a:pt x="8244" y="12346"/>
                    <a:pt x="8349" y="12283"/>
                  </a:cubicBezTo>
                  <a:cubicBezTo>
                    <a:pt x="8496" y="12199"/>
                    <a:pt x="8600" y="12178"/>
                    <a:pt x="8684" y="12178"/>
                  </a:cubicBezTo>
                  <a:cubicBezTo>
                    <a:pt x="8851" y="12178"/>
                    <a:pt x="8956" y="12283"/>
                    <a:pt x="8998" y="12367"/>
                  </a:cubicBezTo>
                  <a:cubicBezTo>
                    <a:pt x="9060" y="12409"/>
                    <a:pt x="9123" y="12513"/>
                    <a:pt x="9333" y="12660"/>
                  </a:cubicBezTo>
                  <a:cubicBezTo>
                    <a:pt x="9333" y="12555"/>
                    <a:pt x="9374" y="12450"/>
                    <a:pt x="9395" y="12346"/>
                  </a:cubicBezTo>
                  <a:cubicBezTo>
                    <a:pt x="9416" y="12283"/>
                    <a:pt x="9416" y="12241"/>
                    <a:pt x="9458" y="12178"/>
                  </a:cubicBezTo>
                  <a:cubicBezTo>
                    <a:pt x="9605" y="11655"/>
                    <a:pt x="9772" y="11111"/>
                    <a:pt x="10881" y="10253"/>
                  </a:cubicBezTo>
                  <a:cubicBezTo>
                    <a:pt x="11362" y="9877"/>
                    <a:pt x="11509" y="9751"/>
                    <a:pt x="11613" y="9689"/>
                  </a:cubicBezTo>
                  <a:lnTo>
                    <a:pt x="11718" y="9584"/>
                  </a:lnTo>
                  <a:cubicBezTo>
                    <a:pt x="11948" y="9375"/>
                    <a:pt x="11990" y="9312"/>
                    <a:pt x="12011" y="9144"/>
                  </a:cubicBezTo>
                  <a:cubicBezTo>
                    <a:pt x="12032" y="9061"/>
                    <a:pt x="12032" y="8998"/>
                    <a:pt x="12073" y="8893"/>
                  </a:cubicBezTo>
                  <a:cubicBezTo>
                    <a:pt x="12115" y="8747"/>
                    <a:pt x="11969" y="8412"/>
                    <a:pt x="11781" y="8098"/>
                  </a:cubicBezTo>
                  <a:lnTo>
                    <a:pt x="11676" y="8098"/>
                  </a:lnTo>
                  <a:cubicBezTo>
                    <a:pt x="11592" y="8098"/>
                    <a:pt x="11467" y="8098"/>
                    <a:pt x="11048" y="8224"/>
                  </a:cubicBezTo>
                  <a:cubicBezTo>
                    <a:pt x="10651" y="8328"/>
                    <a:pt x="10525" y="8412"/>
                    <a:pt x="10504" y="8412"/>
                  </a:cubicBezTo>
                  <a:lnTo>
                    <a:pt x="9060" y="9165"/>
                  </a:lnTo>
                  <a:lnTo>
                    <a:pt x="9060" y="9165"/>
                  </a:lnTo>
                  <a:lnTo>
                    <a:pt x="10107" y="7973"/>
                  </a:lnTo>
                  <a:cubicBezTo>
                    <a:pt x="10002" y="7764"/>
                    <a:pt x="10002" y="7554"/>
                    <a:pt x="10002" y="7345"/>
                  </a:cubicBezTo>
                  <a:cubicBezTo>
                    <a:pt x="10002" y="7115"/>
                    <a:pt x="10002" y="6759"/>
                    <a:pt x="9877" y="6236"/>
                  </a:cubicBezTo>
                  <a:cubicBezTo>
                    <a:pt x="9772" y="6383"/>
                    <a:pt x="9584" y="6508"/>
                    <a:pt x="9374" y="6508"/>
                  </a:cubicBezTo>
                  <a:cubicBezTo>
                    <a:pt x="9291" y="6508"/>
                    <a:pt x="9249" y="6508"/>
                    <a:pt x="9165" y="6466"/>
                  </a:cubicBezTo>
                  <a:cubicBezTo>
                    <a:pt x="8788" y="6341"/>
                    <a:pt x="8684" y="6299"/>
                    <a:pt x="8537" y="6173"/>
                  </a:cubicBezTo>
                  <a:cubicBezTo>
                    <a:pt x="8433" y="6090"/>
                    <a:pt x="8307" y="5985"/>
                    <a:pt x="7952" y="5797"/>
                  </a:cubicBezTo>
                  <a:cubicBezTo>
                    <a:pt x="7512" y="5567"/>
                    <a:pt x="7324" y="5420"/>
                    <a:pt x="7303" y="5043"/>
                  </a:cubicBezTo>
                  <a:cubicBezTo>
                    <a:pt x="7303" y="4981"/>
                    <a:pt x="7303" y="4897"/>
                    <a:pt x="7177" y="4730"/>
                  </a:cubicBezTo>
                  <a:cubicBezTo>
                    <a:pt x="6738" y="4102"/>
                    <a:pt x="6696" y="3621"/>
                    <a:pt x="6654" y="2763"/>
                  </a:cubicBezTo>
                  <a:cubicBezTo>
                    <a:pt x="6654" y="2554"/>
                    <a:pt x="6633" y="2344"/>
                    <a:pt x="6633" y="2093"/>
                  </a:cubicBezTo>
                  <a:cubicBezTo>
                    <a:pt x="6592" y="1779"/>
                    <a:pt x="6592" y="1528"/>
                    <a:pt x="6592" y="1382"/>
                  </a:cubicBezTo>
                  <a:cubicBezTo>
                    <a:pt x="6571" y="1005"/>
                    <a:pt x="6571" y="1005"/>
                    <a:pt x="6529" y="880"/>
                  </a:cubicBezTo>
                  <a:lnTo>
                    <a:pt x="6445" y="733"/>
                  </a:lnTo>
                  <a:cubicBezTo>
                    <a:pt x="6340" y="524"/>
                    <a:pt x="6131" y="440"/>
                    <a:pt x="5817" y="315"/>
                  </a:cubicBezTo>
                  <a:cubicBezTo>
                    <a:pt x="5650" y="252"/>
                    <a:pt x="5483" y="168"/>
                    <a:pt x="5294" y="64"/>
                  </a:cubicBezTo>
                  <a:cubicBezTo>
                    <a:pt x="5231" y="43"/>
                    <a:pt x="5211" y="22"/>
                    <a:pt x="5169" y="22"/>
                  </a:cubicBezTo>
                  <a:cubicBezTo>
                    <a:pt x="5127" y="22"/>
                    <a:pt x="5085" y="1"/>
                    <a:pt x="5064" y="1"/>
                  </a:cubicBezTo>
                  <a:close/>
                </a:path>
              </a:pathLst>
            </a:custGeom>
            <a:solidFill>
              <a:srgbClr val="F46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887050" y="2142375"/>
              <a:ext cx="25" cy="8400"/>
            </a:xfrm>
            <a:custGeom>
              <a:rect b="b" l="l" r="r" t="t"/>
              <a:pathLst>
                <a:path extrusionOk="0" h="336" w="1">
                  <a:moveTo>
                    <a:pt x="1" y="0"/>
                  </a:moveTo>
                  <a:lnTo>
                    <a:pt x="1" y="0"/>
                  </a:lnTo>
                  <a:lnTo>
                    <a:pt x="1" y="335"/>
                  </a:lnTo>
                  <a:lnTo>
                    <a:pt x="1" y="335"/>
                  </a:lnTo>
                  <a:close/>
                </a:path>
              </a:pathLst>
            </a:custGeom>
            <a:solidFill>
              <a:srgbClr val="2A2A2A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4907975" y="1479625"/>
              <a:ext cx="635575" cy="527825"/>
            </a:xfrm>
            <a:custGeom>
              <a:rect b="b" l="l" r="r" t="t"/>
              <a:pathLst>
                <a:path extrusionOk="0" h="21113" w="25423">
                  <a:moveTo>
                    <a:pt x="25339" y="2155"/>
                  </a:moveTo>
                  <a:cubicBezTo>
                    <a:pt x="25300" y="2222"/>
                    <a:pt x="25259" y="2294"/>
                    <a:pt x="25219" y="2369"/>
                  </a:cubicBezTo>
                  <a:lnTo>
                    <a:pt x="25219" y="2369"/>
                  </a:lnTo>
                  <a:cubicBezTo>
                    <a:pt x="25275" y="2332"/>
                    <a:pt x="25336" y="2295"/>
                    <a:pt x="25402" y="2260"/>
                  </a:cubicBezTo>
                  <a:cubicBezTo>
                    <a:pt x="25423" y="2239"/>
                    <a:pt x="25423" y="2239"/>
                    <a:pt x="25339" y="2155"/>
                  </a:cubicBezTo>
                  <a:close/>
                  <a:moveTo>
                    <a:pt x="21949" y="0"/>
                  </a:moveTo>
                  <a:cubicBezTo>
                    <a:pt x="21761" y="251"/>
                    <a:pt x="21615" y="356"/>
                    <a:pt x="21489" y="419"/>
                  </a:cubicBezTo>
                  <a:cubicBezTo>
                    <a:pt x="21447" y="461"/>
                    <a:pt x="21385" y="502"/>
                    <a:pt x="21385" y="523"/>
                  </a:cubicBezTo>
                  <a:cubicBezTo>
                    <a:pt x="21385" y="565"/>
                    <a:pt x="21364" y="670"/>
                    <a:pt x="21489" y="1277"/>
                  </a:cubicBezTo>
                  <a:cubicBezTo>
                    <a:pt x="21636" y="1821"/>
                    <a:pt x="21761" y="2134"/>
                    <a:pt x="21845" y="2365"/>
                  </a:cubicBezTo>
                  <a:cubicBezTo>
                    <a:pt x="22012" y="2804"/>
                    <a:pt x="22117" y="3097"/>
                    <a:pt x="22012" y="3955"/>
                  </a:cubicBezTo>
                  <a:cubicBezTo>
                    <a:pt x="21949" y="4687"/>
                    <a:pt x="21845" y="5106"/>
                    <a:pt x="21698" y="5399"/>
                  </a:cubicBezTo>
                  <a:lnTo>
                    <a:pt x="21740" y="5399"/>
                  </a:lnTo>
                  <a:lnTo>
                    <a:pt x="21803" y="5650"/>
                  </a:lnTo>
                  <a:cubicBezTo>
                    <a:pt x="21887" y="5963"/>
                    <a:pt x="21740" y="6110"/>
                    <a:pt x="20966" y="6759"/>
                  </a:cubicBezTo>
                  <a:cubicBezTo>
                    <a:pt x="20401" y="7261"/>
                    <a:pt x="20066" y="7595"/>
                    <a:pt x="19857" y="7805"/>
                  </a:cubicBezTo>
                  <a:cubicBezTo>
                    <a:pt x="19585" y="8098"/>
                    <a:pt x="19439" y="8244"/>
                    <a:pt x="19167" y="8244"/>
                  </a:cubicBezTo>
                  <a:cubicBezTo>
                    <a:pt x="19125" y="8244"/>
                    <a:pt x="19041" y="8244"/>
                    <a:pt x="18957" y="8223"/>
                  </a:cubicBezTo>
                  <a:cubicBezTo>
                    <a:pt x="18769" y="8160"/>
                    <a:pt x="18644" y="8098"/>
                    <a:pt x="18602" y="7930"/>
                  </a:cubicBezTo>
                  <a:cubicBezTo>
                    <a:pt x="18539" y="7951"/>
                    <a:pt x="18455" y="7993"/>
                    <a:pt x="18392" y="8035"/>
                  </a:cubicBezTo>
                  <a:cubicBezTo>
                    <a:pt x="18079" y="8202"/>
                    <a:pt x="17911" y="8412"/>
                    <a:pt x="17765" y="8558"/>
                  </a:cubicBezTo>
                  <a:cubicBezTo>
                    <a:pt x="17576" y="8767"/>
                    <a:pt x="17388" y="8976"/>
                    <a:pt x="17053" y="8976"/>
                  </a:cubicBezTo>
                  <a:cubicBezTo>
                    <a:pt x="16949" y="8976"/>
                    <a:pt x="16823" y="8956"/>
                    <a:pt x="16677" y="8893"/>
                  </a:cubicBezTo>
                  <a:cubicBezTo>
                    <a:pt x="16426" y="8788"/>
                    <a:pt x="16300" y="8767"/>
                    <a:pt x="16195" y="8746"/>
                  </a:cubicBezTo>
                  <a:cubicBezTo>
                    <a:pt x="15986" y="8684"/>
                    <a:pt x="15903" y="8663"/>
                    <a:pt x="15610" y="8412"/>
                  </a:cubicBezTo>
                  <a:cubicBezTo>
                    <a:pt x="15505" y="8307"/>
                    <a:pt x="15379" y="8140"/>
                    <a:pt x="15400" y="7847"/>
                  </a:cubicBezTo>
                  <a:cubicBezTo>
                    <a:pt x="15275" y="7847"/>
                    <a:pt x="15149" y="7888"/>
                    <a:pt x="14940" y="7930"/>
                  </a:cubicBezTo>
                  <a:cubicBezTo>
                    <a:pt x="14208" y="8056"/>
                    <a:pt x="13810" y="8244"/>
                    <a:pt x="13559" y="8349"/>
                  </a:cubicBezTo>
                  <a:cubicBezTo>
                    <a:pt x="13381" y="8432"/>
                    <a:pt x="13235" y="8485"/>
                    <a:pt x="13094" y="8485"/>
                  </a:cubicBezTo>
                  <a:cubicBezTo>
                    <a:pt x="12952" y="8485"/>
                    <a:pt x="12816" y="8432"/>
                    <a:pt x="12659" y="8307"/>
                  </a:cubicBezTo>
                  <a:cubicBezTo>
                    <a:pt x="12450" y="8119"/>
                    <a:pt x="12366" y="7930"/>
                    <a:pt x="12408" y="7700"/>
                  </a:cubicBezTo>
                  <a:cubicBezTo>
                    <a:pt x="12346" y="7637"/>
                    <a:pt x="12199" y="7512"/>
                    <a:pt x="11822" y="7282"/>
                  </a:cubicBezTo>
                  <a:cubicBezTo>
                    <a:pt x="10944" y="6738"/>
                    <a:pt x="10672" y="6466"/>
                    <a:pt x="10441" y="6235"/>
                  </a:cubicBezTo>
                  <a:cubicBezTo>
                    <a:pt x="10337" y="6131"/>
                    <a:pt x="10253" y="6026"/>
                    <a:pt x="10107" y="5901"/>
                  </a:cubicBezTo>
                  <a:cubicBezTo>
                    <a:pt x="10065" y="5859"/>
                    <a:pt x="10044" y="5859"/>
                    <a:pt x="10023" y="5859"/>
                  </a:cubicBezTo>
                  <a:cubicBezTo>
                    <a:pt x="10002" y="5859"/>
                    <a:pt x="9939" y="5922"/>
                    <a:pt x="9897" y="5963"/>
                  </a:cubicBezTo>
                  <a:cubicBezTo>
                    <a:pt x="9814" y="6047"/>
                    <a:pt x="9730" y="6131"/>
                    <a:pt x="9605" y="6131"/>
                  </a:cubicBezTo>
                  <a:cubicBezTo>
                    <a:pt x="9270" y="6131"/>
                    <a:pt x="9228" y="5608"/>
                    <a:pt x="9207" y="5168"/>
                  </a:cubicBezTo>
                  <a:cubicBezTo>
                    <a:pt x="9186" y="4499"/>
                    <a:pt x="9228" y="3913"/>
                    <a:pt x="9270" y="3411"/>
                  </a:cubicBezTo>
                  <a:cubicBezTo>
                    <a:pt x="9291" y="3118"/>
                    <a:pt x="9312" y="2762"/>
                    <a:pt x="9291" y="2616"/>
                  </a:cubicBezTo>
                  <a:cubicBezTo>
                    <a:pt x="9207" y="2490"/>
                    <a:pt x="9186" y="2281"/>
                    <a:pt x="9165" y="2072"/>
                  </a:cubicBezTo>
                  <a:cubicBezTo>
                    <a:pt x="9102" y="2134"/>
                    <a:pt x="9081" y="2239"/>
                    <a:pt x="8998" y="2344"/>
                  </a:cubicBezTo>
                  <a:cubicBezTo>
                    <a:pt x="8747" y="2846"/>
                    <a:pt x="8663" y="3369"/>
                    <a:pt x="8579" y="3766"/>
                  </a:cubicBezTo>
                  <a:cubicBezTo>
                    <a:pt x="8496" y="4248"/>
                    <a:pt x="8391" y="4750"/>
                    <a:pt x="8014" y="4750"/>
                  </a:cubicBezTo>
                  <a:cubicBezTo>
                    <a:pt x="7826" y="4750"/>
                    <a:pt x="7638" y="4603"/>
                    <a:pt x="7345" y="4331"/>
                  </a:cubicBezTo>
                  <a:cubicBezTo>
                    <a:pt x="6864" y="3808"/>
                    <a:pt x="6675" y="3411"/>
                    <a:pt x="6571" y="3097"/>
                  </a:cubicBezTo>
                  <a:cubicBezTo>
                    <a:pt x="6445" y="2804"/>
                    <a:pt x="6403" y="2699"/>
                    <a:pt x="6152" y="2658"/>
                  </a:cubicBezTo>
                  <a:cubicBezTo>
                    <a:pt x="6048" y="2762"/>
                    <a:pt x="5922" y="2846"/>
                    <a:pt x="5776" y="2971"/>
                  </a:cubicBezTo>
                  <a:cubicBezTo>
                    <a:pt x="4876" y="3766"/>
                    <a:pt x="4708" y="3850"/>
                    <a:pt x="4562" y="3850"/>
                  </a:cubicBezTo>
                  <a:cubicBezTo>
                    <a:pt x="4520" y="3850"/>
                    <a:pt x="4353" y="3850"/>
                    <a:pt x="4269" y="3641"/>
                  </a:cubicBezTo>
                  <a:cubicBezTo>
                    <a:pt x="4206" y="3662"/>
                    <a:pt x="4143" y="3704"/>
                    <a:pt x="3997" y="3746"/>
                  </a:cubicBezTo>
                  <a:cubicBezTo>
                    <a:pt x="3453" y="4038"/>
                    <a:pt x="3307" y="4122"/>
                    <a:pt x="3265" y="4143"/>
                  </a:cubicBezTo>
                  <a:cubicBezTo>
                    <a:pt x="3223" y="4185"/>
                    <a:pt x="3202" y="4185"/>
                    <a:pt x="3118" y="4185"/>
                  </a:cubicBezTo>
                  <a:cubicBezTo>
                    <a:pt x="3055" y="4185"/>
                    <a:pt x="2993" y="4227"/>
                    <a:pt x="2783" y="4269"/>
                  </a:cubicBezTo>
                  <a:cubicBezTo>
                    <a:pt x="2072" y="4478"/>
                    <a:pt x="1905" y="4562"/>
                    <a:pt x="1068" y="5043"/>
                  </a:cubicBezTo>
                  <a:lnTo>
                    <a:pt x="963" y="5085"/>
                  </a:lnTo>
                  <a:cubicBezTo>
                    <a:pt x="838" y="5168"/>
                    <a:pt x="733" y="5210"/>
                    <a:pt x="691" y="5273"/>
                  </a:cubicBezTo>
                  <a:cubicBezTo>
                    <a:pt x="628" y="5399"/>
                    <a:pt x="524" y="5545"/>
                    <a:pt x="273" y="5796"/>
                  </a:cubicBezTo>
                  <a:cubicBezTo>
                    <a:pt x="1" y="6047"/>
                    <a:pt x="22" y="6131"/>
                    <a:pt x="189" y="6487"/>
                  </a:cubicBezTo>
                  <a:cubicBezTo>
                    <a:pt x="273" y="6654"/>
                    <a:pt x="335" y="6842"/>
                    <a:pt x="377" y="7051"/>
                  </a:cubicBezTo>
                  <a:cubicBezTo>
                    <a:pt x="412" y="7043"/>
                    <a:pt x="449" y="7039"/>
                    <a:pt x="487" y="7039"/>
                  </a:cubicBezTo>
                  <a:cubicBezTo>
                    <a:pt x="632" y="7039"/>
                    <a:pt x="798" y="7099"/>
                    <a:pt x="963" y="7198"/>
                  </a:cubicBezTo>
                  <a:cubicBezTo>
                    <a:pt x="1110" y="7282"/>
                    <a:pt x="1256" y="7323"/>
                    <a:pt x="1423" y="7386"/>
                  </a:cubicBezTo>
                  <a:cubicBezTo>
                    <a:pt x="1758" y="7512"/>
                    <a:pt x="2114" y="7637"/>
                    <a:pt x="2323" y="8056"/>
                  </a:cubicBezTo>
                  <a:cubicBezTo>
                    <a:pt x="2365" y="8119"/>
                    <a:pt x="2386" y="8160"/>
                    <a:pt x="2407" y="8202"/>
                  </a:cubicBezTo>
                  <a:cubicBezTo>
                    <a:pt x="2574" y="8474"/>
                    <a:pt x="2574" y="8558"/>
                    <a:pt x="2595" y="9039"/>
                  </a:cubicBezTo>
                  <a:cubicBezTo>
                    <a:pt x="2595" y="9186"/>
                    <a:pt x="2616" y="9416"/>
                    <a:pt x="2616" y="9730"/>
                  </a:cubicBezTo>
                  <a:cubicBezTo>
                    <a:pt x="2637" y="10002"/>
                    <a:pt x="2637" y="10232"/>
                    <a:pt x="2637" y="10441"/>
                  </a:cubicBezTo>
                  <a:cubicBezTo>
                    <a:pt x="2679" y="11278"/>
                    <a:pt x="2700" y="11550"/>
                    <a:pt x="3014" y="11989"/>
                  </a:cubicBezTo>
                  <a:cubicBezTo>
                    <a:pt x="3244" y="12303"/>
                    <a:pt x="3265" y="12513"/>
                    <a:pt x="3307" y="12701"/>
                  </a:cubicBezTo>
                  <a:cubicBezTo>
                    <a:pt x="3327" y="12722"/>
                    <a:pt x="3432" y="12764"/>
                    <a:pt x="3620" y="12868"/>
                  </a:cubicBezTo>
                  <a:cubicBezTo>
                    <a:pt x="3725" y="12931"/>
                    <a:pt x="3788" y="12973"/>
                    <a:pt x="3871" y="13015"/>
                  </a:cubicBezTo>
                  <a:cubicBezTo>
                    <a:pt x="4081" y="13140"/>
                    <a:pt x="4185" y="13224"/>
                    <a:pt x="4269" y="13266"/>
                  </a:cubicBezTo>
                  <a:cubicBezTo>
                    <a:pt x="4374" y="13349"/>
                    <a:pt x="4415" y="13391"/>
                    <a:pt x="4729" y="13496"/>
                  </a:cubicBezTo>
                  <a:cubicBezTo>
                    <a:pt x="4762" y="13510"/>
                    <a:pt x="4789" y="13517"/>
                    <a:pt x="4813" y="13517"/>
                  </a:cubicBezTo>
                  <a:cubicBezTo>
                    <a:pt x="4897" y="13517"/>
                    <a:pt x="4941" y="13433"/>
                    <a:pt x="5022" y="13287"/>
                  </a:cubicBezTo>
                  <a:cubicBezTo>
                    <a:pt x="5106" y="13161"/>
                    <a:pt x="5211" y="13036"/>
                    <a:pt x="5357" y="13036"/>
                  </a:cubicBezTo>
                  <a:cubicBezTo>
                    <a:pt x="5650" y="13036"/>
                    <a:pt x="5755" y="13454"/>
                    <a:pt x="5817" y="13747"/>
                  </a:cubicBezTo>
                  <a:cubicBezTo>
                    <a:pt x="5943" y="14375"/>
                    <a:pt x="5964" y="14751"/>
                    <a:pt x="5964" y="15023"/>
                  </a:cubicBezTo>
                  <a:cubicBezTo>
                    <a:pt x="5964" y="15254"/>
                    <a:pt x="5964" y="15274"/>
                    <a:pt x="6027" y="15337"/>
                  </a:cubicBezTo>
                  <a:cubicBezTo>
                    <a:pt x="6131" y="15316"/>
                    <a:pt x="6236" y="15254"/>
                    <a:pt x="6361" y="15233"/>
                  </a:cubicBezTo>
                  <a:cubicBezTo>
                    <a:pt x="6738" y="15121"/>
                    <a:pt x="6929" y="15084"/>
                    <a:pt x="7051" y="15084"/>
                  </a:cubicBezTo>
                  <a:cubicBezTo>
                    <a:pt x="7112" y="15084"/>
                    <a:pt x="7156" y="15093"/>
                    <a:pt x="7198" y="15107"/>
                  </a:cubicBezTo>
                  <a:lnTo>
                    <a:pt x="7324" y="15107"/>
                  </a:lnTo>
                  <a:cubicBezTo>
                    <a:pt x="7449" y="15065"/>
                    <a:pt x="7638" y="15002"/>
                    <a:pt x="7973" y="14856"/>
                  </a:cubicBezTo>
                  <a:cubicBezTo>
                    <a:pt x="8224" y="14751"/>
                    <a:pt x="8433" y="14710"/>
                    <a:pt x="8600" y="14710"/>
                  </a:cubicBezTo>
                  <a:cubicBezTo>
                    <a:pt x="8809" y="14710"/>
                    <a:pt x="8977" y="14793"/>
                    <a:pt x="9061" y="14814"/>
                  </a:cubicBezTo>
                  <a:lnTo>
                    <a:pt x="9081" y="14814"/>
                  </a:lnTo>
                  <a:cubicBezTo>
                    <a:pt x="9123" y="14751"/>
                    <a:pt x="9207" y="14626"/>
                    <a:pt x="9395" y="14312"/>
                  </a:cubicBezTo>
                  <a:cubicBezTo>
                    <a:pt x="9646" y="13852"/>
                    <a:pt x="9688" y="13642"/>
                    <a:pt x="9688" y="13475"/>
                  </a:cubicBezTo>
                  <a:cubicBezTo>
                    <a:pt x="9709" y="13036"/>
                    <a:pt x="9835" y="12805"/>
                    <a:pt x="10546" y="12220"/>
                  </a:cubicBezTo>
                  <a:cubicBezTo>
                    <a:pt x="11258" y="11655"/>
                    <a:pt x="11488" y="11445"/>
                    <a:pt x="11634" y="11278"/>
                  </a:cubicBezTo>
                  <a:cubicBezTo>
                    <a:pt x="11781" y="11173"/>
                    <a:pt x="11822" y="11090"/>
                    <a:pt x="12032" y="10943"/>
                  </a:cubicBezTo>
                  <a:cubicBezTo>
                    <a:pt x="12241" y="10776"/>
                    <a:pt x="12262" y="10734"/>
                    <a:pt x="12346" y="10608"/>
                  </a:cubicBezTo>
                  <a:cubicBezTo>
                    <a:pt x="12408" y="10504"/>
                    <a:pt x="12450" y="10399"/>
                    <a:pt x="12576" y="10211"/>
                  </a:cubicBezTo>
                  <a:cubicBezTo>
                    <a:pt x="12680" y="10085"/>
                    <a:pt x="12722" y="10023"/>
                    <a:pt x="12743" y="10002"/>
                  </a:cubicBezTo>
                  <a:cubicBezTo>
                    <a:pt x="12764" y="9981"/>
                    <a:pt x="12764" y="9981"/>
                    <a:pt x="12890" y="9792"/>
                  </a:cubicBezTo>
                  <a:cubicBezTo>
                    <a:pt x="12890" y="9772"/>
                    <a:pt x="12890" y="9688"/>
                    <a:pt x="12869" y="9583"/>
                  </a:cubicBezTo>
                  <a:cubicBezTo>
                    <a:pt x="12848" y="9500"/>
                    <a:pt x="12827" y="9353"/>
                    <a:pt x="12890" y="9186"/>
                  </a:cubicBezTo>
                  <a:lnTo>
                    <a:pt x="12973" y="9060"/>
                  </a:lnTo>
                  <a:lnTo>
                    <a:pt x="13099" y="9060"/>
                  </a:lnTo>
                  <a:cubicBezTo>
                    <a:pt x="13245" y="9060"/>
                    <a:pt x="13266" y="9102"/>
                    <a:pt x="13559" y="9479"/>
                  </a:cubicBezTo>
                  <a:cubicBezTo>
                    <a:pt x="13873" y="9897"/>
                    <a:pt x="14040" y="10190"/>
                    <a:pt x="14019" y="10546"/>
                  </a:cubicBezTo>
                  <a:cubicBezTo>
                    <a:pt x="14019" y="10608"/>
                    <a:pt x="14019" y="10650"/>
                    <a:pt x="13999" y="10713"/>
                  </a:cubicBezTo>
                  <a:cubicBezTo>
                    <a:pt x="14145" y="10671"/>
                    <a:pt x="14354" y="10671"/>
                    <a:pt x="14647" y="10671"/>
                  </a:cubicBezTo>
                  <a:cubicBezTo>
                    <a:pt x="15254" y="10671"/>
                    <a:pt x="15484" y="10608"/>
                    <a:pt x="15610" y="10567"/>
                  </a:cubicBezTo>
                  <a:cubicBezTo>
                    <a:pt x="15672" y="10546"/>
                    <a:pt x="15714" y="10546"/>
                    <a:pt x="15777" y="10546"/>
                  </a:cubicBezTo>
                  <a:cubicBezTo>
                    <a:pt x="15965" y="10546"/>
                    <a:pt x="16070" y="10713"/>
                    <a:pt x="16112" y="10839"/>
                  </a:cubicBezTo>
                  <a:cubicBezTo>
                    <a:pt x="16133" y="10860"/>
                    <a:pt x="16195" y="10943"/>
                    <a:pt x="16237" y="10985"/>
                  </a:cubicBezTo>
                  <a:cubicBezTo>
                    <a:pt x="16384" y="11153"/>
                    <a:pt x="16593" y="11383"/>
                    <a:pt x="16530" y="11717"/>
                  </a:cubicBezTo>
                  <a:cubicBezTo>
                    <a:pt x="16447" y="12094"/>
                    <a:pt x="16112" y="12220"/>
                    <a:pt x="15756" y="12345"/>
                  </a:cubicBezTo>
                  <a:cubicBezTo>
                    <a:pt x="15275" y="12492"/>
                    <a:pt x="15128" y="12513"/>
                    <a:pt x="14982" y="12513"/>
                  </a:cubicBezTo>
                  <a:cubicBezTo>
                    <a:pt x="14877" y="12513"/>
                    <a:pt x="14856" y="12513"/>
                    <a:pt x="14250" y="12826"/>
                  </a:cubicBezTo>
                  <a:cubicBezTo>
                    <a:pt x="13873" y="13036"/>
                    <a:pt x="13601" y="13077"/>
                    <a:pt x="13413" y="13119"/>
                  </a:cubicBezTo>
                  <a:cubicBezTo>
                    <a:pt x="13203" y="13161"/>
                    <a:pt x="13203" y="13161"/>
                    <a:pt x="13036" y="13810"/>
                  </a:cubicBezTo>
                  <a:cubicBezTo>
                    <a:pt x="12890" y="14291"/>
                    <a:pt x="12952" y="14479"/>
                    <a:pt x="12994" y="14647"/>
                  </a:cubicBezTo>
                  <a:cubicBezTo>
                    <a:pt x="13141" y="15107"/>
                    <a:pt x="13078" y="15421"/>
                    <a:pt x="12555" y="16049"/>
                  </a:cubicBezTo>
                  <a:cubicBezTo>
                    <a:pt x="12115" y="16593"/>
                    <a:pt x="11781" y="16802"/>
                    <a:pt x="11530" y="16948"/>
                  </a:cubicBezTo>
                  <a:cubicBezTo>
                    <a:pt x="11299" y="17116"/>
                    <a:pt x="11216" y="17158"/>
                    <a:pt x="11153" y="17409"/>
                  </a:cubicBezTo>
                  <a:cubicBezTo>
                    <a:pt x="11069" y="17639"/>
                    <a:pt x="10986" y="17827"/>
                    <a:pt x="10902" y="17953"/>
                  </a:cubicBezTo>
                  <a:cubicBezTo>
                    <a:pt x="10755" y="18267"/>
                    <a:pt x="10734" y="18308"/>
                    <a:pt x="10965" y="18685"/>
                  </a:cubicBezTo>
                  <a:cubicBezTo>
                    <a:pt x="11278" y="19124"/>
                    <a:pt x="11090" y="19543"/>
                    <a:pt x="10986" y="19731"/>
                  </a:cubicBezTo>
                  <a:cubicBezTo>
                    <a:pt x="11111" y="19773"/>
                    <a:pt x="11383" y="19857"/>
                    <a:pt x="11927" y="19961"/>
                  </a:cubicBezTo>
                  <a:cubicBezTo>
                    <a:pt x="13057" y="20171"/>
                    <a:pt x="13517" y="20715"/>
                    <a:pt x="13768" y="21008"/>
                  </a:cubicBezTo>
                  <a:cubicBezTo>
                    <a:pt x="13789" y="21028"/>
                    <a:pt x="13810" y="21091"/>
                    <a:pt x="13831" y="21112"/>
                  </a:cubicBezTo>
                  <a:cubicBezTo>
                    <a:pt x="13915" y="21028"/>
                    <a:pt x="14019" y="20861"/>
                    <a:pt x="14208" y="20547"/>
                  </a:cubicBezTo>
                  <a:cubicBezTo>
                    <a:pt x="14710" y="19668"/>
                    <a:pt x="15149" y="19606"/>
                    <a:pt x="15400" y="19564"/>
                  </a:cubicBezTo>
                  <a:cubicBezTo>
                    <a:pt x="15379" y="19334"/>
                    <a:pt x="15275" y="18790"/>
                    <a:pt x="15254" y="18601"/>
                  </a:cubicBezTo>
                  <a:cubicBezTo>
                    <a:pt x="15149" y="18141"/>
                    <a:pt x="15066" y="17764"/>
                    <a:pt x="15024" y="17471"/>
                  </a:cubicBezTo>
                  <a:cubicBezTo>
                    <a:pt x="14752" y="16258"/>
                    <a:pt x="14752" y="16174"/>
                    <a:pt x="15045" y="14898"/>
                  </a:cubicBezTo>
                  <a:cubicBezTo>
                    <a:pt x="15170" y="14333"/>
                    <a:pt x="15066" y="14082"/>
                    <a:pt x="14982" y="13893"/>
                  </a:cubicBezTo>
                  <a:cubicBezTo>
                    <a:pt x="14940" y="13768"/>
                    <a:pt x="14856" y="13601"/>
                    <a:pt x="14961" y="13391"/>
                  </a:cubicBezTo>
                  <a:cubicBezTo>
                    <a:pt x="15066" y="13161"/>
                    <a:pt x="15233" y="13140"/>
                    <a:pt x="15861" y="13057"/>
                  </a:cubicBezTo>
                  <a:cubicBezTo>
                    <a:pt x="15965" y="13057"/>
                    <a:pt x="16028" y="13036"/>
                    <a:pt x="16112" y="13036"/>
                  </a:cubicBezTo>
                  <a:cubicBezTo>
                    <a:pt x="16279" y="13036"/>
                    <a:pt x="16509" y="13057"/>
                    <a:pt x="16635" y="13245"/>
                  </a:cubicBezTo>
                  <a:cubicBezTo>
                    <a:pt x="16656" y="13266"/>
                    <a:pt x="16656" y="13287"/>
                    <a:pt x="16698" y="13329"/>
                  </a:cubicBezTo>
                  <a:cubicBezTo>
                    <a:pt x="16907" y="13182"/>
                    <a:pt x="17284" y="12973"/>
                    <a:pt x="17451" y="12868"/>
                  </a:cubicBezTo>
                  <a:cubicBezTo>
                    <a:pt x="18413" y="12303"/>
                    <a:pt x="18790" y="12220"/>
                    <a:pt x="19020" y="12199"/>
                  </a:cubicBezTo>
                  <a:cubicBezTo>
                    <a:pt x="19208" y="12178"/>
                    <a:pt x="19250" y="12136"/>
                    <a:pt x="19773" y="11550"/>
                  </a:cubicBezTo>
                  <a:cubicBezTo>
                    <a:pt x="20276" y="10943"/>
                    <a:pt x="20569" y="10713"/>
                    <a:pt x="20736" y="10546"/>
                  </a:cubicBezTo>
                  <a:cubicBezTo>
                    <a:pt x="20924" y="10399"/>
                    <a:pt x="20924" y="10399"/>
                    <a:pt x="21008" y="10044"/>
                  </a:cubicBezTo>
                  <a:lnTo>
                    <a:pt x="21008" y="9939"/>
                  </a:lnTo>
                  <a:cubicBezTo>
                    <a:pt x="21008" y="9918"/>
                    <a:pt x="20945" y="9897"/>
                    <a:pt x="20924" y="9897"/>
                  </a:cubicBezTo>
                  <a:cubicBezTo>
                    <a:pt x="20841" y="9834"/>
                    <a:pt x="20694" y="9730"/>
                    <a:pt x="20715" y="9500"/>
                  </a:cubicBezTo>
                  <a:cubicBezTo>
                    <a:pt x="20715" y="9207"/>
                    <a:pt x="20945" y="9081"/>
                    <a:pt x="21468" y="8830"/>
                  </a:cubicBezTo>
                  <a:cubicBezTo>
                    <a:pt x="22054" y="8516"/>
                    <a:pt x="22347" y="8474"/>
                    <a:pt x="22493" y="8474"/>
                  </a:cubicBezTo>
                  <a:lnTo>
                    <a:pt x="22577" y="8328"/>
                  </a:lnTo>
                  <a:cubicBezTo>
                    <a:pt x="22577" y="8307"/>
                    <a:pt x="22556" y="8307"/>
                    <a:pt x="22556" y="8265"/>
                  </a:cubicBezTo>
                  <a:cubicBezTo>
                    <a:pt x="22473" y="8035"/>
                    <a:pt x="22556" y="7847"/>
                    <a:pt x="22996" y="7114"/>
                  </a:cubicBezTo>
                  <a:cubicBezTo>
                    <a:pt x="23414" y="6424"/>
                    <a:pt x="23644" y="6256"/>
                    <a:pt x="23770" y="6173"/>
                  </a:cubicBezTo>
                  <a:cubicBezTo>
                    <a:pt x="23812" y="6173"/>
                    <a:pt x="23812" y="6152"/>
                    <a:pt x="23833" y="6152"/>
                  </a:cubicBezTo>
                  <a:cubicBezTo>
                    <a:pt x="23854" y="6110"/>
                    <a:pt x="23874" y="5922"/>
                    <a:pt x="23937" y="5587"/>
                  </a:cubicBezTo>
                  <a:cubicBezTo>
                    <a:pt x="24042" y="4666"/>
                    <a:pt x="24272" y="4290"/>
                    <a:pt x="24502" y="3913"/>
                  </a:cubicBezTo>
                  <a:cubicBezTo>
                    <a:pt x="24649" y="3662"/>
                    <a:pt x="24774" y="3432"/>
                    <a:pt x="24921" y="3034"/>
                  </a:cubicBezTo>
                  <a:cubicBezTo>
                    <a:pt x="24997" y="2804"/>
                    <a:pt x="25108" y="2574"/>
                    <a:pt x="25219" y="2369"/>
                  </a:cubicBezTo>
                  <a:lnTo>
                    <a:pt x="25219" y="2369"/>
                  </a:lnTo>
                  <a:cubicBezTo>
                    <a:pt x="24808" y="2638"/>
                    <a:pt x="24628" y="2941"/>
                    <a:pt x="24481" y="3181"/>
                  </a:cubicBezTo>
                  <a:cubicBezTo>
                    <a:pt x="24377" y="3390"/>
                    <a:pt x="24251" y="3599"/>
                    <a:pt x="23979" y="3599"/>
                  </a:cubicBezTo>
                  <a:cubicBezTo>
                    <a:pt x="23812" y="3599"/>
                    <a:pt x="23623" y="3432"/>
                    <a:pt x="23414" y="3222"/>
                  </a:cubicBezTo>
                  <a:cubicBezTo>
                    <a:pt x="22786" y="2574"/>
                    <a:pt x="22682" y="2281"/>
                    <a:pt x="22473" y="1674"/>
                  </a:cubicBezTo>
                  <a:cubicBezTo>
                    <a:pt x="22389" y="1465"/>
                    <a:pt x="22305" y="1235"/>
                    <a:pt x="22180" y="921"/>
                  </a:cubicBezTo>
                  <a:cubicBezTo>
                    <a:pt x="22054" y="586"/>
                    <a:pt x="21991" y="272"/>
                    <a:pt x="21949" y="0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4464400" y="2629375"/>
              <a:ext cx="232275" cy="242725"/>
            </a:xfrm>
            <a:custGeom>
              <a:rect b="b" l="l" r="r" t="t"/>
              <a:pathLst>
                <a:path extrusionOk="0" h="9709" w="9291">
                  <a:moveTo>
                    <a:pt x="1925" y="0"/>
                  </a:moveTo>
                  <a:cubicBezTo>
                    <a:pt x="1779" y="0"/>
                    <a:pt x="1549" y="126"/>
                    <a:pt x="1193" y="398"/>
                  </a:cubicBezTo>
                  <a:cubicBezTo>
                    <a:pt x="607" y="816"/>
                    <a:pt x="377" y="1109"/>
                    <a:pt x="210" y="1277"/>
                  </a:cubicBezTo>
                  <a:cubicBezTo>
                    <a:pt x="189" y="1319"/>
                    <a:pt x="168" y="1339"/>
                    <a:pt x="168" y="1360"/>
                  </a:cubicBezTo>
                  <a:cubicBezTo>
                    <a:pt x="147" y="1381"/>
                    <a:pt x="105" y="1444"/>
                    <a:pt x="84" y="1465"/>
                  </a:cubicBezTo>
                  <a:lnTo>
                    <a:pt x="63" y="1486"/>
                  </a:lnTo>
                  <a:cubicBezTo>
                    <a:pt x="42" y="1528"/>
                    <a:pt x="42" y="1549"/>
                    <a:pt x="0" y="1549"/>
                  </a:cubicBezTo>
                  <a:cubicBezTo>
                    <a:pt x="63" y="1653"/>
                    <a:pt x="147" y="1758"/>
                    <a:pt x="189" y="1863"/>
                  </a:cubicBezTo>
                  <a:cubicBezTo>
                    <a:pt x="210" y="1883"/>
                    <a:pt x="210" y="1904"/>
                    <a:pt x="251" y="1946"/>
                  </a:cubicBezTo>
                  <a:cubicBezTo>
                    <a:pt x="293" y="2009"/>
                    <a:pt x="314" y="2093"/>
                    <a:pt x="377" y="2176"/>
                  </a:cubicBezTo>
                  <a:cubicBezTo>
                    <a:pt x="398" y="2197"/>
                    <a:pt x="398" y="2218"/>
                    <a:pt x="440" y="2260"/>
                  </a:cubicBezTo>
                  <a:cubicBezTo>
                    <a:pt x="482" y="2344"/>
                    <a:pt x="544" y="2469"/>
                    <a:pt x="565" y="2532"/>
                  </a:cubicBezTo>
                  <a:cubicBezTo>
                    <a:pt x="565" y="2574"/>
                    <a:pt x="565" y="2574"/>
                    <a:pt x="586" y="2595"/>
                  </a:cubicBezTo>
                  <a:cubicBezTo>
                    <a:pt x="607" y="2679"/>
                    <a:pt x="649" y="2741"/>
                    <a:pt x="670" y="2804"/>
                  </a:cubicBezTo>
                  <a:cubicBezTo>
                    <a:pt x="670" y="2825"/>
                    <a:pt x="670" y="2825"/>
                    <a:pt x="691" y="2846"/>
                  </a:cubicBezTo>
                  <a:lnTo>
                    <a:pt x="775" y="2930"/>
                  </a:lnTo>
                  <a:cubicBezTo>
                    <a:pt x="775" y="2930"/>
                    <a:pt x="795" y="2930"/>
                    <a:pt x="795" y="2951"/>
                  </a:cubicBezTo>
                  <a:cubicBezTo>
                    <a:pt x="816" y="2992"/>
                    <a:pt x="879" y="3034"/>
                    <a:pt x="921" y="3055"/>
                  </a:cubicBezTo>
                  <a:lnTo>
                    <a:pt x="963" y="3097"/>
                  </a:lnTo>
                  <a:cubicBezTo>
                    <a:pt x="1005" y="3118"/>
                    <a:pt x="1067" y="3160"/>
                    <a:pt x="1109" y="3202"/>
                  </a:cubicBezTo>
                  <a:cubicBezTo>
                    <a:pt x="1130" y="3202"/>
                    <a:pt x="1130" y="3223"/>
                    <a:pt x="1172" y="3223"/>
                  </a:cubicBezTo>
                  <a:cubicBezTo>
                    <a:pt x="1214" y="3243"/>
                    <a:pt x="1298" y="3306"/>
                    <a:pt x="1381" y="3327"/>
                  </a:cubicBezTo>
                  <a:cubicBezTo>
                    <a:pt x="1434" y="3345"/>
                    <a:pt x="1487" y="3351"/>
                    <a:pt x="1539" y="3351"/>
                  </a:cubicBezTo>
                  <a:cubicBezTo>
                    <a:pt x="1609" y="3351"/>
                    <a:pt x="1677" y="3339"/>
                    <a:pt x="1737" y="3327"/>
                  </a:cubicBezTo>
                  <a:cubicBezTo>
                    <a:pt x="1821" y="3327"/>
                    <a:pt x="1863" y="3306"/>
                    <a:pt x="1946" y="3306"/>
                  </a:cubicBezTo>
                  <a:cubicBezTo>
                    <a:pt x="2239" y="3306"/>
                    <a:pt x="2407" y="3515"/>
                    <a:pt x="2490" y="3892"/>
                  </a:cubicBezTo>
                  <a:cubicBezTo>
                    <a:pt x="2637" y="4499"/>
                    <a:pt x="2741" y="4938"/>
                    <a:pt x="2469" y="5420"/>
                  </a:cubicBezTo>
                  <a:cubicBezTo>
                    <a:pt x="2344" y="5671"/>
                    <a:pt x="2281" y="5964"/>
                    <a:pt x="2281" y="5964"/>
                  </a:cubicBezTo>
                  <a:lnTo>
                    <a:pt x="2260" y="6173"/>
                  </a:lnTo>
                  <a:lnTo>
                    <a:pt x="2093" y="6256"/>
                  </a:lnTo>
                  <a:cubicBezTo>
                    <a:pt x="2051" y="6277"/>
                    <a:pt x="1988" y="6298"/>
                    <a:pt x="1967" y="6340"/>
                  </a:cubicBezTo>
                  <a:cubicBezTo>
                    <a:pt x="2051" y="6382"/>
                    <a:pt x="2072" y="6466"/>
                    <a:pt x="2135" y="6508"/>
                  </a:cubicBezTo>
                  <a:lnTo>
                    <a:pt x="2197" y="6508"/>
                  </a:lnTo>
                  <a:lnTo>
                    <a:pt x="2407" y="6549"/>
                  </a:lnTo>
                  <a:cubicBezTo>
                    <a:pt x="2992" y="6612"/>
                    <a:pt x="3034" y="6654"/>
                    <a:pt x="3306" y="6780"/>
                  </a:cubicBezTo>
                  <a:cubicBezTo>
                    <a:pt x="3390" y="6821"/>
                    <a:pt x="3495" y="6884"/>
                    <a:pt x="3641" y="6926"/>
                  </a:cubicBezTo>
                  <a:cubicBezTo>
                    <a:pt x="3934" y="7073"/>
                    <a:pt x="4080" y="7198"/>
                    <a:pt x="4227" y="7282"/>
                  </a:cubicBezTo>
                  <a:cubicBezTo>
                    <a:pt x="4352" y="7386"/>
                    <a:pt x="4436" y="7428"/>
                    <a:pt x="4708" y="7491"/>
                  </a:cubicBezTo>
                  <a:lnTo>
                    <a:pt x="4708" y="6821"/>
                  </a:lnTo>
                  <a:cubicBezTo>
                    <a:pt x="4708" y="6780"/>
                    <a:pt x="4645" y="6591"/>
                    <a:pt x="4352" y="6236"/>
                  </a:cubicBezTo>
                  <a:cubicBezTo>
                    <a:pt x="3976" y="5775"/>
                    <a:pt x="3662" y="5252"/>
                    <a:pt x="3495" y="4980"/>
                  </a:cubicBezTo>
                  <a:cubicBezTo>
                    <a:pt x="3480" y="4982"/>
                    <a:pt x="3465" y="4983"/>
                    <a:pt x="3450" y="4983"/>
                  </a:cubicBezTo>
                  <a:cubicBezTo>
                    <a:pt x="3323" y="4983"/>
                    <a:pt x="3214" y="4902"/>
                    <a:pt x="3139" y="4771"/>
                  </a:cubicBezTo>
                  <a:cubicBezTo>
                    <a:pt x="3034" y="4520"/>
                    <a:pt x="3139" y="4269"/>
                    <a:pt x="3348" y="3871"/>
                  </a:cubicBezTo>
                  <a:cubicBezTo>
                    <a:pt x="3808" y="3034"/>
                    <a:pt x="4750" y="1381"/>
                    <a:pt x="4750" y="1360"/>
                  </a:cubicBezTo>
                  <a:lnTo>
                    <a:pt x="5210" y="1695"/>
                  </a:lnTo>
                  <a:cubicBezTo>
                    <a:pt x="5210" y="1695"/>
                    <a:pt x="5169" y="1967"/>
                    <a:pt x="5231" y="2741"/>
                  </a:cubicBezTo>
                  <a:cubicBezTo>
                    <a:pt x="5315" y="3620"/>
                    <a:pt x="5294" y="3934"/>
                    <a:pt x="5273" y="4394"/>
                  </a:cubicBezTo>
                  <a:cubicBezTo>
                    <a:pt x="5273" y="4478"/>
                    <a:pt x="5231" y="4583"/>
                    <a:pt x="5231" y="4687"/>
                  </a:cubicBezTo>
                  <a:cubicBezTo>
                    <a:pt x="5210" y="5294"/>
                    <a:pt x="5441" y="5545"/>
                    <a:pt x="5503" y="5608"/>
                  </a:cubicBezTo>
                  <a:cubicBezTo>
                    <a:pt x="5524" y="5629"/>
                    <a:pt x="5545" y="5671"/>
                    <a:pt x="5587" y="5712"/>
                  </a:cubicBezTo>
                  <a:cubicBezTo>
                    <a:pt x="5608" y="5712"/>
                    <a:pt x="5629" y="5733"/>
                    <a:pt x="5629" y="5754"/>
                  </a:cubicBezTo>
                  <a:cubicBezTo>
                    <a:pt x="5796" y="5859"/>
                    <a:pt x="5922" y="5859"/>
                    <a:pt x="6005" y="5859"/>
                  </a:cubicBezTo>
                  <a:cubicBezTo>
                    <a:pt x="6047" y="5859"/>
                    <a:pt x="6068" y="5838"/>
                    <a:pt x="6131" y="5838"/>
                  </a:cubicBezTo>
                  <a:cubicBezTo>
                    <a:pt x="6424" y="5838"/>
                    <a:pt x="6529" y="6173"/>
                    <a:pt x="6570" y="6340"/>
                  </a:cubicBezTo>
                  <a:cubicBezTo>
                    <a:pt x="6696" y="6717"/>
                    <a:pt x="6633" y="6968"/>
                    <a:pt x="6529" y="7135"/>
                  </a:cubicBezTo>
                  <a:cubicBezTo>
                    <a:pt x="6529" y="7135"/>
                    <a:pt x="6529" y="7177"/>
                    <a:pt x="6549" y="7198"/>
                  </a:cubicBezTo>
                  <a:cubicBezTo>
                    <a:pt x="6696" y="7512"/>
                    <a:pt x="6759" y="7554"/>
                    <a:pt x="6884" y="7658"/>
                  </a:cubicBezTo>
                  <a:cubicBezTo>
                    <a:pt x="6905" y="7700"/>
                    <a:pt x="6968" y="7721"/>
                    <a:pt x="6989" y="7763"/>
                  </a:cubicBezTo>
                  <a:cubicBezTo>
                    <a:pt x="7261" y="8056"/>
                    <a:pt x="7198" y="8663"/>
                    <a:pt x="7093" y="9269"/>
                  </a:cubicBezTo>
                  <a:lnTo>
                    <a:pt x="7093" y="9311"/>
                  </a:lnTo>
                  <a:cubicBezTo>
                    <a:pt x="7073" y="9437"/>
                    <a:pt x="7010" y="9541"/>
                    <a:pt x="6968" y="9625"/>
                  </a:cubicBezTo>
                  <a:lnTo>
                    <a:pt x="7010" y="9709"/>
                  </a:lnTo>
                  <a:cubicBezTo>
                    <a:pt x="7365" y="9583"/>
                    <a:pt x="7700" y="9395"/>
                    <a:pt x="7826" y="9290"/>
                  </a:cubicBezTo>
                  <a:cubicBezTo>
                    <a:pt x="7742" y="9102"/>
                    <a:pt x="7784" y="8997"/>
                    <a:pt x="7847" y="8495"/>
                  </a:cubicBezTo>
                  <a:cubicBezTo>
                    <a:pt x="7889" y="8349"/>
                    <a:pt x="7847" y="8286"/>
                    <a:pt x="7826" y="8244"/>
                  </a:cubicBezTo>
                  <a:cubicBezTo>
                    <a:pt x="7596" y="7868"/>
                    <a:pt x="7784" y="7575"/>
                    <a:pt x="7951" y="7365"/>
                  </a:cubicBezTo>
                  <a:cubicBezTo>
                    <a:pt x="8140" y="7156"/>
                    <a:pt x="8244" y="7114"/>
                    <a:pt x="8328" y="7052"/>
                  </a:cubicBezTo>
                  <a:cubicBezTo>
                    <a:pt x="8349" y="7031"/>
                    <a:pt x="8412" y="6968"/>
                    <a:pt x="8579" y="6633"/>
                  </a:cubicBezTo>
                  <a:cubicBezTo>
                    <a:pt x="8830" y="6215"/>
                    <a:pt x="9081" y="6068"/>
                    <a:pt x="9270" y="5964"/>
                  </a:cubicBezTo>
                  <a:lnTo>
                    <a:pt x="9290" y="5943"/>
                  </a:lnTo>
                  <a:cubicBezTo>
                    <a:pt x="9270" y="5880"/>
                    <a:pt x="9249" y="5796"/>
                    <a:pt x="9165" y="5692"/>
                  </a:cubicBezTo>
                  <a:cubicBezTo>
                    <a:pt x="8935" y="5273"/>
                    <a:pt x="8872" y="5148"/>
                    <a:pt x="8851" y="5043"/>
                  </a:cubicBezTo>
                  <a:cubicBezTo>
                    <a:pt x="8830" y="4959"/>
                    <a:pt x="8558" y="4583"/>
                    <a:pt x="8454" y="4415"/>
                  </a:cubicBezTo>
                  <a:cubicBezTo>
                    <a:pt x="8119" y="3913"/>
                    <a:pt x="7951" y="3767"/>
                    <a:pt x="7826" y="3641"/>
                  </a:cubicBezTo>
                  <a:cubicBezTo>
                    <a:pt x="7575" y="3515"/>
                    <a:pt x="7407" y="3348"/>
                    <a:pt x="7073" y="2804"/>
                  </a:cubicBezTo>
                  <a:cubicBezTo>
                    <a:pt x="6863" y="2469"/>
                    <a:pt x="6717" y="2218"/>
                    <a:pt x="6570" y="2051"/>
                  </a:cubicBezTo>
                  <a:cubicBezTo>
                    <a:pt x="6319" y="1674"/>
                    <a:pt x="6194" y="1465"/>
                    <a:pt x="6152" y="1109"/>
                  </a:cubicBezTo>
                  <a:cubicBezTo>
                    <a:pt x="6152" y="1109"/>
                    <a:pt x="6131" y="1005"/>
                    <a:pt x="5943" y="733"/>
                  </a:cubicBezTo>
                  <a:cubicBezTo>
                    <a:pt x="5901" y="649"/>
                    <a:pt x="5817" y="544"/>
                    <a:pt x="5733" y="440"/>
                  </a:cubicBezTo>
                  <a:cubicBezTo>
                    <a:pt x="5713" y="440"/>
                    <a:pt x="5692" y="482"/>
                    <a:pt x="5671" y="482"/>
                  </a:cubicBezTo>
                  <a:cubicBezTo>
                    <a:pt x="5629" y="482"/>
                    <a:pt x="5629" y="502"/>
                    <a:pt x="5608" y="502"/>
                  </a:cubicBezTo>
                  <a:cubicBezTo>
                    <a:pt x="5566" y="523"/>
                    <a:pt x="5482" y="544"/>
                    <a:pt x="5420" y="586"/>
                  </a:cubicBezTo>
                  <a:cubicBezTo>
                    <a:pt x="5210" y="649"/>
                    <a:pt x="5106" y="733"/>
                    <a:pt x="5001" y="816"/>
                  </a:cubicBezTo>
                  <a:cubicBezTo>
                    <a:pt x="4855" y="921"/>
                    <a:pt x="4666" y="1046"/>
                    <a:pt x="4332" y="1046"/>
                  </a:cubicBezTo>
                  <a:cubicBezTo>
                    <a:pt x="4101" y="1046"/>
                    <a:pt x="3808" y="1005"/>
                    <a:pt x="3348" y="858"/>
                  </a:cubicBezTo>
                  <a:cubicBezTo>
                    <a:pt x="2741" y="691"/>
                    <a:pt x="2407" y="398"/>
                    <a:pt x="2218" y="189"/>
                  </a:cubicBezTo>
                  <a:cubicBezTo>
                    <a:pt x="2051" y="63"/>
                    <a:pt x="2009" y="0"/>
                    <a:pt x="1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4181400" y="2368350"/>
              <a:ext cx="478125" cy="323825"/>
            </a:xfrm>
            <a:custGeom>
              <a:rect b="b" l="l" r="r" t="t"/>
              <a:pathLst>
                <a:path extrusionOk="0" h="12953" w="19125">
                  <a:moveTo>
                    <a:pt x="15631" y="0"/>
                  </a:moveTo>
                  <a:cubicBezTo>
                    <a:pt x="15589" y="0"/>
                    <a:pt x="15568" y="0"/>
                    <a:pt x="15526" y="42"/>
                  </a:cubicBezTo>
                  <a:cubicBezTo>
                    <a:pt x="15421" y="84"/>
                    <a:pt x="15275" y="252"/>
                    <a:pt x="15003" y="524"/>
                  </a:cubicBezTo>
                  <a:cubicBezTo>
                    <a:pt x="14710" y="837"/>
                    <a:pt x="14312" y="1298"/>
                    <a:pt x="13685" y="1863"/>
                  </a:cubicBezTo>
                  <a:cubicBezTo>
                    <a:pt x="13601" y="1946"/>
                    <a:pt x="13496" y="2030"/>
                    <a:pt x="13392" y="2135"/>
                  </a:cubicBezTo>
                  <a:cubicBezTo>
                    <a:pt x="13329" y="2197"/>
                    <a:pt x="13245" y="2260"/>
                    <a:pt x="13162" y="2344"/>
                  </a:cubicBezTo>
                  <a:cubicBezTo>
                    <a:pt x="12639" y="2783"/>
                    <a:pt x="12220" y="2993"/>
                    <a:pt x="11885" y="2993"/>
                  </a:cubicBezTo>
                  <a:cubicBezTo>
                    <a:pt x="11446" y="2993"/>
                    <a:pt x="11174" y="2679"/>
                    <a:pt x="10923" y="2386"/>
                  </a:cubicBezTo>
                  <a:cubicBezTo>
                    <a:pt x="10672" y="2135"/>
                    <a:pt x="10442" y="1863"/>
                    <a:pt x="10065" y="1737"/>
                  </a:cubicBezTo>
                  <a:cubicBezTo>
                    <a:pt x="10023" y="1716"/>
                    <a:pt x="9960" y="1716"/>
                    <a:pt x="9898" y="1674"/>
                  </a:cubicBezTo>
                  <a:cubicBezTo>
                    <a:pt x="9605" y="1612"/>
                    <a:pt x="9395" y="1570"/>
                    <a:pt x="9270" y="1570"/>
                  </a:cubicBezTo>
                  <a:cubicBezTo>
                    <a:pt x="9102" y="1570"/>
                    <a:pt x="9082" y="1612"/>
                    <a:pt x="8977" y="1737"/>
                  </a:cubicBezTo>
                  <a:cubicBezTo>
                    <a:pt x="8789" y="1946"/>
                    <a:pt x="8496" y="2260"/>
                    <a:pt x="7701" y="2511"/>
                  </a:cubicBezTo>
                  <a:cubicBezTo>
                    <a:pt x="5985" y="3076"/>
                    <a:pt x="5420" y="3097"/>
                    <a:pt x="3641" y="3139"/>
                  </a:cubicBezTo>
                  <a:lnTo>
                    <a:pt x="3474" y="3139"/>
                  </a:lnTo>
                  <a:cubicBezTo>
                    <a:pt x="2281" y="3181"/>
                    <a:pt x="1842" y="3181"/>
                    <a:pt x="1654" y="3181"/>
                  </a:cubicBezTo>
                  <a:lnTo>
                    <a:pt x="1" y="4604"/>
                  </a:lnTo>
                  <a:cubicBezTo>
                    <a:pt x="294" y="5336"/>
                    <a:pt x="524" y="6947"/>
                    <a:pt x="587" y="7512"/>
                  </a:cubicBezTo>
                  <a:cubicBezTo>
                    <a:pt x="607" y="7910"/>
                    <a:pt x="649" y="8202"/>
                    <a:pt x="712" y="8474"/>
                  </a:cubicBezTo>
                  <a:cubicBezTo>
                    <a:pt x="796" y="8935"/>
                    <a:pt x="879" y="9311"/>
                    <a:pt x="838" y="10044"/>
                  </a:cubicBezTo>
                  <a:cubicBezTo>
                    <a:pt x="817" y="10776"/>
                    <a:pt x="691" y="11257"/>
                    <a:pt x="545" y="11676"/>
                  </a:cubicBezTo>
                  <a:cubicBezTo>
                    <a:pt x="482" y="11927"/>
                    <a:pt x="419" y="12136"/>
                    <a:pt x="398" y="12408"/>
                  </a:cubicBezTo>
                  <a:cubicBezTo>
                    <a:pt x="377" y="12617"/>
                    <a:pt x="377" y="12764"/>
                    <a:pt x="398" y="12910"/>
                  </a:cubicBezTo>
                  <a:lnTo>
                    <a:pt x="461" y="12910"/>
                  </a:lnTo>
                  <a:cubicBezTo>
                    <a:pt x="482" y="12910"/>
                    <a:pt x="503" y="12910"/>
                    <a:pt x="524" y="12931"/>
                  </a:cubicBezTo>
                  <a:cubicBezTo>
                    <a:pt x="587" y="12931"/>
                    <a:pt x="607" y="12952"/>
                    <a:pt x="649" y="12952"/>
                  </a:cubicBezTo>
                  <a:lnTo>
                    <a:pt x="921" y="12952"/>
                  </a:lnTo>
                  <a:cubicBezTo>
                    <a:pt x="984" y="12952"/>
                    <a:pt x="1026" y="12931"/>
                    <a:pt x="1068" y="12931"/>
                  </a:cubicBezTo>
                  <a:cubicBezTo>
                    <a:pt x="1152" y="12910"/>
                    <a:pt x="1214" y="12868"/>
                    <a:pt x="1277" y="12868"/>
                  </a:cubicBezTo>
                  <a:cubicBezTo>
                    <a:pt x="1549" y="12806"/>
                    <a:pt x="1779" y="12764"/>
                    <a:pt x="2072" y="12764"/>
                  </a:cubicBezTo>
                  <a:lnTo>
                    <a:pt x="2302" y="12764"/>
                  </a:lnTo>
                  <a:cubicBezTo>
                    <a:pt x="2470" y="12764"/>
                    <a:pt x="2637" y="12806"/>
                    <a:pt x="2825" y="12806"/>
                  </a:cubicBezTo>
                  <a:cubicBezTo>
                    <a:pt x="3097" y="12827"/>
                    <a:pt x="3411" y="12827"/>
                    <a:pt x="3788" y="12848"/>
                  </a:cubicBezTo>
                  <a:cubicBezTo>
                    <a:pt x="3934" y="12848"/>
                    <a:pt x="4060" y="12848"/>
                    <a:pt x="4206" y="12868"/>
                  </a:cubicBezTo>
                  <a:lnTo>
                    <a:pt x="4646" y="12868"/>
                  </a:lnTo>
                  <a:cubicBezTo>
                    <a:pt x="4960" y="12868"/>
                    <a:pt x="5211" y="12910"/>
                    <a:pt x="5399" y="12910"/>
                  </a:cubicBezTo>
                  <a:lnTo>
                    <a:pt x="5859" y="12910"/>
                  </a:lnTo>
                  <a:cubicBezTo>
                    <a:pt x="6089" y="12910"/>
                    <a:pt x="6257" y="12910"/>
                    <a:pt x="6550" y="12868"/>
                  </a:cubicBezTo>
                  <a:lnTo>
                    <a:pt x="6926" y="12868"/>
                  </a:lnTo>
                  <a:cubicBezTo>
                    <a:pt x="7408" y="12848"/>
                    <a:pt x="7450" y="12764"/>
                    <a:pt x="7659" y="12534"/>
                  </a:cubicBezTo>
                  <a:cubicBezTo>
                    <a:pt x="7931" y="12241"/>
                    <a:pt x="8286" y="11822"/>
                    <a:pt x="9416" y="11257"/>
                  </a:cubicBezTo>
                  <a:cubicBezTo>
                    <a:pt x="10253" y="10818"/>
                    <a:pt x="10483" y="10755"/>
                    <a:pt x="10651" y="10755"/>
                  </a:cubicBezTo>
                  <a:cubicBezTo>
                    <a:pt x="10714" y="10755"/>
                    <a:pt x="10735" y="10755"/>
                    <a:pt x="10776" y="10776"/>
                  </a:cubicBezTo>
                  <a:cubicBezTo>
                    <a:pt x="10881" y="10818"/>
                    <a:pt x="10944" y="10923"/>
                    <a:pt x="10965" y="10964"/>
                  </a:cubicBezTo>
                  <a:cubicBezTo>
                    <a:pt x="10986" y="11027"/>
                    <a:pt x="10986" y="11048"/>
                    <a:pt x="11027" y="11090"/>
                  </a:cubicBezTo>
                  <a:lnTo>
                    <a:pt x="11027" y="11236"/>
                  </a:lnTo>
                  <a:cubicBezTo>
                    <a:pt x="11027" y="11278"/>
                    <a:pt x="11027" y="11299"/>
                    <a:pt x="10986" y="11362"/>
                  </a:cubicBezTo>
                  <a:lnTo>
                    <a:pt x="10986" y="11383"/>
                  </a:lnTo>
                  <a:cubicBezTo>
                    <a:pt x="10986" y="11404"/>
                    <a:pt x="10965" y="11467"/>
                    <a:pt x="10965" y="11487"/>
                  </a:cubicBezTo>
                  <a:cubicBezTo>
                    <a:pt x="10986" y="11487"/>
                    <a:pt x="11048" y="11404"/>
                    <a:pt x="11069" y="11383"/>
                  </a:cubicBezTo>
                  <a:cubicBezTo>
                    <a:pt x="11237" y="11174"/>
                    <a:pt x="11488" y="10818"/>
                    <a:pt x="12220" y="10295"/>
                  </a:cubicBezTo>
                  <a:cubicBezTo>
                    <a:pt x="12680" y="9939"/>
                    <a:pt x="12973" y="9814"/>
                    <a:pt x="13204" y="9814"/>
                  </a:cubicBezTo>
                  <a:cubicBezTo>
                    <a:pt x="13476" y="9814"/>
                    <a:pt x="13664" y="10002"/>
                    <a:pt x="13831" y="10148"/>
                  </a:cubicBezTo>
                  <a:cubicBezTo>
                    <a:pt x="13978" y="10295"/>
                    <a:pt x="14145" y="10441"/>
                    <a:pt x="14438" y="10609"/>
                  </a:cubicBezTo>
                  <a:cubicBezTo>
                    <a:pt x="14543" y="10651"/>
                    <a:pt x="14647" y="10671"/>
                    <a:pt x="14773" y="10734"/>
                  </a:cubicBezTo>
                  <a:cubicBezTo>
                    <a:pt x="15170" y="10839"/>
                    <a:pt x="15463" y="10881"/>
                    <a:pt x="15652" y="10881"/>
                  </a:cubicBezTo>
                  <a:cubicBezTo>
                    <a:pt x="15819" y="10881"/>
                    <a:pt x="15903" y="10839"/>
                    <a:pt x="16070" y="10734"/>
                  </a:cubicBezTo>
                  <a:cubicBezTo>
                    <a:pt x="16196" y="10651"/>
                    <a:pt x="16342" y="10546"/>
                    <a:pt x="16593" y="10441"/>
                  </a:cubicBezTo>
                  <a:cubicBezTo>
                    <a:pt x="16719" y="10399"/>
                    <a:pt x="16802" y="10358"/>
                    <a:pt x="16844" y="10337"/>
                  </a:cubicBezTo>
                  <a:cubicBezTo>
                    <a:pt x="16844" y="10190"/>
                    <a:pt x="16865" y="9939"/>
                    <a:pt x="17033" y="9667"/>
                  </a:cubicBezTo>
                  <a:cubicBezTo>
                    <a:pt x="17325" y="9144"/>
                    <a:pt x="17493" y="9081"/>
                    <a:pt x="17869" y="8977"/>
                  </a:cubicBezTo>
                  <a:cubicBezTo>
                    <a:pt x="17995" y="8956"/>
                    <a:pt x="18183" y="8893"/>
                    <a:pt x="18434" y="8788"/>
                  </a:cubicBezTo>
                  <a:cubicBezTo>
                    <a:pt x="18706" y="8684"/>
                    <a:pt x="18811" y="8642"/>
                    <a:pt x="18853" y="8621"/>
                  </a:cubicBezTo>
                  <a:cubicBezTo>
                    <a:pt x="18895" y="8516"/>
                    <a:pt x="18937" y="8370"/>
                    <a:pt x="19062" y="8202"/>
                  </a:cubicBezTo>
                  <a:cubicBezTo>
                    <a:pt x="19125" y="8140"/>
                    <a:pt x="19125" y="8098"/>
                    <a:pt x="19125" y="8098"/>
                  </a:cubicBezTo>
                  <a:cubicBezTo>
                    <a:pt x="19125" y="8035"/>
                    <a:pt x="19062" y="7847"/>
                    <a:pt x="18999" y="7721"/>
                  </a:cubicBezTo>
                  <a:cubicBezTo>
                    <a:pt x="18916" y="7512"/>
                    <a:pt x="18811" y="7261"/>
                    <a:pt x="18706" y="6884"/>
                  </a:cubicBezTo>
                  <a:cubicBezTo>
                    <a:pt x="18644" y="6759"/>
                    <a:pt x="18623" y="6654"/>
                    <a:pt x="18602" y="6591"/>
                  </a:cubicBezTo>
                  <a:lnTo>
                    <a:pt x="18581" y="6591"/>
                  </a:lnTo>
                  <a:cubicBezTo>
                    <a:pt x="18434" y="6675"/>
                    <a:pt x="18288" y="6801"/>
                    <a:pt x="18016" y="6801"/>
                  </a:cubicBezTo>
                  <a:cubicBezTo>
                    <a:pt x="17953" y="6801"/>
                    <a:pt x="17869" y="6801"/>
                    <a:pt x="17807" y="6780"/>
                  </a:cubicBezTo>
                  <a:cubicBezTo>
                    <a:pt x="17053" y="6570"/>
                    <a:pt x="17116" y="5859"/>
                    <a:pt x="17158" y="5441"/>
                  </a:cubicBezTo>
                  <a:cubicBezTo>
                    <a:pt x="17158" y="5315"/>
                    <a:pt x="17200" y="5210"/>
                    <a:pt x="17200" y="5106"/>
                  </a:cubicBezTo>
                  <a:cubicBezTo>
                    <a:pt x="17200" y="4604"/>
                    <a:pt x="17472" y="3829"/>
                    <a:pt x="18079" y="2553"/>
                  </a:cubicBezTo>
                  <a:cubicBezTo>
                    <a:pt x="18162" y="2365"/>
                    <a:pt x="18183" y="2302"/>
                    <a:pt x="17786" y="1946"/>
                  </a:cubicBezTo>
                  <a:cubicBezTo>
                    <a:pt x="17639" y="1779"/>
                    <a:pt x="17451" y="1612"/>
                    <a:pt x="17325" y="1360"/>
                  </a:cubicBezTo>
                  <a:cubicBezTo>
                    <a:pt x="17012" y="796"/>
                    <a:pt x="16509" y="377"/>
                    <a:pt x="15882" y="84"/>
                  </a:cubicBezTo>
                  <a:cubicBezTo>
                    <a:pt x="15777" y="42"/>
                    <a:pt x="15693" y="0"/>
                    <a:pt x="15631" y="0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4238425" y="2720400"/>
              <a:ext cx="419550" cy="331650"/>
            </a:xfrm>
            <a:custGeom>
              <a:rect b="b" l="l" r="r" t="t"/>
              <a:pathLst>
                <a:path extrusionOk="0" h="13266" w="16782">
                  <a:moveTo>
                    <a:pt x="15421" y="7156"/>
                  </a:moveTo>
                  <a:lnTo>
                    <a:pt x="15421" y="7156"/>
                  </a:lnTo>
                  <a:cubicBezTo>
                    <a:pt x="15405" y="7177"/>
                    <a:pt x="15389" y="7198"/>
                    <a:pt x="15374" y="7217"/>
                  </a:cubicBezTo>
                  <a:lnTo>
                    <a:pt x="15374" y="7217"/>
                  </a:lnTo>
                  <a:cubicBezTo>
                    <a:pt x="15376" y="7218"/>
                    <a:pt x="15378" y="7218"/>
                    <a:pt x="15379" y="7219"/>
                  </a:cubicBezTo>
                  <a:cubicBezTo>
                    <a:pt x="15400" y="7219"/>
                    <a:pt x="15442" y="7219"/>
                    <a:pt x="15421" y="7156"/>
                  </a:cubicBezTo>
                  <a:close/>
                  <a:moveTo>
                    <a:pt x="9688" y="0"/>
                  </a:moveTo>
                  <a:cubicBezTo>
                    <a:pt x="9688" y="0"/>
                    <a:pt x="9646" y="0"/>
                    <a:pt x="9646" y="21"/>
                  </a:cubicBezTo>
                  <a:lnTo>
                    <a:pt x="9625" y="42"/>
                  </a:lnTo>
                  <a:cubicBezTo>
                    <a:pt x="9604" y="84"/>
                    <a:pt x="9562" y="84"/>
                    <a:pt x="9562" y="84"/>
                  </a:cubicBezTo>
                  <a:cubicBezTo>
                    <a:pt x="9562" y="84"/>
                    <a:pt x="9542" y="84"/>
                    <a:pt x="9542" y="105"/>
                  </a:cubicBezTo>
                  <a:cubicBezTo>
                    <a:pt x="9521" y="105"/>
                    <a:pt x="9500" y="105"/>
                    <a:pt x="9500" y="126"/>
                  </a:cubicBezTo>
                  <a:lnTo>
                    <a:pt x="9416" y="126"/>
                  </a:lnTo>
                  <a:cubicBezTo>
                    <a:pt x="9353" y="126"/>
                    <a:pt x="9290" y="126"/>
                    <a:pt x="9207" y="105"/>
                  </a:cubicBezTo>
                  <a:cubicBezTo>
                    <a:pt x="9105" y="92"/>
                    <a:pt x="8988" y="71"/>
                    <a:pt x="8855" y="71"/>
                  </a:cubicBezTo>
                  <a:cubicBezTo>
                    <a:pt x="8770" y="71"/>
                    <a:pt x="8678" y="80"/>
                    <a:pt x="8579" y="105"/>
                  </a:cubicBezTo>
                  <a:cubicBezTo>
                    <a:pt x="8474" y="126"/>
                    <a:pt x="8391" y="126"/>
                    <a:pt x="8349" y="126"/>
                  </a:cubicBezTo>
                  <a:cubicBezTo>
                    <a:pt x="8265" y="314"/>
                    <a:pt x="8140" y="628"/>
                    <a:pt x="7470" y="1255"/>
                  </a:cubicBezTo>
                  <a:cubicBezTo>
                    <a:pt x="7010" y="1716"/>
                    <a:pt x="6842" y="1925"/>
                    <a:pt x="6801" y="1988"/>
                  </a:cubicBezTo>
                  <a:cubicBezTo>
                    <a:pt x="6801" y="2176"/>
                    <a:pt x="6717" y="2302"/>
                    <a:pt x="6591" y="2448"/>
                  </a:cubicBezTo>
                  <a:cubicBezTo>
                    <a:pt x="6466" y="2615"/>
                    <a:pt x="6319" y="2762"/>
                    <a:pt x="6173" y="2762"/>
                  </a:cubicBezTo>
                  <a:cubicBezTo>
                    <a:pt x="6068" y="2762"/>
                    <a:pt x="6005" y="2720"/>
                    <a:pt x="5943" y="2699"/>
                  </a:cubicBezTo>
                  <a:cubicBezTo>
                    <a:pt x="5880" y="2657"/>
                    <a:pt x="5796" y="2615"/>
                    <a:pt x="5671" y="2595"/>
                  </a:cubicBezTo>
                  <a:cubicBezTo>
                    <a:pt x="5629" y="2595"/>
                    <a:pt x="5566" y="2553"/>
                    <a:pt x="5524" y="2553"/>
                  </a:cubicBezTo>
                  <a:cubicBezTo>
                    <a:pt x="5566" y="2741"/>
                    <a:pt x="5587" y="2971"/>
                    <a:pt x="5545" y="3285"/>
                  </a:cubicBezTo>
                  <a:cubicBezTo>
                    <a:pt x="5524" y="3557"/>
                    <a:pt x="5482" y="3766"/>
                    <a:pt x="5461" y="3955"/>
                  </a:cubicBezTo>
                  <a:cubicBezTo>
                    <a:pt x="5420" y="4520"/>
                    <a:pt x="5399" y="4896"/>
                    <a:pt x="5022" y="5419"/>
                  </a:cubicBezTo>
                  <a:cubicBezTo>
                    <a:pt x="5001" y="5440"/>
                    <a:pt x="5001" y="5461"/>
                    <a:pt x="4959" y="5461"/>
                  </a:cubicBezTo>
                  <a:cubicBezTo>
                    <a:pt x="4855" y="5628"/>
                    <a:pt x="4687" y="5775"/>
                    <a:pt x="4478" y="5775"/>
                  </a:cubicBezTo>
                  <a:cubicBezTo>
                    <a:pt x="4269" y="5775"/>
                    <a:pt x="4101" y="5628"/>
                    <a:pt x="3976" y="5461"/>
                  </a:cubicBezTo>
                  <a:cubicBezTo>
                    <a:pt x="3913" y="5377"/>
                    <a:pt x="3871" y="5336"/>
                    <a:pt x="3788" y="5315"/>
                  </a:cubicBezTo>
                  <a:cubicBezTo>
                    <a:pt x="3683" y="5231"/>
                    <a:pt x="3662" y="5231"/>
                    <a:pt x="3662" y="5231"/>
                  </a:cubicBezTo>
                  <a:cubicBezTo>
                    <a:pt x="3641" y="5231"/>
                    <a:pt x="3578" y="5252"/>
                    <a:pt x="3495" y="5252"/>
                  </a:cubicBezTo>
                  <a:cubicBezTo>
                    <a:pt x="3390" y="5273"/>
                    <a:pt x="3244" y="5315"/>
                    <a:pt x="2972" y="5356"/>
                  </a:cubicBezTo>
                  <a:cubicBezTo>
                    <a:pt x="2930" y="5356"/>
                    <a:pt x="2867" y="5377"/>
                    <a:pt x="2846" y="5377"/>
                  </a:cubicBezTo>
                  <a:lnTo>
                    <a:pt x="2846" y="5419"/>
                  </a:lnTo>
                  <a:cubicBezTo>
                    <a:pt x="2846" y="5754"/>
                    <a:pt x="2867" y="6486"/>
                    <a:pt x="2490" y="7951"/>
                  </a:cubicBezTo>
                  <a:cubicBezTo>
                    <a:pt x="2114" y="9332"/>
                    <a:pt x="1988" y="9730"/>
                    <a:pt x="1674" y="9730"/>
                  </a:cubicBezTo>
                  <a:cubicBezTo>
                    <a:pt x="1570" y="9730"/>
                    <a:pt x="1465" y="9646"/>
                    <a:pt x="1402" y="9625"/>
                  </a:cubicBezTo>
                  <a:cubicBezTo>
                    <a:pt x="1381" y="9604"/>
                    <a:pt x="1360" y="9562"/>
                    <a:pt x="1339" y="9562"/>
                  </a:cubicBezTo>
                  <a:cubicBezTo>
                    <a:pt x="1339" y="9562"/>
                    <a:pt x="1256" y="9562"/>
                    <a:pt x="1088" y="9750"/>
                  </a:cubicBezTo>
                  <a:cubicBezTo>
                    <a:pt x="712" y="10190"/>
                    <a:pt x="565" y="10294"/>
                    <a:pt x="419" y="10294"/>
                  </a:cubicBezTo>
                  <a:cubicBezTo>
                    <a:pt x="314" y="10294"/>
                    <a:pt x="231" y="10253"/>
                    <a:pt x="210" y="10190"/>
                  </a:cubicBezTo>
                  <a:cubicBezTo>
                    <a:pt x="189" y="10190"/>
                    <a:pt x="189" y="10190"/>
                    <a:pt x="126" y="10232"/>
                  </a:cubicBezTo>
                  <a:cubicBezTo>
                    <a:pt x="168" y="10294"/>
                    <a:pt x="210" y="10399"/>
                    <a:pt x="272" y="10546"/>
                  </a:cubicBezTo>
                  <a:cubicBezTo>
                    <a:pt x="461" y="11069"/>
                    <a:pt x="398" y="11550"/>
                    <a:pt x="293" y="11822"/>
                  </a:cubicBezTo>
                  <a:cubicBezTo>
                    <a:pt x="272" y="12010"/>
                    <a:pt x="189" y="12240"/>
                    <a:pt x="0" y="12387"/>
                  </a:cubicBezTo>
                  <a:cubicBezTo>
                    <a:pt x="21" y="12471"/>
                    <a:pt x="84" y="12554"/>
                    <a:pt x="126" y="12596"/>
                  </a:cubicBezTo>
                  <a:lnTo>
                    <a:pt x="189" y="12659"/>
                  </a:lnTo>
                  <a:lnTo>
                    <a:pt x="314" y="13266"/>
                  </a:lnTo>
                  <a:cubicBezTo>
                    <a:pt x="712" y="13224"/>
                    <a:pt x="816" y="13224"/>
                    <a:pt x="921" y="13224"/>
                  </a:cubicBezTo>
                  <a:lnTo>
                    <a:pt x="1026" y="13224"/>
                  </a:lnTo>
                  <a:cubicBezTo>
                    <a:pt x="1172" y="13224"/>
                    <a:pt x="1402" y="13203"/>
                    <a:pt x="2072" y="13098"/>
                  </a:cubicBezTo>
                  <a:cubicBezTo>
                    <a:pt x="2281" y="13077"/>
                    <a:pt x="2448" y="13056"/>
                    <a:pt x="2637" y="13015"/>
                  </a:cubicBezTo>
                  <a:cubicBezTo>
                    <a:pt x="3829" y="12847"/>
                    <a:pt x="4666" y="12701"/>
                    <a:pt x="5357" y="12219"/>
                  </a:cubicBezTo>
                  <a:cubicBezTo>
                    <a:pt x="5671" y="12010"/>
                    <a:pt x="5754" y="11843"/>
                    <a:pt x="5838" y="11696"/>
                  </a:cubicBezTo>
                  <a:cubicBezTo>
                    <a:pt x="6047" y="11341"/>
                    <a:pt x="6194" y="11215"/>
                    <a:pt x="6842" y="11215"/>
                  </a:cubicBezTo>
                  <a:cubicBezTo>
                    <a:pt x="7303" y="11215"/>
                    <a:pt x="7428" y="11278"/>
                    <a:pt x="7554" y="11320"/>
                  </a:cubicBezTo>
                  <a:lnTo>
                    <a:pt x="7617" y="11320"/>
                  </a:lnTo>
                  <a:cubicBezTo>
                    <a:pt x="7721" y="11320"/>
                    <a:pt x="7951" y="11299"/>
                    <a:pt x="8370" y="11215"/>
                  </a:cubicBezTo>
                  <a:cubicBezTo>
                    <a:pt x="8977" y="11110"/>
                    <a:pt x="9060" y="11090"/>
                    <a:pt x="9102" y="11027"/>
                  </a:cubicBezTo>
                  <a:cubicBezTo>
                    <a:pt x="9228" y="10985"/>
                    <a:pt x="9332" y="10922"/>
                    <a:pt x="10504" y="10755"/>
                  </a:cubicBezTo>
                  <a:cubicBezTo>
                    <a:pt x="11341" y="10608"/>
                    <a:pt x="11634" y="10483"/>
                    <a:pt x="11822" y="10399"/>
                  </a:cubicBezTo>
                  <a:cubicBezTo>
                    <a:pt x="11948" y="10357"/>
                    <a:pt x="12052" y="10274"/>
                    <a:pt x="12262" y="10274"/>
                  </a:cubicBezTo>
                  <a:cubicBezTo>
                    <a:pt x="12450" y="10274"/>
                    <a:pt x="12722" y="10336"/>
                    <a:pt x="13266" y="10462"/>
                  </a:cubicBezTo>
                  <a:cubicBezTo>
                    <a:pt x="13998" y="10650"/>
                    <a:pt x="14438" y="10692"/>
                    <a:pt x="14752" y="10755"/>
                  </a:cubicBezTo>
                  <a:cubicBezTo>
                    <a:pt x="15044" y="10797"/>
                    <a:pt x="15275" y="10818"/>
                    <a:pt x="15400" y="10985"/>
                  </a:cubicBezTo>
                  <a:cubicBezTo>
                    <a:pt x="15463" y="10964"/>
                    <a:pt x="15484" y="10922"/>
                    <a:pt x="15526" y="10901"/>
                  </a:cubicBezTo>
                  <a:cubicBezTo>
                    <a:pt x="15834" y="10709"/>
                    <a:pt x="16177" y="10499"/>
                    <a:pt x="16474" y="10499"/>
                  </a:cubicBezTo>
                  <a:cubicBezTo>
                    <a:pt x="16500" y="10499"/>
                    <a:pt x="16526" y="10500"/>
                    <a:pt x="16551" y="10504"/>
                  </a:cubicBezTo>
                  <a:cubicBezTo>
                    <a:pt x="16635" y="10546"/>
                    <a:pt x="16718" y="10546"/>
                    <a:pt x="16781" y="10587"/>
                  </a:cubicBezTo>
                  <a:cubicBezTo>
                    <a:pt x="16760" y="10190"/>
                    <a:pt x="16718" y="9750"/>
                    <a:pt x="16572" y="9458"/>
                  </a:cubicBezTo>
                  <a:cubicBezTo>
                    <a:pt x="16530" y="9332"/>
                    <a:pt x="16509" y="9290"/>
                    <a:pt x="16488" y="9248"/>
                  </a:cubicBezTo>
                  <a:lnTo>
                    <a:pt x="16446" y="9248"/>
                  </a:lnTo>
                  <a:cubicBezTo>
                    <a:pt x="16384" y="9248"/>
                    <a:pt x="16258" y="9227"/>
                    <a:pt x="16091" y="9144"/>
                  </a:cubicBezTo>
                  <a:cubicBezTo>
                    <a:pt x="16091" y="9206"/>
                    <a:pt x="16049" y="9248"/>
                    <a:pt x="16028" y="9290"/>
                  </a:cubicBezTo>
                  <a:cubicBezTo>
                    <a:pt x="15923" y="9520"/>
                    <a:pt x="15777" y="9625"/>
                    <a:pt x="15568" y="9625"/>
                  </a:cubicBezTo>
                  <a:cubicBezTo>
                    <a:pt x="15463" y="9625"/>
                    <a:pt x="15358" y="9604"/>
                    <a:pt x="15254" y="9562"/>
                  </a:cubicBezTo>
                  <a:cubicBezTo>
                    <a:pt x="15086" y="9520"/>
                    <a:pt x="14877" y="9458"/>
                    <a:pt x="14584" y="9458"/>
                  </a:cubicBezTo>
                  <a:cubicBezTo>
                    <a:pt x="14270" y="9458"/>
                    <a:pt x="14061" y="9437"/>
                    <a:pt x="13956" y="9248"/>
                  </a:cubicBezTo>
                  <a:cubicBezTo>
                    <a:pt x="13873" y="9102"/>
                    <a:pt x="13894" y="8913"/>
                    <a:pt x="13915" y="8830"/>
                  </a:cubicBezTo>
                  <a:lnTo>
                    <a:pt x="13915" y="8788"/>
                  </a:lnTo>
                  <a:lnTo>
                    <a:pt x="13894" y="8767"/>
                  </a:lnTo>
                  <a:cubicBezTo>
                    <a:pt x="13705" y="8495"/>
                    <a:pt x="13643" y="8453"/>
                    <a:pt x="13475" y="8369"/>
                  </a:cubicBezTo>
                  <a:cubicBezTo>
                    <a:pt x="13412" y="8349"/>
                    <a:pt x="13391" y="8307"/>
                    <a:pt x="13329" y="8286"/>
                  </a:cubicBezTo>
                  <a:cubicBezTo>
                    <a:pt x="13266" y="8244"/>
                    <a:pt x="13015" y="8202"/>
                    <a:pt x="12868" y="8202"/>
                  </a:cubicBezTo>
                  <a:cubicBezTo>
                    <a:pt x="12575" y="8181"/>
                    <a:pt x="12345" y="8181"/>
                    <a:pt x="12178" y="8035"/>
                  </a:cubicBezTo>
                  <a:cubicBezTo>
                    <a:pt x="12073" y="7951"/>
                    <a:pt x="12031" y="7825"/>
                    <a:pt x="12031" y="7658"/>
                  </a:cubicBezTo>
                  <a:cubicBezTo>
                    <a:pt x="12031" y="7365"/>
                    <a:pt x="12262" y="7156"/>
                    <a:pt x="12492" y="6947"/>
                  </a:cubicBezTo>
                  <a:cubicBezTo>
                    <a:pt x="12555" y="6905"/>
                    <a:pt x="12638" y="6842"/>
                    <a:pt x="12659" y="6821"/>
                  </a:cubicBezTo>
                  <a:cubicBezTo>
                    <a:pt x="12701" y="6737"/>
                    <a:pt x="12806" y="6675"/>
                    <a:pt x="12973" y="6675"/>
                  </a:cubicBezTo>
                  <a:cubicBezTo>
                    <a:pt x="13119" y="6675"/>
                    <a:pt x="13308" y="6737"/>
                    <a:pt x="13538" y="6884"/>
                  </a:cubicBezTo>
                  <a:cubicBezTo>
                    <a:pt x="13684" y="6947"/>
                    <a:pt x="13873" y="7030"/>
                    <a:pt x="14019" y="7093"/>
                  </a:cubicBezTo>
                  <a:cubicBezTo>
                    <a:pt x="14333" y="7198"/>
                    <a:pt x="14563" y="7470"/>
                    <a:pt x="14772" y="7721"/>
                  </a:cubicBezTo>
                  <a:lnTo>
                    <a:pt x="14877" y="7825"/>
                  </a:lnTo>
                  <a:cubicBezTo>
                    <a:pt x="14961" y="7742"/>
                    <a:pt x="15044" y="7637"/>
                    <a:pt x="15107" y="7533"/>
                  </a:cubicBezTo>
                  <a:cubicBezTo>
                    <a:pt x="15180" y="7441"/>
                    <a:pt x="15269" y="7350"/>
                    <a:pt x="15374" y="7217"/>
                  </a:cubicBezTo>
                  <a:lnTo>
                    <a:pt x="15374" y="7217"/>
                  </a:lnTo>
                  <a:cubicBezTo>
                    <a:pt x="15187" y="7155"/>
                    <a:pt x="14959" y="7092"/>
                    <a:pt x="14731" y="6947"/>
                  </a:cubicBezTo>
                  <a:cubicBezTo>
                    <a:pt x="14459" y="6800"/>
                    <a:pt x="14312" y="6696"/>
                    <a:pt x="14291" y="6465"/>
                  </a:cubicBezTo>
                  <a:lnTo>
                    <a:pt x="14291" y="6319"/>
                  </a:lnTo>
                  <a:cubicBezTo>
                    <a:pt x="14208" y="6214"/>
                    <a:pt x="14124" y="6089"/>
                    <a:pt x="14124" y="5942"/>
                  </a:cubicBezTo>
                  <a:cubicBezTo>
                    <a:pt x="14124" y="5733"/>
                    <a:pt x="14208" y="5587"/>
                    <a:pt x="14291" y="5524"/>
                  </a:cubicBezTo>
                  <a:cubicBezTo>
                    <a:pt x="14312" y="5461"/>
                    <a:pt x="14354" y="5419"/>
                    <a:pt x="14396" y="5356"/>
                  </a:cubicBezTo>
                  <a:cubicBezTo>
                    <a:pt x="14417" y="5252"/>
                    <a:pt x="14438" y="5231"/>
                    <a:pt x="14438" y="5210"/>
                  </a:cubicBezTo>
                  <a:cubicBezTo>
                    <a:pt x="14438" y="5168"/>
                    <a:pt x="14459" y="5105"/>
                    <a:pt x="14521" y="4917"/>
                  </a:cubicBezTo>
                  <a:cubicBezTo>
                    <a:pt x="14417" y="4854"/>
                    <a:pt x="14249" y="4750"/>
                    <a:pt x="14124" y="4540"/>
                  </a:cubicBezTo>
                  <a:lnTo>
                    <a:pt x="14061" y="4499"/>
                  </a:lnTo>
                  <a:cubicBezTo>
                    <a:pt x="13987" y="4528"/>
                    <a:pt x="13903" y="4558"/>
                    <a:pt x="13793" y="4558"/>
                  </a:cubicBezTo>
                  <a:cubicBezTo>
                    <a:pt x="13748" y="4558"/>
                    <a:pt x="13698" y="4553"/>
                    <a:pt x="13643" y="4540"/>
                  </a:cubicBezTo>
                  <a:cubicBezTo>
                    <a:pt x="13266" y="4499"/>
                    <a:pt x="13099" y="4394"/>
                    <a:pt x="12910" y="4227"/>
                  </a:cubicBezTo>
                  <a:cubicBezTo>
                    <a:pt x="12827" y="4164"/>
                    <a:pt x="12722" y="4059"/>
                    <a:pt x="12471" y="3934"/>
                  </a:cubicBezTo>
                  <a:cubicBezTo>
                    <a:pt x="12324" y="3871"/>
                    <a:pt x="12178" y="3808"/>
                    <a:pt x="12115" y="3766"/>
                  </a:cubicBezTo>
                  <a:cubicBezTo>
                    <a:pt x="11864" y="3662"/>
                    <a:pt x="11843" y="3641"/>
                    <a:pt x="11341" y="3557"/>
                  </a:cubicBezTo>
                  <a:lnTo>
                    <a:pt x="11153" y="3515"/>
                  </a:lnTo>
                  <a:cubicBezTo>
                    <a:pt x="10902" y="3494"/>
                    <a:pt x="10734" y="3473"/>
                    <a:pt x="10671" y="3243"/>
                  </a:cubicBezTo>
                  <a:lnTo>
                    <a:pt x="10588" y="3159"/>
                  </a:lnTo>
                  <a:cubicBezTo>
                    <a:pt x="10358" y="2950"/>
                    <a:pt x="10337" y="2720"/>
                    <a:pt x="10358" y="2574"/>
                  </a:cubicBezTo>
                  <a:cubicBezTo>
                    <a:pt x="10378" y="2323"/>
                    <a:pt x="10567" y="2134"/>
                    <a:pt x="10734" y="2030"/>
                  </a:cubicBezTo>
                  <a:cubicBezTo>
                    <a:pt x="10755" y="2009"/>
                    <a:pt x="10776" y="2009"/>
                    <a:pt x="10797" y="1988"/>
                  </a:cubicBezTo>
                  <a:cubicBezTo>
                    <a:pt x="10839" y="1820"/>
                    <a:pt x="10902" y="1590"/>
                    <a:pt x="11048" y="1360"/>
                  </a:cubicBezTo>
                  <a:cubicBezTo>
                    <a:pt x="11153" y="1151"/>
                    <a:pt x="11153" y="1004"/>
                    <a:pt x="11006" y="377"/>
                  </a:cubicBezTo>
                  <a:cubicBezTo>
                    <a:pt x="11006" y="335"/>
                    <a:pt x="10985" y="314"/>
                    <a:pt x="10985" y="314"/>
                  </a:cubicBezTo>
                  <a:cubicBezTo>
                    <a:pt x="10923" y="314"/>
                    <a:pt x="10902" y="314"/>
                    <a:pt x="10860" y="335"/>
                  </a:cubicBezTo>
                  <a:cubicBezTo>
                    <a:pt x="10766" y="345"/>
                    <a:pt x="10666" y="356"/>
                    <a:pt x="10564" y="356"/>
                  </a:cubicBezTo>
                  <a:cubicBezTo>
                    <a:pt x="10462" y="356"/>
                    <a:pt x="10358" y="345"/>
                    <a:pt x="10253" y="314"/>
                  </a:cubicBezTo>
                  <a:cubicBezTo>
                    <a:pt x="10044" y="230"/>
                    <a:pt x="9834" y="126"/>
                    <a:pt x="9688" y="0"/>
                  </a:cubicBezTo>
                  <a:close/>
                </a:path>
              </a:pathLst>
            </a:custGeom>
            <a:solidFill>
              <a:srgbClr val="B28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077300" y="2656050"/>
              <a:ext cx="391825" cy="342125"/>
            </a:xfrm>
            <a:custGeom>
              <a:rect b="b" l="l" r="r" t="t"/>
              <a:pathLst>
                <a:path extrusionOk="0" h="13685" w="15673">
                  <a:moveTo>
                    <a:pt x="14585" y="0"/>
                  </a:moveTo>
                  <a:lnTo>
                    <a:pt x="14585" y="0"/>
                  </a:lnTo>
                  <a:cubicBezTo>
                    <a:pt x="14417" y="63"/>
                    <a:pt x="14187" y="189"/>
                    <a:pt x="13831" y="377"/>
                  </a:cubicBezTo>
                  <a:cubicBezTo>
                    <a:pt x="12785" y="921"/>
                    <a:pt x="12430" y="1298"/>
                    <a:pt x="12199" y="1549"/>
                  </a:cubicBezTo>
                  <a:cubicBezTo>
                    <a:pt x="11906" y="1863"/>
                    <a:pt x="11760" y="2030"/>
                    <a:pt x="11132" y="2051"/>
                  </a:cubicBezTo>
                  <a:lnTo>
                    <a:pt x="10860" y="2051"/>
                  </a:lnTo>
                  <a:cubicBezTo>
                    <a:pt x="10473" y="2072"/>
                    <a:pt x="10280" y="2082"/>
                    <a:pt x="10018" y="2082"/>
                  </a:cubicBezTo>
                  <a:cubicBezTo>
                    <a:pt x="9757" y="2082"/>
                    <a:pt x="9427" y="2072"/>
                    <a:pt x="8768" y="2051"/>
                  </a:cubicBezTo>
                  <a:lnTo>
                    <a:pt x="8349" y="2051"/>
                  </a:lnTo>
                  <a:cubicBezTo>
                    <a:pt x="7764" y="2030"/>
                    <a:pt x="7303" y="1988"/>
                    <a:pt x="6948" y="1967"/>
                  </a:cubicBezTo>
                  <a:cubicBezTo>
                    <a:pt x="6685" y="1953"/>
                    <a:pt x="6474" y="1943"/>
                    <a:pt x="6287" y="1943"/>
                  </a:cubicBezTo>
                  <a:cubicBezTo>
                    <a:pt x="5938" y="1943"/>
                    <a:pt x="5677" y="1976"/>
                    <a:pt x="5336" y="2072"/>
                  </a:cubicBezTo>
                  <a:cubicBezTo>
                    <a:pt x="5218" y="2101"/>
                    <a:pt x="5079" y="2131"/>
                    <a:pt x="4933" y="2131"/>
                  </a:cubicBezTo>
                  <a:cubicBezTo>
                    <a:pt x="4873" y="2131"/>
                    <a:pt x="4812" y="2126"/>
                    <a:pt x="4751" y="2114"/>
                  </a:cubicBezTo>
                  <a:lnTo>
                    <a:pt x="4751" y="2218"/>
                  </a:lnTo>
                  <a:cubicBezTo>
                    <a:pt x="4771" y="2616"/>
                    <a:pt x="4479" y="2804"/>
                    <a:pt x="4248" y="2930"/>
                  </a:cubicBezTo>
                  <a:cubicBezTo>
                    <a:pt x="4144" y="2993"/>
                    <a:pt x="4039" y="3034"/>
                    <a:pt x="3935" y="3118"/>
                  </a:cubicBezTo>
                  <a:cubicBezTo>
                    <a:pt x="3621" y="3348"/>
                    <a:pt x="3286" y="3725"/>
                    <a:pt x="3139" y="4499"/>
                  </a:cubicBezTo>
                  <a:lnTo>
                    <a:pt x="3119" y="4708"/>
                  </a:lnTo>
                  <a:lnTo>
                    <a:pt x="2972" y="4771"/>
                  </a:lnTo>
                  <a:cubicBezTo>
                    <a:pt x="2658" y="4876"/>
                    <a:pt x="1758" y="5252"/>
                    <a:pt x="1445" y="5817"/>
                  </a:cubicBezTo>
                  <a:cubicBezTo>
                    <a:pt x="1110" y="6361"/>
                    <a:pt x="1235" y="7177"/>
                    <a:pt x="1340" y="7700"/>
                  </a:cubicBezTo>
                  <a:lnTo>
                    <a:pt x="1382" y="7847"/>
                  </a:lnTo>
                  <a:cubicBezTo>
                    <a:pt x="1486" y="8474"/>
                    <a:pt x="796" y="9081"/>
                    <a:pt x="1" y="9416"/>
                  </a:cubicBezTo>
                  <a:cubicBezTo>
                    <a:pt x="1" y="9437"/>
                    <a:pt x="43" y="9437"/>
                    <a:pt x="43" y="9479"/>
                  </a:cubicBezTo>
                  <a:cubicBezTo>
                    <a:pt x="43" y="9500"/>
                    <a:pt x="64" y="9521"/>
                    <a:pt x="64" y="9542"/>
                  </a:cubicBezTo>
                  <a:cubicBezTo>
                    <a:pt x="64" y="9583"/>
                    <a:pt x="85" y="9625"/>
                    <a:pt x="85" y="9646"/>
                  </a:cubicBezTo>
                  <a:cubicBezTo>
                    <a:pt x="85" y="9688"/>
                    <a:pt x="126" y="9709"/>
                    <a:pt x="126" y="9730"/>
                  </a:cubicBezTo>
                  <a:cubicBezTo>
                    <a:pt x="126" y="9751"/>
                    <a:pt x="147" y="9814"/>
                    <a:pt x="147" y="9835"/>
                  </a:cubicBezTo>
                  <a:lnTo>
                    <a:pt x="147" y="9897"/>
                  </a:lnTo>
                  <a:lnTo>
                    <a:pt x="147" y="10044"/>
                  </a:lnTo>
                  <a:cubicBezTo>
                    <a:pt x="168" y="10044"/>
                    <a:pt x="231" y="10065"/>
                    <a:pt x="252" y="10065"/>
                  </a:cubicBezTo>
                  <a:cubicBezTo>
                    <a:pt x="391" y="10111"/>
                    <a:pt x="530" y="10125"/>
                    <a:pt x="651" y="10125"/>
                  </a:cubicBezTo>
                  <a:cubicBezTo>
                    <a:pt x="749" y="10125"/>
                    <a:pt x="835" y="10116"/>
                    <a:pt x="901" y="10107"/>
                  </a:cubicBezTo>
                  <a:cubicBezTo>
                    <a:pt x="984" y="10065"/>
                    <a:pt x="1026" y="10065"/>
                    <a:pt x="1089" y="10065"/>
                  </a:cubicBezTo>
                  <a:cubicBezTo>
                    <a:pt x="1424" y="10065"/>
                    <a:pt x="1528" y="10441"/>
                    <a:pt x="1612" y="10671"/>
                  </a:cubicBezTo>
                  <a:cubicBezTo>
                    <a:pt x="1696" y="10881"/>
                    <a:pt x="1717" y="10902"/>
                    <a:pt x="1738" y="10943"/>
                  </a:cubicBezTo>
                  <a:cubicBezTo>
                    <a:pt x="2030" y="11111"/>
                    <a:pt x="1947" y="11425"/>
                    <a:pt x="1842" y="11843"/>
                  </a:cubicBezTo>
                  <a:cubicBezTo>
                    <a:pt x="1758" y="12220"/>
                    <a:pt x="1758" y="12304"/>
                    <a:pt x="1758" y="12304"/>
                  </a:cubicBezTo>
                  <a:cubicBezTo>
                    <a:pt x="1758" y="12304"/>
                    <a:pt x="1758" y="12324"/>
                    <a:pt x="1800" y="12324"/>
                  </a:cubicBezTo>
                  <a:lnTo>
                    <a:pt x="1821" y="12345"/>
                  </a:lnTo>
                  <a:cubicBezTo>
                    <a:pt x="1821" y="12345"/>
                    <a:pt x="2135" y="12827"/>
                    <a:pt x="2491" y="12973"/>
                  </a:cubicBezTo>
                  <a:cubicBezTo>
                    <a:pt x="2679" y="13057"/>
                    <a:pt x="2888" y="13203"/>
                    <a:pt x="3056" y="13350"/>
                  </a:cubicBezTo>
                  <a:cubicBezTo>
                    <a:pt x="3265" y="13517"/>
                    <a:pt x="3495" y="13684"/>
                    <a:pt x="3683" y="13684"/>
                  </a:cubicBezTo>
                  <a:cubicBezTo>
                    <a:pt x="3704" y="13684"/>
                    <a:pt x="3725" y="13684"/>
                    <a:pt x="3746" y="13664"/>
                  </a:cubicBezTo>
                  <a:lnTo>
                    <a:pt x="3788" y="13664"/>
                  </a:lnTo>
                  <a:cubicBezTo>
                    <a:pt x="3851" y="13412"/>
                    <a:pt x="4060" y="13245"/>
                    <a:pt x="4646" y="12973"/>
                  </a:cubicBezTo>
                  <a:cubicBezTo>
                    <a:pt x="5253" y="12680"/>
                    <a:pt x="5462" y="12617"/>
                    <a:pt x="5629" y="12534"/>
                  </a:cubicBezTo>
                  <a:cubicBezTo>
                    <a:pt x="5776" y="12471"/>
                    <a:pt x="5880" y="12450"/>
                    <a:pt x="6111" y="12324"/>
                  </a:cubicBezTo>
                  <a:lnTo>
                    <a:pt x="6257" y="12241"/>
                  </a:lnTo>
                  <a:cubicBezTo>
                    <a:pt x="6447" y="12152"/>
                    <a:pt x="6591" y="12117"/>
                    <a:pt x="6702" y="12117"/>
                  </a:cubicBezTo>
                  <a:cubicBezTo>
                    <a:pt x="6776" y="12117"/>
                    <a:pt x="6835" y="12132"/>
                    <a:pt x="6885" y="12157"/>
                  </a:cubicBezTo>
                  <a:cubicBezTo>
                    <a:pt x="6948" y="12115"/>
                    <a:pt x="7052" y="12011"/>
                    <a:pt x="7178" y="11843"/>
                  </a:cubicBezTo>
                  <a:lnTo>
                    <a:pt x="7345" y="11697"/>
                  </a:lnTo>
                  <a:cubicBezTo>
                    <a:pt x="7492" y="11571"/>
                    <a:pt x="7617" y="11487"/>
                    <a:pt x="7784" y="11487"/>
                  </a:cubicBezTo>
                  <a:cubicBezTo>
                    <a:pt x="7889" y="11487"/>
                    <a:pt x="7994" y="11529"/>
                    <a:pt x="8077" y="11571"/>
                  </a:cubicBezTo>
                  <a:cubicBezTo>
                    <a:pt x="8119" y="11404"/>
                    <a:pt x="8245" y="11048"/>
                    <a:pt x="8433" y="10337"/>
                  </a:cubicBezTo>
                  <a:cubicBezTo>
                    <a:pt x="8768" y="8977"/>
                    <a:pt x="8768" y="8328"/>
                    <a:pt x="8768" y="8014"/>
                  </a:cubicBezTo>
                  <a:cubicBezTo>
                    <a:pt x="8768" y="7386"/>
                    <a:pt x="8977" y="7324"/>
                    <a:pt x="9396" y="7282"/>
                  </a:cubicBezTo>
                  <a:cubicBezTo>
                    <a:pt x="9647" y="7240"/>
                    <a:pt x="9793" y="7198"/>
                    <a:pt x="9898" y="7177"/>
                  </a:cubicBezTo>
                  <a:cubicBezTo>
                    <a:pt x="10002" y="7149"/>
                    <a:pt x="10086" y="7135"/>
                    <a:pt x="10160" y="7135"/>
                  </a:cubicBezTo>
                  <a:cubicBezTo>
                    <a:pt x="10309" y="7135"/>
                    <a:pt x="10421" y="7191"/>
                    <a:pt x="10588" y="7303"/>
                  </a:cubicBezTo>
                  <a:cubicBezTo>
                    <a:pt x="10693" y="7386"/>
                    <a:pt x="10756" y="7449"/>
                    <a:pt x="10839" y="7554"/>
                  </a:cubicBezTo>
                  <a:lnTo>
                    <a:pt x="10944" y="7658"/>
                  </a:lnTo>
                  <a:lnTo>
                    <a:pt x="10965" y="7700"/>
                  </a:lnTo>
                  <a:cubicBezTo>
                    <a:pt x="10965" y="7700"/>
                    <a:pt x="11028" y="7658"/>
                    <a:pt x="11111" y="7533"/>
                  </a:cubicBezTo>
                  <a:cubicBezTo>
                    <a:pt x="11342" y="7198"/>
                    <a:pt x="11362" y="6989"/>
                    <a:pt x="11425" y="6466"/>
                  </a:cubicBezTo>
                  <a:cubicBezTo>
                    <a:pt x="11446" y="6278"/>
                    <a:pt x="11446" y="6047"/>
                    <a:pt x="11488" y="5775"/>
                  </a:cubicBezTo>
                  <a:cubicBezTo>
                    <a:pt x="11551" y="5420"/>
                    <a:pt x="11446" y="5294"/>
                    <a:pt x="11362" y="5148"/>
                  </a:cubicBezTo>
                  <a:cubicBezTo>
                    <a:pt x="11321" y="5085"/>
                    <a:pt x="11216" y="4917"/>
                    <a:pt x="11279" y="4687"/>
                  </a:cubicBezTo>
                  <a:cubicBezTo>
                    <a:pt x="11362" y="4457"/>
                    <a:pt x="11530" y="4457"/>
                    <a:pt x="11886" y="4457"/>
                  </a:cubicBezTo>
                  <a:cubicBezTo>
                    <a:pt x="12304" y="4457"/>
                    <a:pt x="12492" y="4562"/>
                    <a:pt x="12618" y="4625"/>
                  </a:cubicBezTo>
                  <a:cubicBezTo>
                    <a:pt x="12639" y="4604"/>
                    <a:pt x="12639" y="4583"/>
                    <a:pt x="12681" y="4562"/>
                  </a:cubicBezTo>
                  <a:cubicBezTo>
                    <a:pt x="12702" y="4520"/>
                    <a:pt x="12702" y="4520"/>
                    <a:pt x="12702" y="4499"/>
                  </a:cubicBezTo>
                  <a:cubicBezTo>
                    <a:pt x="12702" y="4311"/>
                    <a:pt x="12785" y="4143"/>
                    <a:pt x="13141" y="3746"/>
                  </a:cubicBezTo>
                  <a:cubicBezTo>
                    <a:pt x="13246" y="3620"/>
                    <a:pt x="13413" y="3453"/>
                    <a:pt x="13580" y="3265"/>
                  </a:cubicBezTo>
                  <a:cubicBezTo>
                    <a:pt x="14166" y="2700"/>
                    <a:pt x="14271" y="2469"/>
                    <a:pt x="14292" y="2323"/>
                  </a:cubicBezTo>
                  <a:cubicBezTo>
                    <a:pt x="14417" y="2009"/>
                    <a:pt x="14522" y="2009"/>
                    <a:pt x="14940" y="1946"/>
                  </a:cubicBezTo>
                  <a:cubicBezTo>
                    <a:pt x="15076" y="1925"/>
                    <a:pt x="15218" y="1915"/>
                    <a:pt x="15346" y="1915"/>
                  </a:cubicBezTo>
                  <a:cubicBezTo>
                    <a:pt x="15474" y="1915"/>
                    <a:pt x="15589" y="1925"/>
                    <a:pt x="15673" y="1946"/>
                  </a:cubicBezTo>
                  <a:cubicBezTo>
                    <a:pt x="15505" y="1737"/>
                    <a:pt x="15233" y="1214"/>
                    <a:pt x="14878" y="586"/>
                  </a:cubicBezTo>
                  <a:cubicBezTo>
                    <a:pt x="14731" y="524"/>
                    <a:pt x="14668" y="461"/>
                    <a:pt x="14627" y="377"/>
                  </a:cubicBezTo>
                  <a:cubicBezTo>
                    <a:pt x="14585" y="272"/>
                    <a:pt x="14564" y="147"/>
                    <a:pt x="14585" y="0"/>
                  </a:cubicBezTo>
                  <a:close/>
                </a:path>
              </a:pathLst>
            </a:custGeom>
            <a:solidFill>
              <a:srgbClr val="00B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530150" y="2841225"/>
              <a:ext cx="588500" cy="286250"/>
            </a:xfrm>
            <a:custGeom>
              <a:rect b="b" l="l" r="r" t="t"/>
              <a:pathLst>
                <a:path extrusionOk="0" h="11450" w="23540">
                  <a:moveTo>
                    <a:pt x="14857" y="0"/>
                  </a:moveTo>
                  <a:cubicBezTo>
                    <a:pt x="14857" y="0"/>
                    <a:pt x="14836" y="0"/>
                    <a:pt x="14836" y="21"/>
                  </a:cubicBezTo>
                  <a:cubicBezTo>
                    <a:pt x="14836" y="21"/>
                    <a:pt x="14815" y="21"/>
                    <a:pt x="14815" y="42"/>
                  </a:cubicBezTo>
                  <a:lnTo>
                    <a:pt x="14773" y="84"/>
                  </a:lnTo>
                  <a:lnTo>
                    <a:pt x="14752" y="105"/>
                  </a:lnTo>
                  <a:cubicBezTo>
                    <a:pt x="14752" y="105"/>
                    <a:pt x="14731" y="126"/>
                    <a:pt x="14731" y="147"/>
                  </a:cubicBezTo>
                  <a:lnTo>
                    <a:pt x="14710" y="189"/>
                  </a:lnTo>
                  <a:cubicBezTo>
                    <a:pt x="14710" y="210"/>
                    <a:pt x="14668" y="231"/>
                    <a:pt x="14668" y="231"/>
                  </a:cubicBezTo>
                  <a:cubicBezTo>
                    <a:pt x="14668" y="251"/>
                    <a:pt x="14668" y="251"/>
                    <a:pt x="14647" y="293"/>
                  </a:cubicBezTo>
                  <a:cubicBezTo>
                    <a:pt x="14647" y="314"/>
                    <a:pt x="14626" y="335"/>
                    <a:pt x="14626" y="356"/>
                  </a:cubicBezTo>
                  <a:cubicBezTo>
                    <a:pt x="14626" y="398"/>
                    <a:pt x="14626" y="398"/>
                    <a:pt x="14605" y="419"/>
                  </a:cubicBezTo>
                  <a:cubicBezTo>
                    <a:pt x="14605" y="440"/>
                    <a:pt x="14564" y="503"/>
                    <a:pt x="14564" y="523"/>
                  </a:cubicBezTo>
                  <a:cubicBezTo>
                    <a:pt x="14564" y="544"/>
                    <a:pt x="14564" y="565"/>
                    <a:pt x="14543" y="607"/>
                  </a:cubicBezTo>
                  <a:cubicBezTo>
                    <a:pt x="14543" y="670"/>
                    <a:pt x="14522" y="754"/>
                    <a:pt x="14522" y="837"/>
                  </a:cubicBezTo>
                  <a:cubicBezTo>
                    <a:pt x="14522" y="921"/>
                    <a:pt x="14501" y="984"/>
                    <a:pt x="14501" y="1067"/>
                  </a:cubicBezTo>
                  <a:cubicBezTo>
                    <a:pt x="14417" y="1612"/>
                    <a:pt x="14313" y="2135"/>
                    <a:pt x="13936" y="2135"/>
                  </a:cubicBezTo>
                  <a:cubicBezTo>
                    <a:pt x="13789" y="2135"/>
                    <a:pt x="13664" y="2030"/>
                    <a:pt x="13559" y="1904"/>
                  </a:cubicBezTo>
                  <a:cubicBezTo>
                    <a:pt x="13392" y="1779"/>
                    <a:pt x="13245" y="1612"/>
                    <a:pt x="13036" y="1612"/>
                  </a:cubicBezTo>
                  <a:cubicBezTo>
                    <a:pt x="12932" y="1612"/>
                    <a:pt x="12764" y="1612"/>
                    <a:pt x="12722" y="1653"/>
                  </a:cubicBezTo>
                  <a:cubicBezTo>
                    <a:pt x="12722" y="1674"/>
                    <a:pt x="12681" y="1716"/>
                    <a:pt x="12660" y="1758"/>
                  </a:cubicBezTo>
                  <a:cubicBezTo>
                    <a:pt x="12555" y="2009"/>
                    <a:pt x="12409" y="2532"/>
                    <a:pt x="11802" y="3432"/>
                  </a:cubicBezTo>
                  <a:cubicBezTo>
                    <a:pt x="11216" y="4269"/>
                    <a:pt x="11153" y="4436"/>
                    <a:pt x="11111" y="4499"/>
                  </a:cubicBezTo>
                  <a:cubicBezTo>
                    <a:pt x="11090" y="4687"/>
                    <a:pt x="11048" y="4813"/>
                    <a:pt x="10672" y="5357"/>
                  </a:cubicBezTo>
                  <a:cubicBezTo>
                    <a:pt x="10316" y="5880"/>
                    <a:pt x="10023" y="6110"/>
                    <a:pt x="9709" y="6110"/>
                  </a:cubicBezTo>
                  <a:cubicBezTo>
                    <a:pt x="9437" y="6110"/>
                    <a:pt x="9228" y="5964"/>
                    <a:pt x="9019" y="5796"/>
                  </a:cubicBezTo>
                  <a:cubicBezTo>
                    <a:pt x="8893" y="5692"/>
                    <a:pt x="8747" y="5587"/>
                    <a:pt x="8579" y="5524"/>
                  </a:cubicBezTo>
                  <a:cubicBezTo>
                    <a:pt x="8559" y="5482"/>
                    <a:pt x="8538" y="5482"/>
                    <a:pt x="8496" y="5482"/>
                  </a:cubicBezTo>
                  <a:cubicBezTo>
                    <a:pt x="8433" y="5461"/>
                    <a:pt x="8370" y="5441"/>
                    <a:pt x="8328" y="5441"/>
                  </a:cubicBezTo>
                  <a:cubicBezTo>
                    <a:pt x="8287" y="5441"/>
                    <a:pt x="8266" y="5441"/>
                    <a:pt x="8224" y="5524"/>
                  </a:cubicBezTo>
                  <a:lnTo>
                    <a:pt x="8140" y="5587"/>
                  </a:lnTo>
                  <a:lnTo>
                    <a:pt x="8056" y="5671"/>
                  </a:lnTo>
                  <a:cubicBezTo>
                    <a:pt x="7847" y="5859"/>
                    <a:pt x="7512" y="6152"/>
                    <a:pt x="6885" y="6424"/>
                  </a:cubicBezTo>
                  <a:cubicBezTo>
                    <a:pt x="6717" y="6508"/>
                    <a:pt x="6592" y="6570"/>
                    <a:pt x="6445" y="6612"/>
                  </a:cubicBezTo>
                  <a:cubicBezTo>
                    <a:pt x="6403" y="6612"/>
                    <a:pt x="6383" y="6633"/>
                    <a:pt x="6341" y="6633"/>
                  </a:cubicBezTo>
                  <a:cubicBezTo>
                    <a:pt x="6194" y="6696"/>
                    <a:pt x="6069" y="6738"/>
                    <a:pt x="5943" y="6780"/>
                  </a:cubicBezTo>
                  <a:cubicBezTo>
                    <a:pt x="5922" y="6780"/>
                    <a:pt x="5880" y="6780"/>
                    <a:pt x="5880" y="6801"/>
                  </a:cubicBezTo>
                  <a:lnTo>
                    <a:pt x="5566" y="6884"/>
                  </a:lnTo>
                  <a:cubicBezTo>
                    <a:pt x="5546" y="6884"/>
                    <a:pt x="5525" y="6884"/>
                    <a:pt x="5504" y="6905"/>
                  </a:cubicBezTo>
                  <a:cubicBezTo>
                    <a:pt x="5399" y="6926"/>
                    <a:pt x="5294" y="6926"/>
                    <a:pt x="5190" y="6926"/>
                  </a:cubicBezTo>
                  <a:lnTo>
                    <a:pt x="5106" y="6926"/>
                  </a:lnTo>
                  <a:cubicBezTo>
                    <a:pt x="5043" y="6926"/>
                    <a:pt x="4981" y="6926"/>
                    <a:pt x="4918" y="6905"/>
                  </a:cubicBezTo>
                  <a:lnTo>
                    <a:pt x="4792" y="6905"/>
                  </a:lnTo>
                  <a:cubicBezTo>
                    <a:pt x="4458" y="7407"/>
                    <a:pt x="3621" y="8579"/>
                    <a:pt x="2951" y="8579"/>
                  </a:cubicBezTo>
                  <a:cubicBezTo>
                    <a:pt x="2805" y="8579"/>
                    <a:pt x="2679" y="8558"/>
                    <a:pt x="2574" y="8558"/>
                  </a:cubicBezTo>
                  <a:lnTo>
                    <a:pt x="2428" y="8558"/>
                  </a:lnTo>
                  <a:cubicBezTo>
                    <a:pt x="2407" y="8600"/>
                    <a:pt x="2323" y="8788"/>
                    <a:pt x="2302" y="8830"/>
                  </a:cubicBezTo>
                  <a:cubicBezTo>
                    <a:pt x="2219" y="9039"/>
                    <a:pt x="2198" y="9207"/>
                    <a:pt x="2198" y="9353"/>
                  </a:cubicBezTo>
                  <a:cubicBezTo>
                    <a:pt x="2198" y="9521"/>
                    <a:pt x="2156" y="9918"/>
                    <a:pt x="1842" y="9918"/>
                  </a:cubicBezTo>
                  <a:cubicBezTo>
                    <a:pt x="1737" y="9918"/>
                    <a:pt x="1654" y="9876"/>
                    <a:pt x="1486" y="9772"/>
                  </a:cubicBezTo>
                  <a:cubicBezTo>
                    <a:pt x="1445" y="9751"/>
                    <a:pt x="1277" y="9667"/>
                    <a:pt x="1235" y="9500"/>
                  </a:cubicBezTo>
                  <a:lnTo>
                    <a:pt x="1131" y="9500"/>
                  </a:lnTo>
                  <a:cubicBezTo>
                    <a:pt x="629" y="9542"/>
                    <a:pt x="273" y="9730"/>
                    <a:pt x="1" y="9855"/>
                  </a:cubicBezTo>
                  <a:lnTo>
                    <a:pt x="22" y="9876"/>
                  </a:lnTo>
                  <a:cubicBezTo>
                    <a:pt x="189" y="10127"/>
                    <a:pt x="357" y="10337"/>
                    <a:pt x="461" y="10546"/>
                  </a:cubicBezTo>
                  <a:cubicBezTo>
                    <a:pt x="482" y="10630"/>
                    <a:pt x="566" y="10692"/>
                    <a:pt x="608" y="10776"/>
                  </a:cubicBezTo>
                  <a:cubicBezTo>
                    <a:pt x="712" y="10881"/>
                    <a:pt x="838" y="11048"/>
                    <a:pt x="817" y="11299"/>
                  </a:cubicBezTo>
                  <a:cubicBezTo>
                    <a:pt x="817" y="11320"/>
                    <a:pt x="817" y="11383"/>
                    <a:pt x="796" y="11404"/>
                  </a:cubicBezTo>
                  <a:cubicBezTo>
                    <a:pt x="880" y="11404"/>
                    <a:pt x="1005" y="11425"/>
                    <a:pt x="1152" y="11425"/>
                  </a:cubicBezTo>
                  <a:lnTo>
                    <a:pt x="1445" y="11425"/>
                  </a:lnTo>
                  <a:cubicBezTo>
                    <a:pt x="1809" y="11438"/>
                    <a:pt x="2109" y="11450"/>
                    <a:pt x="2373" y="11450"/>
                  </a:cubicBezTo>
                  <a:cubicBezTo>
                    <a:pt x="2927" y="11450"/>
                    <a:pt x="3326" y="11400"/>
                    <a:pt x="3851" y="11215"/>
                  </a:cubicBezTo>
                  <a:cubicBezTo>
                    <a:pt x="4186" y="11090"/>
                    <a:pt x="4353" y="10860"/>
                    <a:pt x="4541" y="10588"/>
                  </a:cubicBezTo>
                  <a:cubicBezTo>
                    <a:pt x="4709" y="10337"/>
                    <a:pt x="4918" y="10023"/>
                    <a:pt x="5315" y="9960"/>
                  </a:cubicBezTo>
                  <a:cubicBezTo>
                    <a:pt x="5483" y="9939"/>
                    <a:pt x="5504" y="9918"/>
                    <a:pt x="5546" y="9897"/>
                  </a:cubicBezTo>
                  <a:cubicBezTo>
                    <a:pt x="5637" y="9847"/>
                    <a:pt x="5728" y="9811"/>
                    <a:pt x="5918" y="9811"/>
                  </a:cubicBezTo>
                  <a:cubicBezTo>
                    <a:pt x="6121" y="9811"/>
                    <a:pt x="6438" y="9852"/>
                    <a:pt x="6989" y="9960"/>
                  </a:cubicBezTo>
                  <a:cubicBezTo>
                    <a:pt x="7638" y="10106"/>
                    <a:pt x="7847" y="10211"/>
                    <a:pt x="7994" y="10253"/>
                  </a:cubicBezTo>
                  <a:cubicBezTo>
                    <a:pt x="8056" y="10274"/>
                    <a:pt x="8056" y="10316"/>
                    <a:pt x="8140" y="10316"/>
                  </a:cubicBezTo>
                  <a:cubicBezTo>
                    <a:pt x="8266" y="10316"/>
                    <a:pt x="8559" y="10274"/>
                    <a:pt x="9165" y="10169"/>
                  </a:cubicBezTo>
                  <a:cubicBezTo>
                    <a:pt x="9919" y="10065"/>
                    <a:pt x="10212" y="9960"/>
                    <a:pt x="10400" y="9918"/>
                  </a:cubicBezTo>
                  <a:cubicBezTo>
                    <a:pt x="10714" y="9834"/>
                    <a:pt x="10818" y="9814"/>
                    <a:pt x="11676" y="9814"/>
                  </a:cubicBezTo>
                  <a:lnTo>
                    <a:pt x="11718" y="9814"/>
                  </a:lnTo>
                  <a:cubicBezTo>
                    <a:pt x="12325" y="9814"/>
                    <a:pt x="12597" y="9897"/>
                    <a:pt x="12806" y="9918"/>
                  </a:cubicBezTo>
                  <a:cubicBezTo>
                    <a:pt x="12911" y="9939"/>
                    <a:pt x="12973" y="9960"/>
                    <a:pt x="13057" y="9960"/>
                  </a:cubicBezTo>
                  <a:cubicBezTo>
                    <a:pt x="13266" y="9960"/>
                    <a:pt x="13601" y="9855"/>
                    <a:pt x="14396" y="9542"/>
                  </a:cubicBezTo>
                  <a:cubicBezTo>
                    <a:pt x="14605" y="9479"/>
                    <a:pt x="14752" y="9395"/>
                    <a:pt x="14898" y="9311"/>
                  </a:cubicBezTo>
                  <a:cubicBezTo>
                    <a:pt x="15275" y="9102"/>
                    <a:pt x="15380" y="8914"/>
                    <a:pt x="15463" y="8767"/>
                  </a:cubicBezTo>
                  <a:cubicBezTo>
                    <a:pt x="15589" y="8537"/>
                    <a:pt x="15756" y="8349"/>
                    <a:pt x="16175" y="8349"/>
                  </a:cubicBezTo>
                  <a:cubicBezTo>
                    <a:pt x="16363" y="8349"/>
                    <a:pt x="16635" y="8370"/>
                    <a:pt x="17033" y="8454"/>
                  </a:cubicBezTo>
                  <a:cubicBezTo>
                    <a:pt x="17974" y="8600"/>
                    <a:pt x="18414" y="8809"/>
                    <a:pt x="18707" y="8935"/>
                  </a:cubicBezTo>
                  <a:cubicBezTo>
                    <a:pt x="18769" y="8977"/>
                    <a:pt x="18790" y="8977"/>
                    <a:pt x="18811" y="8998"/>
                  </a:cubicBezTo>
                  <a:cubicBezTo>
                    <a:pt x="18916" y="9039"/>
                    <a:pt x="18979" y="9039"/>
                    <a:pt x="19041" y="9039"/>
                  </a:cubicBezTo>
                  <a:cubicBezTo>
                    <a:pt x="19104" y="9039"/>
                    <a:pt x="19209" y="9018"/>
                    <a:pt x="19313" y="8998"/>
                  </a:cubicBezTo>
                  <a:cubicBezTo>
                    <a:pt x="19334" y="8998"/>
                    <a:pt x="19376" y="8977"/>
                    <a:pt x="19418" y="8935"/>
                  </a:cubicBezTo>
                  <a:lnTo>
                    <a:pt x="19564" y="8872"/>
                  </a:lnTo>
                  <a:cubicBezTo>
                    <a:pt x="19711" y="8809"/>
                    <a:pt x="19732" y="8767"/>
                    <a:pt x="19774" y="8705"/>
                  </a:cubicBezTo>
                  <a:cubicBezTo>
                    <a:pt x="19878" y="8579"/>
                    <a:pt x="19983" y="8495"/>
                    <a:pt x="20150" y="8474"/>
                  </a:cubicBezTo>
                  <a:cubicBezTo>
                    <a:pt x="20192" y="8474"/>
                    <a:pt x="20276" y="8454"/>
                    <a:pt x="20359" y="8454"/>
                  </a:cubicBezTo>
                  <a:cubicBezTo>
                    <a:pt x="20527" y="8454"/>
                    <a:pt x="20778" y="8474"/>
                    <a:pt x="21155" y="8516"/>
                  </a:cubicBezTo>
                  <a:lnTo>
                    <a:pt x="21217" y="8516"/>
                  </a:lnTo>
                  <a:cubicBezTo>
                    <a:pt x="21155" y="8391"/>
                    <a:pt x="21134" y="8244"/>
                    <a:pt x="21134" y="8056"/>
                  </a:cubicBezTo>
                  <a:cubicBezTo>
                    <a:pt x="21134" y="7135"/>
                    <a:pt x="21343" y="7010"/>
                    <a:pt x="21992" y="6780"/>
                  </a:cubicBezTo>
                  <a:cubicBezTo>
                    <a:pt x="22096" y="6717"/>
                    <a:pt x="22243" y="6696"/>
                    <a:pt x="22389" y="6612"/>
                  </a:cubicBezTo>
                  <a:cubicBezTo>
                    <a:pt x="22891" y="6403"/>
                    <a:pt x="23100" y="6382"/>
                    <a:pt x="23226" y="6382"/>
                  </a:cubicBezTo>
                  <a:cubicBezTo>
                    <a:pt x="23331" y="6361"/>
                    <a:pt x="23331" y="6361"/>
                    <a:pt x="23456" y="6257"/>
                  </a:cubicBezTo>
                  <a:cubicBezTo>
                    <a:pt x="23540" y="6173"/>
                    <a:pt x="23519" y="6047"/>
                    <a:pt x="23372" y="5650"/>
                  </a:cubicBezTo>
                  <a:cubicBezTo>
                    <a:pt x="23310" y="5545"/>
                    <a:pt x="23289" y="5441"/>
                    <a:pt x="23268" y="5357"/>
                  </a:cubicBezTo>
                  <a:cubicBezTo>
                    <a:pt x="23268" y="5336"/>
                    <a:pt x="23268" y="5336"/>
                    <a:pt x="23226" y="5315"/>
                  </a:cubicBezTo>
                  <a:cubicBezTo>
                    <a:pt x="23038" y="5043"/>
                    <a:pt x="22996" y="4813"/>
                    <a:pt x="23184" y="4164"/>
                  </a:cubicBezTo>
                  <a:cubicBezTo>
                    <a:pt x="23205" y="4080"/>
                    <a:pt x="23205" y="3997"/>
                    <a:pt x="23226" y="3955"/>
                  </a:cubicBezTo>
                  <a:cubicBezTo>
                    <a:pt x="23121" y="3850"/>
                    <a:pt x="23038" y="3704"/>
                    <a:pt x="22933" y="3453"/>
                  </a:cubicBezTo>
                  <a:cubicBezTo>
                    <a:pt x="22912" y="3369"/>
                    <a:pt x="22891" y="3327"/>
                    <a:pt x="22891" y="3285"/>
                  </a:cubicBezTo>
                  <a:lnTo>
                    <a:pt x="22828" y="3285"/>
                  </a:lnTo>
                  <a:cubicBezTo>
                    <a:pt x="22739" y="3308"/>
                    <a:pt x="22608" y="3330"/>
                    <a:pt x="22447" y="3330"/>
                  </a:cubicBezTo>
                  <a:cubicBezTo>
                    <a:pt x="22308" y="3330"/>
                    <a:pt x="22146" y="3313"/>
                    <a:pt x="21971" y="3264"/>
                  </a:cubicBezTo>
                  <a:cubicBezTo>
                    <a:pt x="21531" y="3139"/>
                    <a:pt x="21427" y="3118"/>
                    <a:pt x="21364" y="2867"/>
                  </a:cubicBezTo>
                  <a:cubicBezTo>
                    <a:pt x="21343" y="2741"/>
                    <a:pt x="21364" y="2616"/>
                    <a:pt x="21448" y="2490"/>
                  </a:cubicBezTo>
                  <a:cubicBezTo>
                    <a:pt x="21448" y="2490"/>
                    <a:pt x="21468" y="2407"/>
                    <a:pt x="21364" y="2197"/>
                  </a:cubicBezTo>
                  <a:cubicBezTo>
                    <a:pt x="21322" y="2072"/>
                    <a:pt x="21280" y="1967"/>
                    <a:pt x="21217" y="1863"/>
                  </a:cubicBezTo>
                  <a:cubicBezTo>
                    <a:pt x="21092" y="1465"/>
                    <a:pt x="21155" y="1235"/>
                    <a:pt x="21280" y="1047"/>
                  </a:cubicBezTo>
                  <a:cubicBezTo>
                    <a:pt x="21301" y="984"/>
                    <a:pt x="21343" y="942"/>
                    <a:pt x="21364" y="879"/>
                  </a:cubicBezTo>
                  <a:cubicBezTo>
                    <a:pt x="21448" y="754"/>
                    <a:pt x="21531" y="649"/>
                    <a:pt x="21573" y="419"/>
                  </a:cubicBezTo>
                  <a:cubicBezTo>
                    <a:pt x="21573" y="335"/>
                    <a:pt x="21615" y="293"/>
                    <a:pt x="21615" y="251"/>
                  </a:cubicBezTo>
                  <a:cubicBezTo>
                    <a:pt x="21510" y="251"/>
                    <a:pt x="21343" y="231"/>
                    <a:pt x="21155" y="105"/>
                  </a:cubicBezTo>
                  <a:lnTo>
                    <a:pt x="21113" y="84"/>
                  </a:lnTo>
                  <a:cubicBezTo>
                    <a:pt x="21092" y="84"/>
                    <a:pt x="21008" y="147"/>
                    <a:pt x="20924" y="210"/>
                  </a:cubicBezTo>
                  <a:cubicBezTo>
                    <a:pt x="20715" y="356"/>
                    <a:pt x="20380" y="628"/>
                    <a:pt x="19753" y="921"/>
                  </a:cubicBezTo>
                  <a:lnTo>
                    <a:pt x="19460" y="1047"/>
                  </a:lnTo>
                  <a:cubicBezTo>
                    <a:pt x="19125" y="1193"/>
                    <a:pt x="19041" y="1235"/>
                    <a:pt x="18958" y="1235"/>
                  </a:cubicBezTo>
                  <a:cubicBezTo>
                    <a:pt x="18916" y="1235"/>
                    <a:pt x="18748" y="1193"/>
                    <a:pt x="18686" y="1026"/>
                  </a:cubicBezTo>
                  <a:cubicBezTo>
                    <a:pt x="18644" y="984"/>
                    <a:pt x="18581" y="963"/>
                    <a:pt x="18393" y="942"/>
                  </a:cubicBezTo>
                  <a:cubicBezTo>
                    <a:pt x="17807" y="837"/>
                    <a:pt x="17577" y="649"/>
                    <a:pt x="17556" y="231"/>
                  </a:cubicBezTo>
                  <a:cubicBezTo>
                    <a:pt x="17451" y="251"/>
                    <a:pt x="17326" y="398"/>
                    <a:pt x="17263" y="461"/>
                  </a:cubicBezTo>
                  <a:cubicBezTo>
                    <a:pt x="17137" y="607"/>
                    <a:pt x="17033" y="712"/>
                    <a:pt x="16907" y="712"/>
                  </a:cubicBezTo>
                  <a:lnTo>
                    <a:pt x="16823" y="712"/>
                  </a:lnTo>
                  <a:lnTo>
                    <a:pt x="16740" y="649"/>
                  </a:lnTo>
                  <a:cubicBezTo>
                    <a:pt x="16698" y="628"/>
                    <a:pt x="16489" y="544"/>
                    <a:pt x="16238" y="503"/>
                  </a:cubicBezTo>
                  <a:cubicBezTo>
                    <a:pt x="16007" y="419"/>
                    <a:pt x="15756" y="335"/>
                    <a:pt x="15442" y="231"/>
                  </a:cubicBezTo>
                  <a:cubicBezTo>
                    <a:pt x="15191" y="147"/>
                    <a:pt x="15045" y="84"/>
                    <a:pt x="14919" y="0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632150" y="2536775"/>
              <a:ext cx="264725" cy="459725"/>
            </a:xfrm>
            <a:custGeom>
              <a:rect b="b" l="l" r="r" t="t"/>
              <a:pathLst>
                <a:path extrusionOk="0" h="18389" w="10589">
                  <a:moveTo>
                    <a:pt x="8684" y="1"/>
                  </a:moveTo>
                  <a:cubicBezTo>
                    <a:pt x="8538" y="1"/>
                    <a:pt x="8370" y="22"/>
                    <a:pt x="8224" y="43"/>
                  </a:cubicBezTo>
                  <a:lnTo>
                    <a:pt x="8140" y="43"/>
                  </a:lnTo>
                  <a:cubicBezTo>
                    <a:pt x="7973" y="64"/>
                    <a:pt x="7826" y="64"/>
                    <a:pt x="7659" y="105"/>
                  </a:cubicBezTo>
                  <a:lnTo>
                    <a:pt x="7617" y="105"/>
                  </a:lnTo>
                  <a:cubicBezTo>
                    <a:pt x="7450" y="126"/>
                    <a:pt x="7324" y="126"/>
                    <a:pt x="7178" y="147"/>
                  </a:cubicBezTo>
                  <a:lnTo>
                    <a:pt x="7115" y="147"/>
                  </a:lnTo>
                  <a:cubicBezTo>
                    <a:pt x="6968" y="168"/>
                    <a:pt x="6822" y="210"/>
                    <a:pt x="6676" y="210"/>
                  </a:cubicBezTo>
                  <a:lnTo>
                    <a:pt x="6592" y="210"/>
                  </a:lnTo>
                  <a:cubicBezTo>
                    <a:pt x="6466" y="231"/>
                    <a:pt x="6299" y="252"/>
                    <a:pt x="6173" y="252"/>
                  </a:cubicBezTo>
                  <a:lnTo>
                    <a:pt x="6090" y="252"/>
                  </a:lnTo>
                  <a:cubicBezTo>
                    <a:pt x="5964" y="273"/>
                    <a:pt x="5839" y="294"/>
                    <a:pt x="5734" y="294"/>
                  </a:cubicBezTo>
                  <a:lnTo>
                    <a:pt x="5671" y="294"/>
                  </a:lnTo>
                  <a:cubicBezTo>
                    <a:pt x="5546" y="336"/>
                    <a:pt x="5420" y="357"/>
                    <a:pt x="5316" y="377"/>
                  </a:cubicBezTo>
                  <a:cubicBezTo>
                    <a:pt x="5295" y="377"/>
                    <a:pt x="5253" y="377"/>
                    <a:pt x="5232" y="419"/>
                  </a:cubicBezTo>
                  <a:cubicBezTo>
                    <a:pt x="5106" y="440"/>
                    <a:pt x="5002" y="461"/>
                    <a:pt x="4897" y="482"/>
                  </a:cubicBezTo>
                  <a:cubicBezTo>
                    <a:pt x="4876" y="482"/>
                    <a:pt x="4834" y="482"/>
                    <a:pt x="4813" y="524"/>
                  </a:cubicBezTo>
                  <a:cubicBezTo>
                    <a:pt x="4709" y="545"/>
                    <a:pt x="4604" y="566"/>
                    <a:pt x="4499" y="566"/>
                  </a:cubicBezTo>
                  <a:lnTo>
                    <a:pt x="4458" y="566"/>
                  </a:lnTo>
                  <a:lnTo>
                    <a:pt x="4144" y="649"/>
                  </a:lnTo>
                  <a:cubicBezTo>
                    <a:pt x="4102" y="649"/>
                    <a:pt x="4081" y="649"/>
                    <a:pt x="4060" y="670"/>
                  </a:cubicBezTo>
                  <a:cubicBezTo>
                    <a:pt x="3955" y="691"/>
                    <a:pt x="3872" y="733"/>
                    <a:pt x="3788" y="733"/>
                  </a:cubicBezTo>
                  <a:cubicBezTo>
                    <a:pt x="3767" y="733"/>
                    <a:pt x="3746" y="733"/>
                    <a:pt x="3725" y="754"/>
                  </a:cubicBezTo>
                  <a:cubicBezTo>
                    <a:pt x="3642" y="775"/>
                    <a:pt x="3558" y="775"/>
                    <a:pt x="3516" y="796"/>
                  </a:cubicBezTo>
                  <a:cubicBezTo>
                    <a:pt x="3474" y="796"/>
                    <a:pt x="3474" y="796"/>
                    <a:pt x="3453" y="838"/>
                  </a:cubicBezTo>
                  <a:cubicBezTo>
                    <a:pt x="3370" y="859"/>
                    <a:pt x="3328" y="859"/>
                    <a:pt x="3244" y="880"/>
                  </a:cubicBezTo>
                  <a:cubicBezTo>
                    <a:pt x="3223" y="880"/>
                    <a:pt x="3202" y="880"/>
                    <a:pt x="3160" y="901"/>
                  </a:cubicBezTo>
                  <a:cubicBezTo>
                    <a:pt x="3119" y="942"/>
                    <a:pt x="3056" y="942"/>
                    <a:pt x="3014" y="963"/>
                  </a:cubicBezTo>
                  <a:cubicBezTo>
                    <a:pt x="2993" y="963"/>
                    <a:pt x="2951" y="963"/>
                    <a:pt x="2930" y="984"/>
                  </a:cubicBezTo>
                  <a:cubicBezTo>
                    <a:pt x="2909" y="984"/>
                    <a:pt x="2847" y="1005"/>
                    <a:pt x="2826" y="1005"/>
                  </a:cubicBezTo>
                  <a:cubicBezTo>
                    <a:pt x="2805" y="1005"/>
                    <a:pt x="2784" y="1047"/>
                    <a:pt x="2742" y="1047"/>
                  </a:cubicBezTo>
                  <a:cubicBezTo>
                    <a:pt x="2721" y="1047"/>
                    <a:pt x="2700" y="1047"/>
                    <a:pt x="2700" y="1068"/>
                  </a:cubicBezTo>
                  <a:lnTo>
                    <a:pt x="2679" y="1068"/>
                  </a:lnTo>
                  <a:cubicBezTo>
                    <a:pt x="2595" y="1361"/>
                    <a:pt x="2386" y="1717"/>
                    <a:pt x="1905" y="1842"/>
                  </a:cubicBezTo>
                  <a:cubicBezTo>
                    <a:pt x="1256" y="2093"/>
                    <a:pt x="880" y="2156"/>
                    <a:pt x="629" y="2156"/>
                  </a:cubicBezTo>
                  <a:cubicBezTo>
                    <a:pt x="419" y="2888"/>
                    <a:pt x="1" y="5818"/>
                    <a:pt x="419" y="7387"/>
                  </a:cubicBezTo>
                  <a:cubicBezTo>
                    <a:pt x="503" y="7680"/>
                    <a:pt x="566" y="7973"/>
                    <a:pt x="629" y="8266"/>
                  </a:cubicBezTo>
                  <a:cubicBezTo>
                    <a:pt x="796" y="9103"/>
                    <a:pt x="880" y="9877"/>
                    <a:pt x="942" y="10484"/>
                  </a:cubicBezTo>
                  <a:cubicBezTo>
                    <a:pt x="984" y="10797"/>
                    <a:pt x="1005" y="11090"/>
                    <a:pt x="1047" y="11300"/>
                  </a:cubicBezTo>
                  <a:cubicBezTo>
                    <a:pt x="1089" y="11425"/>
                    <a:pt x="1110" y="11530"/>
                    <a:pt x="1131" y="11572"/>
                  </a:cubicBezTo>
                  <a:cubicBezTo>
                    <a:pt x="1194" y="11676"/>
                    <a:pt x="1214" y="11718"/>
                    <a:pt x="1319" y="11760"/>
                  </a:cubicBezTo>
                  <a:cubicBezTo>
                    <a:pt x="1654" y="11969"/>
                    <a:pt x="1717" y="12283"/>
                    <a:pt x="1507" y="12869"/>
                  </a:cubicBezTo>
                  <a:cubicBezTo>
                    <a:pt x="1340" y="13287"/>
                    <a:pt x="1235" y="13727"/>
                    <a:pt x="1131" y="14124"/>
                  </a:cubicBezTo>
                  <a:cubicBezTo>
                    <a:pt x="1026" y="14480"/>
                    <a:pt x="942" y="14815"/>
                    <a:pt x="838" y="15024"/>
                  </a:cubicBezTo>
                  <a:cubicBezTo>
                    <a:pt x="775" y="15233"/>
                    <a:pt x="629" y="15338"/>
                    <a:pt x="545" y="15401"/>
                  </a:cubicBezTo>
                  <a:cubicBezTo>
                    <a:pt x="461" y="15484"/>
                    <a:pt x="378" y="15547"/>
                    <a:pt x="273" y="16049"/>
                  </a:cubicBezTo>
                  <a:cubicBezTo>
                    <a:pt x="85" y="16949"/>
                    <a:pt x="126" y="17681"/>
                    <a:pt x="378" y="18058"/>
                  </a:cubicBezTo>
                  <a:cubicBezTo>
                    <a:pt x="440" y="18204"/>
                    <a:pt x="545" y="18267"/>
                    <a:pt x="712" y="18330"/>
                  </a:cubicBezTo>
                  <a:cubicBezTo>
                    <a:pt x="818" y="18369"/>
                    <a:pt x="942" y="18389"/>
                    <a:pt x="1083" y="18389"/>
                  </a:cubicBezTo>
                  <a:cubicBezTo>
                    <a:pt x="1470" y="18389"/>
                    <a:pt x="1987" y="18239"/>
                    <a:pt x="2616" y="17932"/>
                  </a:cubicBezTo>
                  <a:cubicBezTo>
                    <a:pt x="3265" y="17619"/>
                    <a:pt x="3558" y="17367"/>
                    <a:pt x="3746" y="17179"/>
                  </a:cubicBezTo>
                  <a:cubicBezTo>
                    <a:pt x="3899" y="17027"/>
                    <a:pt x="4033" y="16892"/>
                    <a:pt x="4265" y="16892"/>
                  </a:cubicBezTo>
                  <a:cubicBezTo>
                    <a:pt x="4382" y="16892"/>
                    <a:pt x="4525" y="16927"/>
                    <a:pt x="4709" y="17012"/>
                  </a:cubicBezTo>
                  <a:cubicBezTo>
                    <a:pt x="4918" y="17116"/>
                    <a:pt x="5106" y="17263"/>
                    <a:pt x="5253" y="17367"/>
                  </a:cubicBezTo>
                  <a:cubicBezTo>
                    <a:pt x="5420" y="17493"/>
                    <a:pt x="5546" y="17598"/>
                    <a:pt x="5650" y="17598"/>
                  </a:cubicBezTo>
                  <a:cubicBezTo>
                    <a:pt x="5776" y="17598"/>
                    <a:pt x="5964" y="17409"/>
                    <a:pt x="6215" y="17075"/>
                  </a:cubicBezTo>
                  <a:cubicBezTo>
                    <a:pt x="6466" y="16677"/>
                    <a:pt x="6529" y="16572"/>
                    <a:pt x="6550" y="16551"/>
                  </a:cubicBezTo>
                  <a:cubicBezTo>
                    <a:pt x="6571" y="16342"/>
                    <a:pt x="6634" y="16175"/>
                    <a:pt x="7324" y="15170"/>
                  </a:cubicBezTo>
                  <a:cubicBezTo>
                    <a:pt x="7889" y="14354"/>
                    <a:pt x="8036" y="13936"/>
                    <a:pt x="8119" y="13664"/>
                  </a:cubicBezTo>
                  <a:cubicBezTo>
                    <a:pt x="8245" y="13245"/>
                    <a:pt x="8370" y="13141"/>
                    <a:pt x="8768" y="13120"/>
                  </a:cubicBezTo>
                  <a:lnTo>
                    <a:pt x="8998" y="13120"/>
                  </a:lnTo>
                  <a:cubicBezTo>
                    <a:pt x="9396" y="13120"/>
                    <a:pt x="9689" y="13350"/>
                    <a:pt x="9877" y="13538"/>
                  </a:cubicBezTo>
                  <a:lnTo>
                    <a:pt x="9898" y="13559"/>
                  </a:lnTo>
                  <a:cubicBezTo>
                    <a:pt x="9919" y="13497"/>
                    <a:pt x="9940" y="13350"/>
                    <a:pt x="9961" y="13141"/>
                  </a:cubicBezTo>
                  <a:cubicBezTo>
                    <a:pt x="9961" y="13078"/>
                    <a:pt x="10002" y="13015"/>
                    <a:pt x="10002" y="12911"/>
                  </a:cubicBezTo>
                  <a:cubicBezTo>
                    <a:pt x="10107" y="12032"/>
                    <a:pt x="10358" y="11739"/>
                    <a:pt x="10588" y="11551"/>
                  </a:cubicBezTo>
                  <a:cubicBezTo>
                    <a:pt x="10546" y="11404"/>
                    <a:pt x="10442" y="11111"/>
                    <a:pt x="10274" y="10672"/>
                  </a:cubicBezTo>
                  <a:cubicBezTo>
                    <a:pt x="9940" y="9772"/>
                    <a:pt x="9730" y="9647"/>
                    <a:pt x="9626" y="9563"/>
                  </a:cubicBezTo>
                  <a:cubicBezTo>
                    <a:pt x="9312" y="9333"/>
                    <a:pt x="9270" y="9124"/>
                    <a:pt x="9207" y="7805"/>
                  </a:cubicBezTo>
                  <a:cubicBezTo>
                    <a:pt x="9165" y="6445"/>
                    <a:pt x="9207" y="6069"/>
                    <a:pt x="9228" y="5776"/>
                  </a:cubicBezTo>
                  <a:cubicBezTo>
                    <a:pt x="9270" y="5587"/>
                    <a:pt x="9270" y="5546"/>
                    <a:pt x="9207" y="5148"/>
                  </a:cubicBezTo>
                  <a:cubicBezTo>
                    <a:pt x="9207" y="5085"/>
                    <a:pt x="9186" y="5043"/>
                    <a:pt x="9186" y="5023"/>
                  </a:cubicBezTo>
                  <a:cubicBezTo>
                    <a:pt x="9061" y="4876"/>
                    <a:pt x="9019" y="4499"/>
                    <a:pt x="8914" y="3286"/>
                  </a:cubicBezTo>
                  <a:cubicBezTo>
                    <a:pt x="8810" y="1612"/>
                    <a:pt x="8747" y="545"/>
                    <a:pt x="8705" y="1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702775" y="2124075"/>
              <a:ext cx="287200" cy="419000"/>
            </a:xfrm>
            <a:custGeom>
              <a:rect b="b" l="l" r="r" t="t"/>
              <a:pathLst>
                <a:path extrusionOk="0" h="16760" w="11488">
                  <a:moveTo>
                    <a:pt x="4436" y="0"/>
                  </a:moveTo>
                  <a:cubicBezTo>
                    <a:pt x="4374" y="21"/>
                    <a:pt x="4269" y="42"/>
                    <a:pt x="4143" y="105"/>
                  </a:cubicBezTo>
                  <a:lnTo>
                    <a:pt x="3913" y="188"/>
                  </a:lnTo>
                  <a:cubicBezTo>
                    <a:pt x="3348" y="356"/>
                    <a:pt x="3348" y="356"/>
                    <a:pt x="3118" y="649"/>
                  </a:cubicBezTo>
                  <a:cubicBezTo>
                    <a:pt x="2867" y="984"/>
                    <a:pt x="2491" y="1779"/>
                    <a:pt x="2449" y="2197"/>
                  </a:cubicBezTo>
                  <a:cubicBezTo>
                    <a:pt x="2407" y="2406"/>
                    <a:pt x="2344" y="2616"/>
                    <a:pt x="2281" y="2804"/>
                  </a:cubicBezTo>
                  <a:cubicBezTo>
                    <a:pt x="2239" y="2929"/>
                    <a:pt x="2156" y="3160"/>
                    <a:pt x="2177" y="3222"/>
                  </a:cubicBezTo>
                  <a:cubicBezTo>
                    <a:pt x="2177" y="3222"/>
                    <a:pt x="2574" y="3955"/>
                    <a:pt x="2407" y="4394"/>
                  </a:cubicBezTo>
                  <a:cubicBezTo>
                    <a:pt x="2365" y="4541"/>
                    <a:pt x="2239" y="4624"/>
                    <a:pt x="2093" y="4624"/>
                  </a:cubicBezTo>
                  <a:cubicBezTo>
                    <a:pt x="1967" y="4624"/>
                    <a:pt x="1842" y="4582"/>
                    <a:pt x="1674" y="4415"/>
                  </a:cubicBezTo>
                  <a:cubicBezTo>
                    <a:pt x="1612" y="4331"/>
                    <a:pt x="1507" y="4269"/>
                    <a:pt x="1319" y="2971"/>
                  </a:cubicBezTo>
                  <a:cubicBezTo>
                    <a:pt x="1047" y="3076"/>
                    <a:pt x="796" y="3160"/>
                    <a:pt x="712" y="3222"/>
                  </a:cubicBezTo>
                  <a:lnTo>
                    <a:pt x="628" y="3285"/>
                  </a:lnTo>
                  <a:cubicBezTo>
                    <a:pt x="566" y="3369"/>
                    <a:pt x="482" y="3473"/>
                    <a:pt x="419" y="3871"/>
                  </a:cubicBezTo>
                  <a:cubicBezTo>
                    <a:pt x="419" y="3976"/>
                    <a:pt x="398" y="4080"/>
                    <a:pt x="398" y="4185"/>
                  </a:cubicBezTo>
                  <a:cubicBezTo>
                    <a:pt x="356" y="4582"/>
                    <a:pt x="314" y="4750"/>
                    <a:pt x="419" y="5252"/>
                  </a:cubicBezTo>
                  <a:lnTo>
                    <a:pt x="670" y="5252"/>
                  </a:lnTo>
                  <a:lnTo>
                    <a:pt x="733" y="5419"/>
                  </a:lnTo>
                  <a:cubicBezTo>
                    <a:pt x="817" y="5587"/>
                    <a:pt x="796" y="5649"/>
                    <a:pt x="566" y="6277"/>
                  </a:cubicBezTo>
                  <a:cubicBezTo>
                    <a:pt x="377" y="6779"/>
                    <a:pt x="189" y="7030"/>
                    <a:pt x="84" y="7198"/>
                  </a:cubicBezTo>
                  <a:cubicBezTo>
                    <a:pt x="63" y="7240"/>
                    <a:pt x="1" y="7302"/>
                    <a:pt x="1" y="7323"/>
                  </a:cubicBezTo>
                  <a:cubicBezTo>
                    <a:pt x="1" y="7323"/>
                    <a:pt x="1" y="7344"/>
                    <a:pt x="42" y="7428"/>
                  </a:cubicBezTo>
                  <a:cubicBezTo>
                    <a:pt x="84" y="7574"/>
                    <a:pt x="147" y="7658"/>
                    <a:pt x="168" y="7763"/>
                  </a:cubicBezTo>
                  <a:cubicBezTo>
                    <a:pt x="273" y="7972"/>
                    <a:pt x="314" y="8160"/>
                    <a:pt x="419" y="8704"/>
                  </a:cubicBezTo>
                  <a:lnTo>
                    <a:pt x="461" y="8914"/>
                  </a:lnTo>
                  <a:cubicBezTo>
                    <a:pt x="586" y="9625"/>
                    <a:pt x="586" y="9876"/>
                    <a:pt x="210" y="10462"/>
                  </a:cubicBezTo>
                  <a:cubicBezTo>
                    <a:pt x="63" y="10671"/>
                    <a:pt x="42" y="10755"/>
                    <a:pt x="42" y="10776"/>
                  </a:cubicBezTo>
                  <a:cubicBezTo>
                    <a:pt x="42" y="10818"/>
                    <a:pt x="189" y="11090"/>
                    <a:pt x="273" y="11215"/>
                  </a:cubicBezTo>
                  <a:cubicBezTo>
                    <a:pt x="398" y="11341"/>
                    <a:pt x="461" y="11403"/>
                    <a:pt x="482" y="11403"/>
                  </a:cubicBezTo>
                  <a:cubicBezTo>
                    <a:pt x="691" y="11445"/>
                    <a:pt x="712" y="11634"/>
                    <a:pt x="775" y="11947"/>
                  </a:cubicBezTo>
                  <a:cubicBezTo>
                    <a:pt x="879" y="12471"/>
                    <a:pt x="942" y="13203"/>
                    <a:pt x="796" y="13998"/>
                  </a:cubicBezTo>
                  <a:cubicBezTo>
                    <a:pt x="733" y="14270"/>
                    <a:pt x="712" y="14772"/>
                    <a:pt x="712" y="15191"/>
                  </a:cubicBezTo>
                  <a:cubicBezTo>
                    <a:pt x="712" y="15818"/>
                    <a:pt x="691" y="16195"/>
                    <a:pt x="586" y="16404"/>
                  </a:cubicBezTo>
                  <a:cubicBezTo>
                    <a:pt x="524" y="16509"/>
                    <a:pt x="461" y="16613"/>
                    <a:pt x="377" y="16760"/>
                  </a:cubicBezTo>
                  <a:cubicBezTo>
                    <a:pt x="1507" y="16467"/>
                    <a:pt x="3662" y="15986"/>
                    <a:pt x="6068" y="15818"/>
                  </a:cubicBezTo>
                  <a:cubicBezTo>
                    <a:pt x="6681" y="15779"/>
                    <a:pt x="7270" y="15758"/>
                    <a:pt x="7838" y="15758"/>
                  </a:cubicBezTo>
                  <a:cubicBezTo>
                    <a:pt x="8473" y="15758"/>
                    <a:pt x="9082" y="15784"/>
                    <a:pt x="9667" y="15839"/>
                  </a:cubicBezTo>
                  <a:cubicBezTo>
                    <a:pt x="9688" y="15797"/>
                    <a:pt x="9688" y="15714"/>
                    <a:pt x="9709" y="15630"/>
                  </a:cubicBezTo>
                  <a:cubicBezTo>
                    <a:pt x="9918" y="14877"/>
                    <a:pt x="9981" y="14563"/>
                    <a:pt x="10023" y="14354"/>
                  </a:cubicBezTo>
                  <a:cubicBezTo>
                    <a:pt x="10044" y="14207"/>
                    <a:pt x="10086" y="14124"/>
                    <a:pt x="10128" y="13956"/>
                  </a:cubicBezTo>
                  <a:cubicBezTo>
                    <a:pt x="10128" y="13935"/>
                    <a:pt x="10128" y="13831"/>
                    <a:pt x="10107" y="13789"/>
                  </a:cubicBezTo>
                  <a:cubicBezTo>
                    <a:pt x="10044" y="13580"/>
                    <a:pt x="9939" y="13056"/>
                    <a:pt x="10525" y="12847"/>
                  </a:cubicBezTo>
                  <a:cubicBezTo>
                    <a:pt x="10588" y="12816"/>
                    <a:pt x="10640" y="12800"/>
                    <a:pt x="10690" y="12800"/>
                  </a:cubicBezTo>
                  <a:cubicBezTo>
                    <a:pt x="10740" y="12800"/>
                    <a:pt x="10787" y="12816"/>
                    <a:pt x="10839" y="12847"/>
                  </a:cubicBezTo>
                  <a:lnTo>
                    <a:pt x="10860" y="12805"/>
                  </a:lnTo>
                  <a:cubicBezTo>
                    <a:pt x="10985" y="12596"/>
                    <a:pt x="11153" y="12345"/>
                    <a:pt x="11383" y="12282"/>
                  </a:cubicBezTo>
                  <a:lnTo>
                    <a:pt x="11383" y="12010"/>
                  </a:lnTo>
                  <a:cubicBezTo>
                    <a:pt x="11383" y="10755"/>
                    <a:pt x="11362" y="10567"/>
                    <a:pt x="11299" y="10190"/>
                  </a:cubicBezTo>
                  <a:lnTo>
                    <a:pt x="11278" y="10023"/>
                  </a:lnTo>
                  <a:cubicBezTo>
                    <a:pt x="11237" y="9646"/>
                    <a:pt x="11258" y="9562"/>
                    <a:pt x="11278" y="9353"/>
                  </a:cubicBezTo>
                  <a:cubicBezTo>
                    <a:pt x="11299" y="9248"/>
                    <a:pt x="11341" y="9123"/>
                    <a:pt x="11383" y="8809"/>
                  </a:cubicBezTo>
                  <a:cubicBezTo>
                    <a:pt x="11488" y="8035"/>
                    <a:pt x="11488" y="7888"/>
                    <a:pt x="11048" y="7198"/>
                  </a:cubicBezTo>
                  <a:cubicBezTo>
                    <a:pt x="10776" y="6800"/>
                    <a:pt x="10713" y="6403"/>
                    <a:pt x="10672" y="6173"/>
                  </a:cubicBezTo>
                  <a:cubicBezTo>
                    <a:pt x="10651" y="6173"/>
                    <a:pt x="10630" y="6193"/>
                    <a:pt x="10609" y="6193"/>
                  </a:cubicBezTo>
                  <a:cubicBezTo>
                    <a:pt x="10400" y="6298"/>
                    <a:pt x="10211" y="6361"/>
                    <a:pt x="10044" y="6361"/>
                  </a:cubicBezTo>
                  <a:cubicBezTo>
                    <a:pt x="10002" y="6424"/>
                    <a:pt x="9939" y="6612"/>
                    <a:pt x="9877" y="6738"/>
                  </a:cubicBezTo>
                  <a:cubicBezTo>
                    <a:pt x="9709" y="7093"/>
                    <a:pt x="9709" y="7261"/>
                    <a:pt x="9688" y="7407"/>
                  </a:cubicBezTo>
                  <a:cubicBezTo>
                    <a:pt x="9667" y="7784"/>
                    <a:pt x="9521" y="7930"/>
                    <a:pt x="9186" y="8098"/>
                  </a:cubicBezTo>
                  <a:cubicBezTo>
                    <a:pt x="9040" y="8181"/>
                    <a:pt x="8998" y="8265"/>
                    <a:pt x="8935" y="8370"/>
                  </a:cubicBezTo>
                  <a:cubicBezTo>
                    <a:pt x="8851" y="8495"/>
                    <a:pt x="8747" y="8704"/>
                    <a:pt x="8454" y="8704"/>
                  </a:cubicBezTo>
                  <a:cubicBezTo>
                    <a:pt x="8328" y="8704"/>
                    <a:pt x="8161" y="8662"/>
                    <a:pt x="7910" y="8558"/>
                  </a:cubicBezTo>
                  <a:lnTo>
                    <a:pt x="7115" y="8181"/>
                  </a:lnTo>
                  <a:cubicBezTo>
                    <a:pt x="6968" y="8181"/>
                    <a:pt x="6864" y="8077"/>
                    <a:pt x="6801" y="7930"/>
                  </a:cubicBezTo>
                  <a:cubicBezTo>
                    <a:pt x="6738" y="7658"/>
                    <a:pt x="6864" y="7365"/>
                    <a:pt x="7115" y="7051"/>
                  </a:cubicBezTo>
                  <a:cubicBezTo>
                    <a:pt x="7156" y="7010"/>
                    <a:pt x="7198" y="6989"/>
                    <a:pt x="7198" y="6926"/>
                  </a:cubicBezTo>
                  <a:lnTo>
                    <a:pt x="7198" y="6842"/>
                  </a:lnTo>
                  <a:cubicBezTo>
                    <a:pt x="7219" y="6633"/>
                    <a:pt x="7282" y="6612"/>
                    <a:pt x="7638" y="6361"/>
                  </a:cubicBezTo>
                  <a:cubicBezTo>
                    <a:pt x="7752" y="6272"/>
                    <a:pt x="7865" y="6237"/>
                    <a:pt x="7965" y="6237"/>
                  </a:cubicBezTo>
                  <a:cubicBezTo>
                    <a:pt x="8031" y="6237"/>
                    <a:pt x="8090" y="6252"/>
                    <a:pt x="8140" y="6277"/>
                  </a:cubicBezTo>
                  <a:lnTo>
                    <a:pt x="8140" y="6193"/>
                  </a:lnTo>
                  <a:cubicBezTo>
                    <a:pt x="8161" y="5566"/>
                    <a:pt x="8245" y="5336"/>
                    <a:pt x="8370" y="5168"/>
                  </a:cubicBezTo>
                  <a:cubicBezTo>
                    <a:pt x="8349" y="4959"/>
                    <a:pt x="8265" y="4520"/>
                    <a:pt x="8224" y="4269"/>
                  </a:cubicBezTo>
                  <a:cubicBezTo>
                    <a:pt x="8056" y="3390"/>
                    <a:pt x="7889" y="3034"/>
                    <a:pt x="7784" y="2825"/>
                  </a:cubicBezTo>
                  <a:cubicBezTo>
                    <a:pt x="7533" y="2385"/>
                    <a:pt x="7575" y="2176"/>
                    <a:pt x="7889" y="1590"/>
                  </a:cubicBezTo>
                  <a:cubicBezTo>
                    <a:pt x="8056" y="1256"/>
                    <a:pt x="8328" y="984"/>
                    <a:pt x="8558" y="816"/>
                  </a:cubicBezTo>
                  <a:lnTo>
                    <a:pt x="8517" y="816"/>
                  </a:lnTo>
                  <a:cubicBezTo>
                    <a:pt x="7826" y="732"/>
                    <a:pt x="7512" y="649"/>
                    <a:pt x="7282" y="607"/>
                  </a:cubicBezTo>
                  <a:cubicBezTo>
                    <a:pt x="7052" y="544"/>
                    <a:pt x="6905" y="523"/>
                    <a:pt x="6550" y="502"/>
                  </a:cubicBezTo>
                  <a:lnTo>
                    <a:pt x="6487" y="502"/>
                  </a:lnTo>
                  <a:cubicBezTo>
                    <a:pt x="6445" y="565"/>
                    <a:pt x="6361" y="649"/>
                    <a:pt x="6236" y="649"/>
                  </a:cubicBezTo>
                  <a:cubicBezTo>
                    <a:pt x="6131" y="649"/>
                    <a:pt x="5964" y="628"/>
                    <a:pt x="5441" y="502"/>
                  </a:cubicBezTo>
                  <a:cubicBezTo>
                    <a:pt x="4771" y="314"/>
                    <a:pt x="4562" y="126"/>
                    <a:pt x="4436" y="0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637400" y="3283225"/>
              <a:ext cx="308125" cy="523650"/>
            </a:xfrm>
            <a:custGeom>
              <a:rect b="b" l="l" r="r" t="t"/>
              <a:pathLst>
                <a:path extrusionOk="0" h="20946" w="12325">
                  <a:moveTo>
                    <a:pt x="8558" y="1"/>
                  </a:moveTo>
                  <a:lnTo>
                    <a:pt x="8056" y="64"/>
                  </a:lnTo>
                  <a:lnTo>
                    <a:pt x="628" y="691"/>
                  </a:lnTo>
                  <a:lnTo>
                    <a:pt x="628" y="921"/>
                  </a:lnTo>
                  <a:lnTo>
                    <a:pt x="628" y="1382"/>
                  </a:lnTo>
                  <a:lnTo>
                    <a:pt x="628" y="1445"/>
                  </a:lnTo>
                  <a:lnTo>
                    <a:pt x="628" y="1654"/>
                  </a:lnTo>
                  <a:lnTo>
                    <a:pt x="628" y="1696"/>
                  </a:lnTo>
                  <a:lnTo>
                    <a:pt x="628" y="1968"/>
                  </a:lnTo>
                  <a:lnTo>
                    <a:pt x="628" y="1989"/>
                  </a:lnTo>
                  <a:lnTo>
                    <a:pt x="628" y="2282"/>
                  </a:lnTo>
                  <a:lnTo>
                    <a:pt x="628" y="2323"/>
                  </a:lnTo>
                  <a:lnTo>
                    <a:pt x="628" y="2574"/>
                  </a:lnTo>
                  <a:lnTo>
                    <a:pt x="628" y="2637"/>
                  </a:lnTo>
                  <a:lnTo>
                    <a:pt x="628" y="2867"/>
                  </a:lnTo>
                  <a:lnTo>
                    <a:pt x="628" y="2951"/>
                  </a:lnTo>
                  <a:cubicBezTo>
                    <a:pt x="628" y="3056"/>
                    <a:pt x="607" y="3160"/>
                    <a:pt x="607" y="3265"/>
                  </a:cubicBezTo>
                  <a:lnTo>
                    <a:pt x="607" y="3328"/>
                  </a:lnTo>
                  <a:cubicBezTo>
                    <a:pt x="607" y="3390"/>
                    <a:pt x="586" y="3495"/>
                    <a:pt x="586" y="3579"/>
                  </a:cubicBezTo>
                  <a:lnTo>
                    <a:pt x="586" y="3683"/>
                  </a:lnTo>
                  <a:cubicBezTo>
                    <a:pt x="586" y="3767"/>
                    <a:pt x="544" y="3851"/>
                    <a:pt x="544" y="3914"/>
                  </a:cubicBezTo>
                  <a:lnTo>
                    <a:pt x="544" y="4018"/>
                  </a:lnTo>
                  <a:cubicBezTo>
                    <a:pt x="523" y="4123"/>
                    <a:pt x="523" y="4227"/>
                    <a:pt x="502" y="4332"/>
                  </a:cubicBezTo>
                  <a:cubicBezTo>
                    <a:pt x="335" y="5232"/>
                    <a:pt x="314" y="5378"/>
                    <a:pt x="272" y="5525"/>
                  </a:cubicBezTo>
                  <a:cubicBezTo>
                    <a:pt x="230" y="5629"/>
                    <a:pt x="209" y="5671"/>
                    <a:pt x="105" y="6634"/>
                  </a:cubicBezTo>
                  <a:cubicBezTo>
                    <a:pt x="0" y="7533"/>
                    <a:pt x="21" y="7722"/>
                    <a:pt x="168" y="8182"/>
                  </a:cubicBezTo>
                  <a:cubicBezTo>
                    <a:pt x="272" y="8663"/>
                    <a:pt x="440" y="9396"/>
                    <a:pt x="607" y="11174"/>
                  </a:cubicBezTo>
                  <a:cubicBezTo>
                    <a:pt x="753" y="13015"/>
                    <a:pt x="837" y="13392"/>
                    <a:pt x="858" y="13601"/>
                  </a:cubicBezTo>
                  <a:cubicBezTo>
                    <a:pt x="921" y="13831"/>
                    <a:pt x="921" y="13957"/>
                    <a:pt x="963" y="15003"/>
                  </a:cubicBezTo>
                  <a:cubicBezTo>
                    <a:pt x="1025" y="16321"/>
                    <a:pt x="1004" y="16551"/>
                    <a:pt x="942" y="17075"/>
                  </a:cubicBezTo>
                  <a:cubicBezTo>
                    <a:pt x="900" y="17451"/>
                    <a:pt x="837" y="17974"/>
                    <a:pt x="795" y="19167"/>
                  </a:cubicBezTo>
                  <a:cubicBezTo>
                    <a:pt x="795" y="19376"/>
                    <a:pt x="753" y="19606"/>
                    <a:pt x="753" y="19816"/>
                  </a:cubicBezTo>
                  <a:cubicBezTo>
                    <a:pt x="795" y="19816"/>
                    <a:pt x="816" y="19816"/>
                    <a:pt x="858" y="19857"/>
                  </a:cubicBezTo>
                  <a:cubicBezTo>
                    <a:pt x="858" y="19857"/>
                    <a:pt x="900" y="19857"/>
                    <a:pt x="900" y="19878"/>
                  </a:cubicBezTo>
                  <a:cubicBezTo>
                    <a:pt x="921" y="19878"/>
                    <a:pt x="921" y="19899"/>
                    <a:pt x="942" y="19899"/>
                  </a:cubicBezTo>
                  <a:lnTo>
                    <a:pt x="963" y="19920"/>
                  </a:lnTo>
                  <a:lnTo>
                    <a:pt x="1004" y="19962"/>
                  </a:lnTo>
                  <a:lnTo>
                    <a:pt x="1025" y="19983"/>
                  </a:lnTo>
                  <a:lnTo>
                    <a:pt x="1046" y="20004"/>
                  </a:lnTo>
                  <a:cubicBezTo>
                    <a:pt x="1046" y="20046"/>
                    <a:pt x="1067" y="20046"/>
                    <a:pt x="1067" y="20067"/>
                  </a:cubicBezTo>
                  <a:lnTo>
                    <a:pt x="1109" y="20088"/>
                  </a:lnTo>
                  <a:cubicBezTo>
                    <a:pt x="1109" y="20108"/>
                    <a:pt x="1130" y="20108"/>
                    <a:pt x="1130" y="20150"/>
                  </a:cubicBezTo>
                  <a:cubicBezTo>
                    <a:pt x="1130" y="20150"/>
                    <a:pt x="1130" y="20171"/>
                    <a:pt x="1151" y="20171"/>
                  </a:cubicBezTo>
                  <a:cubicBezTo>
                    <a:pt x="1151" y="20192"/>
                    <a:pt x="1172" y="20192"/>
                    <a:pt x="1172" y="20213"/>
                  </a:cubicBezTo>
                  <a:lnTo>
                    <a:pt x="1172" y="20255"/>
                  </a:lnTo>
                  <a:cubicBezTo>
                    <a:pt x="1172" y="20276"/>
                    <a:pt x="1214" y="20276"/>
                    <a:pt x="1214" y="20297"/>
                  </a:cubicBezTo>
                  <a:cubicBezTo>
                    <a:pt x="1240" y="20292"/>
                    <a:pt x="1266" y="20289"/>
                    <a:pt x="1292" y="20289"/>
                  </a:cubicBezTo>
                  <a:cubicBezTo>
                    <a:pt x="1368" y="20289"/>
                    <a:pt x="1439" y="20312"/>
                    <a:pt x="1486" y="20360"/>
                  </a:cubicBezTo>
                  <a:cubicBezTo>
                    <a:pt x="1528" y="20380"/>
                    <a:pt x="1548" y="20380"/>
                    <a:pt x="1548" y="20401"/>
                  </a:cubicBezTo>
                  <a:cubicBezTo>
                    <a:pt x="1590" y="20150"/>
                    <a:pt x="1632" y="19941"/>
                    <a:pt x="1653" y="19753"/>
                  </a:cubicBezTo>
                  <a:cubicBezTo>
                    <a:pt x="1674" y="19543"/>
                    <a:pt x="1695" y="19355"/>
                    <a:pt x="1758" y="19230"/>
                  </a:cubicBezTo>
                  <a:cubicBezTo>
                    <a:pt x="1737" y="19167"/>
                    <a:pt x="1737" y="19104"/>
                    <a:pt x="1695" y="19062"/>
                  </a:cubicBezTo>
                  <a:cubicBezTo>
                    <a:pt x="1674" y="18999"/>
                    <a:pt x="1632" y="18832"/>
                    <a:pt x="1695" y="18686"/>
                  </a:cubicBezTo>
                  <a:lnTo>
                    <a:pt x="1779" y="18518"/>
                  </a:lnTo>
                  <a:lnTo>
                    <a:pt x="1946" y="18518"/>
                  </a:lnTo>
                  <a:cubicBezTo>
                    <a:pt x="2093" y="18518"/>
                    <a:pt x="2113" y="18539"/>
                    <a:pt x="2365" y="19020"/>
                  </a:cubicBezTo>
                  <a:cubicBezTo>
                    <a:pt x="2678" y="19564"/>
                    <a:pt x="2699" y="19836"/>
                    <a:pt x="2741" y="20088"/>
                  </a:cubicBezTo>
                  <a:cubicBezTo>
                    <a:pt x="2783" y="20192"/>
                    <a:pt x="2783" y="20297"/>
                    <a:pt x="2825" y="20464"/>
                  </a:cubicBezTo>
                  <a:cubicBezTo>
                    <a:pt x="2888" y="20632"/>
                    <a:pt x="2888" y="20799"/>
                    <a:pt x="2846" y="20945"/>
                  </a:cubicBezTo>
                  <a:lnTo>
                    <a:pt x="2888" y="20945"/>
                  </a:lnTo>
                  <a:cubicBezTo>
                    <a:pt x="3327" y="20715"/>
                    <a:pt x="3453" y="20611"/>
                    <a:pt x="3515" y="20527"/>
                  </a:cubicBezTo>
                  <a:cubicBezTo>
                    <a:pt x="3662" y="20380"/>
                    <a:pt x="3745" y="20360"/>
                    <a:pt x="4373" y="20213"/>
                  </a:cubicBezTo>
                  <a:cubicBezTo>
                    <a:pt x="4415" y="20213"/>
                    <a:pt x="4478" y="20192"/>
                    <a:pt x="4520" y="20192"/>
                  </a:cubicBezTo>
                  <a:lnTo>
                    <a:pt x="4603" y="17367"/>
                  </a:lnTo>
                  <a:lnTo>
                    <a:pt x="3829" y="16949"/>
                  </a:lnTo>
                  <a:lnTo>
                    <a:pt x="3662" y="15275"/>
                  </a:lnTo>
                  <a:lnTo>
                    <a:pt x="11090" y="14710"/>
                  </a:lnTo>
                  <a:cubicBezTo>
                    <a:pt x="11090" y="14501"/>
                    <a:pt x="11132" y="14229"/>
                    <a:pt x="11194" y="13915"/>
                  </a:cubicBezTo>
                  <a:cubicBezTo>
                    <a:pt x="11404" y="12932"/>
                    <a:pt x="11717" y="12471"/>
                    <a:pt x="11948" y="12157"/>
                  </a:cubicBezTo>
                  <a:cubicBezTo>
                    <a:pt x="12220" y="11802"/>
                    <a:pt x="12324" y="11676"/>
                    <a:pt x="12157" y="10902"/>
                  </a:cubicBezTo>
                  <a:cubicBezTo>
                    <a:pt x="12094" y="10463"/>
                    <a:pt x="12031" y="10232"/>
                    <a:pt x="12010" y="10107"/>
                  </a:cubicBezTo>
                  <a:cubicBezTo>
                    <a:pt x="11989" y="9919"/>
                    <a:pt x="11989" y="9919"/>
                    <a:pt x="11885" y="9668"/>
                  </a:cubicBezTo>
                  <a:cubicBezTo>
                    <a:pt x="11780" y="9479"/>
                    <a:pt x="11613" y="9124"/>
                    <a:pt x="11299" y="8391"/>
                  </a:cubicBezTo>
                  <a:cubicBezTo>
                    <a:pt x="10901" y="7491"/>
                    <a:pt x="10692" y="7219"/>
                    <a:pt x="10567" y="7052"/>
                  </a:cubicBezTo>
                  <a:cubicBezTo>
                    <a:pt x="10336" y="6759"/>
                    <a:pt x="10274" y="6613"/>
                    <a:pt x="10064" y="5315"/>
                  </a:cubicBezTo>
                  <a:lnTo>
                    <a:pt x="10002" y="4709"/>
                  </a:lnTo>
                  <a:cubicBezTo>
                    <a:pt x="9792" y="3307"/>
                    <a:pt x="9792" y="3307"/>
                    <a:pt x="9667" y="2826"/>
                  </a:cubicBezTo>
                  <a:lnTo>
                    <a:pt x="9604" y="2637"/>
                  </a:lnTo>
                  <a:cubicBezTo>
                    <a:pt x="9604" y="2616"/>
                    <a:pt x="9583" y="2574"/>
                    <a:pt x="9583" y="2512"/>
                  </a:cubicBezTo>
                  <a:cubicBezTo>
                    <a:pt x="9583" y="2491"/>
                    <a:pt x="9583" y="2491"/>
                    <a:pt x="9541" y="2470"/>
                  </a:cubicBezTo>
                  <a:cubicBezTo>
                    <a:pt x="9541" y="2428"/>
                    <a:pt x="9520" y="2407"/>
                    <a:pt x="9520" y="2386"/>
                  </a:cubicBezTo>
                  <a:cubicBezTo>
                    <a:pt x="9520" y="2344"/>
                    <a:pt x="9499" y="2323"/>
                    <a:pt x="9499" y="2302"/>
                  </a:cubicBezTo>
                  <a:cubicBezTo>
                    <a:pt x="9499" y="2282"/>
                    <a:pt x="9479" y="2261"/>
                    <a:pt x="9479" y="2219"/>
                  </a:cubicBezTo>
                  <a:cubicBezTo>
                    <a:pt x="9479" y="2198"/>
                    <a:pt x="9437" y="2177"/>
                    <a:pt x="9437" y="2114"/>
                  </a:cubicBezTo>
                  <a:cubicBezTo>
                    <a:pt x="9437" y="2093"/>
                    <a:pt x="9416" y="2072"/>
                    <a:pt x="9416" y="2051"/>
                  </a:cubicBezTo>
                  <a:cubicBezTo>
                    <a:pt x="9395" y="2010"/>
                    <a:pt x="9395" y="1968"/>
                    <a:pt x="9374" y="1947"/>
                  </a:cubicBezTo>
                  <a:cubicBezTo>
                    <a:pt x="9374" y="1905"/>
                    <a:pt x="9332" y="1884"/>
                    <a:pt x="9332" y="1884"/>
                  </a:cubicBezTo>
                  <a:cubicBezTo>
                    <a:pt x="9311" y="1842"/>
                    <a:pt x="9311" y="1800"/>
                    <a:pt x="9290" y="1758"/>
                  </a:cubicBezTo>
                  <a:cubicBezTo>
                    <a:pt x="9290" y="1738"/>
                    <a:pt x="9269" y="1738"/>
                    <a:pt x="9269" y="1696"/>
                  </a:cubicBezTo>
                  <a:cubicBezTo>
                    <a:pt x="9227" y="1654"/>
                    <a:pt x="9227" y="1633"/>
                    <a:pt x="9207" y="1570"/>
                  </a:cubicBezTo>
                  <a:cubicBezTo>
                    <a:pt x="9207" y="1549"/>
                    <a:pt x="9207" y="1549"/>
                    <a:pt x="9186" y="1528"/>
                  </a:cubicBezTo>
                  <a:cubicBezTo>
                    <a:pt x="9165" y="1465"/>
                    <a:pt x="9123" y="1424"/>
                    <a:pt x="9123" y="1361"/>
                  </a:cubicBezTo>
                  <a:lnTo>
                    <a:pt x="9123" y="1340"/>
                  </a:lnTo>
                  <a:cubicBezTo>
                    <a:pt x="8997" y="1026"/>
                    <a:pt x="8872" y="733"/>
                    <a:pt x="8746" y="440"/>
                  </a:cubicBezTo>
                  <a:lnTo>
                    <a:pt x="8746" y="419"/>
                  </a:lnTo>
                  <a:cubicBezTo>
                    <a:pt x="8704" y="398"/>
                    <a:pt x="8704" y="336"/>
                    <a:pt x="8683" y="315"/>
                  </a:cubicBezTo>
                  <a:cubicBezTo>
                    <a:pt x="8683" y="294"/>
                    <a:pt x="8663" y="273"/>
                    <a:pt x="8663" y="273"/>
                  </a:cubicBezTo>
                  <a:cubicBezTo>
                    <a:pt x="8663" y="231"/>
                    <a:pt x="8642" y="210"/>
                    <a:pt x="8642" y="189"/>
                  </a:cubicBezTo>
                  <a:cubicBezTo>
                    <a:pt x="8642" y="168"/>
                    <a:pt x="8600" y="126"/>
                    <a:pt x="8600" y="105"/>
                  </a:cubicBezTo>
                  <a:cubicBezTo>
                    <a:pt x="8600" y="85"/>
                    <a:pt x="8579" y="64"/>
                    <a:pt x="8579" y="64"/>
                  </a:cubicBezTo>
                  <a:cubicBezTo>
                    <a:pt x="8579" y="22"/>
                    <a:pt x="8558" y="22"/>
                    <a:pt x="8558" y="1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3747250" y="3665100"/>
              <a:ext cx="736525" cy="593725"/>
            </a:xfrm>
            <a:custGeom>
              <a:rect b="b" l="l" r="r" t="t"/>
              <a:pathLst>
                <a:path extrusionOk="0" h="23749" w="29461">
                  <a:moveTo>
                    <a:pt x="6863" y="0"/>
                  </a:moveTo>
                  <a:lnTo>
                    <a:pt x="0" y="523"/>
                  </a:lnTo>
                  <a:lnTo>
                    <a:pt x="84" y="1255"/>
                  </a:lnTo>
                  <a:lnTo>
                    <a:pt x="921" y="1716"/>
                  </a:lnTo>
                  <a:lnTo>
                    <a:pt x="816" y="4729"/>
                  </a:lnTo>
                  <a:cubicBezTo>
                    <a:pt x="921" y="4687"/>
                    <a:pt x="1025" y="4645"/>
                    <a:pt x="1444" y="4541"/>
                  </a:cubicBezTo>
                  <a:cubicBezTo>
                    <a:pt x="2072" y="4394"/>
                    <a:pt x="2176" y="4331"/>
                    <a:pt x="2490" y="4122"/>
                  </a:cubicBezTo>
                  <a:cubicBezTo>
                    <a:pt x="2595" y="4059"/>
                    <a:pt x="2741" y="3955"/>
                    <a:pt x="2950" y="3850"/>
                  </a:cubicBezTo>
                  <a:cubicBezTo>
                    <a:pt x="3201" y="3683"/>
                    <a:pt x="3264" y="3557"/>
                    <a:pt x="3306" y="3432"/>
                  </a:cubicBezTo>
                  <a:cubicBezTo>
                    <a:pt x="3348" y="3327"/>
                    <a:pt x="3432" y="3055"/>
                    <a:pt x="3662" y="3055"/>
                  </a:cubicBezTo>
                  <a:cubicBezTo>
                    <a:pt x="3787" y="3055"/>
                    <a:pt x="3934" y="3118"/>
                    <a:pt x="4164" y="3285"/>
                  </a:cubicBezTo>
                  <a:cubicBezTo>
                    <a:pt x="4478" y="3536"/>
                    <a:pt x="4603" y="3683"/>
                    <a:pt x="4666" y="3913"/>
                  </a:cubicBezTo>
                  <a:cubicBezTo>
                    <a:pt x="4687" y="3955"/>
                    <a:pt x="4792" y="4017"/>
                    <a:pt x="5022" y="4164"/>
                  </a:cubicBezTo>
                  <a:cubicBezTo>
                    <a:pt x="5398" y="4373"/>
                    <a:pt x="5608" y="4436"/>
                    <a:pt x="5733" y="4499"/>
                  </a:cubicBezTo>
                  <a:cubicBezTo>
                    <a:pt x="5984" y="4603"/>
                    <a:pt x="6089" y="4645"/>
                    <a:pt x="6382" y="5001"/>
                  </a:cubicBezTo>
                  <a:cubicBezTo>
                    <a:pt x="6445" y="5043"/>
                    <a:pt x="6507" y="5147"/>
                    <a:pt x="6549" y="5315"/>
                  </a:cubicBezTo>
                  <a:cubicBezTo>
                    <a:pt x="6591" y="5357"/>
                    <a:pt x="6675" y="5419"/>
                    <a:pt x="6758" y="5461"/>
                  </a:cubicBezTo>
                  <a:cubicBezTo>
                    <a:pt x="7491" y="6005"/>
                    <a:pt x="7930" y="6152"/>
                    <a:pt x="8160" y="6214"/>
                  </a:cubicBezTo>
                  <a:cubicBezTo>
                    <a:pt x="8328" y="6277"/>
                    <a:pt x="8474" y="6319"/>
                    <a:pt x="8558" y="6507"/>
                  </a:cubicBezTo>
                  <a:cubicBezTo>
                    <a:pt x="8579" y="6591"/>
                    <a:pt x="8600" y="6696"/>
                    <a:pt x="8600" y="6779"/>
                  </a:cubicBezTo>
                  <a:cubicBezTo>
                    <a:pt x="9102" y="6528"/>
                    <a:pt x="9227" y="6486"/>
                    <a:pt x="9332" y="6465"/>
                  </a:cubicBezTo>
                  <a:cubicBezTo>
                    <a:pt x="9479" y="6403"/>
                    <a:pt x="9541" y="6382"/>
                    <a:pt x="10106" y="6110"/>
                  </a:cubicBezTo>
                  <a:cubicBezTo>
                    <a:pt x="10692" y="5838"/>
                    <a:pt x="10901" y="5649"/>
                    <a:pt x="11048" y="5545"/>
                  </a:cubicBezTo>
                  <a:cubicBezTo>
                    <a:pt x="11194" y="5419"/>
                    <a:pt x="11299" y="5336"/>
                    <a:pt x="11613" y="5231"/>
                  </a:cubicBezTo>
                  <a:cubicBezTo>
                    <a:pt x="11885" y="5147"/>
                    <a:pt x="11989" y="5043"/>
                    <a:pt x="12073" y="4938"/>
                  </a:cubicBezTo>
                  <a:cubicBezTo>
                    <a:pt x="12147" y="4846"/>
                    <a:pt x="12269" y="4721"/>
                    <a:pt x="12454" y="4721"/>
                  </a:cubicBezTo>
                  <a:cubicBezTo>
                    <a:pt x="12479" y="4721"/>
                    <a:pt x="12506" y="4724"/>
                    <a:pt x="12533" y="4729"/>
                  </a:cubicBezTo>
                  <a:lnTo>
                    <a:pt x="12868" y="4729"/>
                  </a:lnTo>
                  <a:cubicBezTo>
                    <a:pt x="13454" y="4729"/>
                    <a:pt x="13914" y="5022"/>
                    <a:pt x="14312" y="5649"/>
                  </a:cubicBezTo>
                  <a:cubicBezTo>
                    <a:pt x="14542" y="6005"/>
                    <a:pt x="14563" y="6319"/>
                    <a:pt x="14437" y="6612"/>
                  </a:cubicBezTo>
                  <a:cubicBezTo>
                    <a:pt x="14709" y="6717"/>
                    <a:pt x="15128" y="6842"/>
                    <a:pt x="15295" y="6905"/>
                  </a:cubicBezTo>
                  <a:cubicBezTo>
                    <a:pt x="16321" y="7219"/>
                    <a:pt x="16969" y="7219"/>
                    <a:pt x="17388" y="7219"/>
                  </a:cubicBezTo>
                  <a:cubicBezTo>
                    <a:pt x="17911" y="7219"/>
                    <a:pt x="18308" y="7219"/>
                    <a:pt x="18476" y="8035"/>
                  </a:cubicBezTo>
                  <a:cubicBezTo>
                    <a:pt x="18538" y="8411"/>
                    <a:pt x="18497" y="8704"/>
                    <a:pt x="18329" y="8872"/>
                  </a:cubicBezTo>
                  <a:cubicBezTo>
                    <a:pt x="18392" y="8976"/>
                    <a:pt x="18476" y="9102"/>
                    <a:pt x="18601" y="9332"/>
                  </a:cubicBezTo>
                  <a:cubicBezTo>
                    <a:pt x="18915" y="9855"/>
                    <a:pt x="19145" y="9855"/>
                    <a:pt x="19250" y="9855"/>
                  </a:cubicBezTo>
                  <a:lnTo>
                    <a:pt x="19417" y="9855"/>
                  </a:lnTo>
                  <a:cubicBezTo>
                    <a:pt x="19585" y="9855"/>
                    <a:pt x="19668" y="9960"/>
                    <a:pt x="19689" y="10043"/>
                  </a:cubicBezTo>
                  <a:cubicBezTo>
                    <a:pt x="19794" y="10274"/>
                    <a:pt x="19752" y="10399"/>
                    <a:pt x="19438" y="11111"/>
                  </a:cubicBezTo>
                  <a:cubicBezTo>
                    <a:pt x="18810" y="12491"/>
                    <a:pt x="18727" y="12994"/>
                    <a:pt x="18727" y="12994"/>
                  </a:cubicBezTo>
                  <a:lnTo>
                    <a:pt x="18685" y="13370"/>
                  </a:lnTo>
                  <a:lnTo>
                    <a:pt x="18915" y="13831"/>
                  </a:lnTo>
                  <a:cubicBezTo>
                    <a:pt x="19250" y="14458"/>
                    <a:pt x="19564" y="14542"/>
                    <a:pt x="19836" y="14626"/>
                  </a:cubicBezTo>
                  <a:cubicBezTo>
                    <a:pt x="19982" y="14668"/>
                    <a:pt x="20191" y="14688"/>
                    <a:pt x="20296" y="14940"/>
                  </a:cubicBezTo>
                  <a:cubicBezTo>
                    <a:pt x="20401" y="15149"/>
                    <a:pt x="20380" y="15379"/>
                    <a:pt x="20317" y="15588"/>
                  </a:cubicBezTo>
                  <a:cubicBezTo>
                    <a:pt x="20212" y="16007"/>
                    <a:pt x="20045" y="16341"/>
                    <a:pt x="19898" y="16572"/>
                  </a:cubicBezTo>
                  <a:cubicBezTo>
                    <a:pt x="19668" y="16969"/>
                    <a:pt x="19668" y="17053"/>
                    <a:pt x="19752" y="17178"/>
                  </a:cubicBezTo>
                  <a:cubicBezTo>
                    <a:pt x="19878" y="17409"/>
                    <a:pt x="19940" y="17597"/>
                    <a:pt x="19982" y="17701"/>
                  </a:cubicBezTo>
                  <a:cubicBezTo>
                    <a:pt x="20045" y="17827"/>
                    <a:pt x="20045" y="17890"/>
                    <a:pt x="20484" y="18078"/>
                  </a:cubicBezTo>
                  <a:cubicBezTo>
                    <a:pt x="20735" y="18183"/>
                    <a:pt x="20882" y="18204"/>
                    <a:pt x="20945" y="18204"/>
                  </a:cubicBezTo>
                  <a:cubicBezTo>
                    <a:pt x="21238" y="18225"/>
                    <a:pt x="21300" y="18350"/>
                    <a:pt x="21468" y="18748"/>
                  </a:cubicBezTo>
                  <a:lnTo>
                    <a:pt x="21614" y="18978"/>
                  </a:lnTo>
                  <a:cubicBezTo>
                    <a:pt x="21782" y="19354"/>
                    <a:pt x="21761" y="19668"/>
                    <a:pt x="21677" y="19878"/>
                  </a:cubicBezTo>
                  <a:lnTo>
                    <a:pt x="21970" y="19878"/>
                  </a:lnTo>
                  <a:cubicBezTo>
                    <a:pt x="22514" y="19878"/>
                    <a:pt x="22807" y="19752"/>
                    <a:pt x="22995" y="19647"/>
                  </a:cubicBezTo>
                  <a:cubicBezTo>
                    <a:pt x="23100" y="19585"/>
                    <a:pt x="23204" y="19543"/>
                    <a:pt x="23330" y="19543"/>
                  </a:cubicBezTo>
                  <a:cubicBezTo>
                    <a:pt x="23623" y="19543"/>
                    <a:pt x="23832" y="19773"/>
                    <a:pt x="24334" y="20422"/>
                  </a:cubicBezTo>
                  <a:cubicBezTo>
                    <a:pt x="24816" y="21070"/>
                    <a:pt x="25004" y="21217"/>
                    <a:pt x="25129" y="21279"/>
                  </a:cubicBezTo>
                  <a:cubicBezTo>
                    <a:pt x="25318" y="21426"/>
                    <a:pt x="25422" y="21530"/>
                    <a:pt x="25715" y="22074"/>
                  </a:cubicBezTo>
                  <a:cubicBezTo>
                    <a:pt x="26008" y="22619"/>
                    <a:pt x="25945" y="23016"/>
                    <a:pt x="25904" y="23246"/>
                  </a:cubicBezTo>
                  <a:cubicBezTo>
                    <a:pt x="25945" y="23267"/>
                    <a:pt x="26050" y="23309"/>
                    <a:pt x="26176" y="23330"/>
                  </a:cubicBezTo>
                  <a:cubicBezTo>
                    <a:pt x="26573" y="23414"/>
                    <a:pt x="26803" y="23539"/>
                    <a:pt x="26971" y="23644"/>
                  </a:cubicBezTo>
                  <a:cubicBezTo>
                    <a:pt x="27096" y="23686"/>
                    <a:pt x="27159" y="23748"/>
                    <a:pt x="27201" y="23748"/>
                  </a:cubicBezTo>
                  <a:cubicBezTo>
                    <a:pt x="27305" y="23748"/>
                    <a:pt x="27473" y="23644"/>
                    <a:pt x="27745" y="23414"/>
                  </a:cubicBezTo>
                  <a:cubicBezTo>
                    <a:pt x="27933" y="23246"/>
                    <a:pt x="28121" y="23163"/>
                    <a:pt x="28310" y="23163"/>
                  </a:cubicBezTo>
                  <a:cubicBezTo>
                    <a:pt x="28456" y="23163"/>
                    <a:pt x="28582" y="23225"/>
                    <a:pt x="28686" y="23309"/>
                  </a:cubicBezTo>
                  <a:cubicBezTo>
                    <a:pt x="28686" y="23058"/>
                    <a:pt x="28686" y="22786"/>
                    <a:pt x="28728" y="22619"/>
                  </a:cubicBezTo>
                  <a:cubicBezTo>
                    <a:pt x="28728" y="21489"/>
                    <a:pt x="28645" y="20945"/>
                    <a:pt x="28582" y="20610"/>
                  </a:cubicBezTo>
                  <a:cubicBezTo>
                    <a:pt x="28519" y="20129"/>
                    <a:pt x="28477" y="19919"/>
                    <a:pt x="28770" y="19396"/>
                  </a:cubicBezTo>
                  <a:cubicBezTo>
                    <a:pt x="28937" y="19124"/>
                    <a:pt x="29147" y="18978"/>
                    <a:pt x="29377" y="18978"/>
                  </a:cubicBezTo>
                  <a:lnTo>
                    <a:pt x="29461" y="18978"/>
                  </a:lnTo>
                  <a:cubicBezTo>
                    <a:pt x="29335" y="18915"/>
                    <a:pt x="29335" y="18727"/>
                    <a:pt x="29293" y="18371"/>
                  </a:cubicBezTo>
                  <a:cubicBezTo>
                    <a:pt x="29251" y="17660"/>
                    <a:pt x="29272" y="17409"/>
                    <a:pt x="29293" y="17283"/>
                  </a:cubicBezTo>
                  <a:cubicBezTo>
                    <a:pt x="29272" y="17241"/>
                    <a:pt x="29251" y="17157"/>
                    <a:pt x="29189" y="17053"/>
                  </a:cubicBezTo>
                  <a:cubicBezTo>
                    <a:pt x="29126" y="16865"/>
                    <a:pt x="28979" y="16551"/>
                    <a:pt x="28770" y="16069"/>
                  </a:cubicBezTo>
                  <a:cubicBezTo>
                    <a:pt x="28352" y="15044"/>
                    <a:pt x="28310" y="14835"/>
                    <a:pt x="28247" y="14668"/>
                  </a:cubicBezTo>
                  <a:cubicBezTo>
                    <a:pt x="28205" y="14521"/>
                    <a:pt x="28184" y="14396"/>
                    <a:pt x="27598" y="13140"/>
                  </a:cubicBezTo>
                  <a:cubicBezTo>
                    <a:pt x="27012" y="11822"/>
                    <a:pt x="26845" y="11571"/>
                    <a:pt x="26678" y="11299"/>
                  </a:cubicBezTo>
                  <a:cubicBezTo>
                    <a:pt x="26552" y="11090"/>
                    <a:pt x="26427" y="10880"/>
                    <a:pt x="26134" y="10211"/>
                  </a:cubicBezTo>
                  <a:cubicBezTo>
                    <a:pt x="25841" y="9583"/>
                    <a:pt x="25736" y="9374"/>
                    <a:pt x="25673" y="9227"/>
                  </a:cubicBezTo>
                  <a:cubicBezTo>
                    <a:pt x="25527" y="8997"/>
                    <a:pt x="25464" y="8872"/>
                    <a:pt x="25192" y="8056"/>
                  </a:cubicBezTo>
                  <a:cubicBezTo>
                    <a:pt x="25004" y="7512"/>
                    <a:pt x="25004" y="7219"/>
                    <a:pt x="25046" y="6989"/>
                  </a:cubicBezTo>
                  <a:cubicBezTo>
                    <a:pt x="24962" y="6905"/>
                    <a:pt x="24774" y="6779"/>
                    <a:pt x="24544" y="6612"/>
                  </a:cubicBezTo>
                  <a:lnTo>
                    <a:pt x="24376" y="6507"/>
                  </a:lnTo>
                  <a:cubicBezTo>
                    <a:pt x="23832" y="6131"/>
                    <a:pt x="23623" y="6047"/>
                    <a:pt x="23476" y="6026"/>
                  </a:cubicBezTo>
                  <a:cubicBezTo>
                    <a:pt x="23142" y="5921"/>
                    <a:pt x="23058" y="5817"/>
                    <a:pt x="22493" y="4917"/>
                  </a:cubicBezTo>
                  <a:cubicBezTo>
                    <a:pt x="22137" y="4310"/>
                    <a:pt x="21865" y="4143"/>
                    <a:pt x="21677" y="3996"/>
                  </a:cubicBezTo>
                  <a:cubicBezTo>
                    <a:pt x="21258" y="3724"/>
                    <a:pt x="21154" y="3473"/>
                    <a:pt x="21258" y="2595"/>
                  </a:cubicBezTo>
                  <a:cubicBezTo>
                    <a:pt x="21300" y="2385"/>
                    <a:pt x="21321" y="2176"/>
                    <a:pt x="21342" y="2009"/>
                  </a:cubicBezTo>
                  <a:cubicBezTo>
                    <a:pt x="21447" y="1255"/>
                    <a:pt x="21426" y="1235"/>
                    <a:pt x="21321" y="1151"/>
                  </a:cubicBezTo>
                  <a:cubicBezTo>
                    <a:pt x="21258" y="1130"/>
                    <a:pt x="21196" y="1067"/>
                    <a:pt x="21091" y="1025"/>
                  </a:cubicBezTo>
                  <a:cubicBezTo>
                    <a:pt x="21049" y="1004"/>
                    <a:pt x="21007" y="1004"/>
                    <a:pt x="20986" y="963"/>
                  </a:cubicBezTo>
                  <a:cubicBezTo>
                    <a:pt x="20694" y="858"/>
                    <a:pt x="20463" y="774"/>
                    <a:pt x="20359" y="774"/>
                  </a:cubicBezTo>
                  <a:cubicBezTo>
                    <a:pt x="20275" y="774"/>
                    <a:pt x="20191" y="837"/>
                    <a:pt x="19982" y="1025"/>
                  </a:cubicBezTo>
                  <a:cubicBezTo>
                    <a:pt x="19982" y="1046"/>
                    <a:pt x="20003" y="1067"/>
                    <a:pt x="20003" y="1088"/>
                  </a:cubicBezTo>
                  <a:cubicBezTo>
                    <a:pt x="20045" y="1402"/>
                    <a:pt x="19878" y="1486"/>
                    <a:pt x="18999" y="1925"/>
                  </a:cubicBezTo>
                  <a:cubicBezTo>
                    <a:pt x="18664" y="2113"/>
                    <a:pt x="18434" y="2239"/>
                    <a:pt x="18287" y="2344"/>
                  </a:cubicBezTo>
                  <a:cubicBezTo>
                    <a:pt x="18204" y="2406"/>
                    <a:pt x="18162" y="2448"/>
                    <a:pt x="18099" y="2511"/>
                  </a:cubicBezTo>
                  <a:cubicBezTo>
                    <a:pt x="17953" y="2636"/>
                    <a:pt x="17806" y="2762"/>
                    <a:pt x="17555" y="2762"/>
                  </a:cubicBezTo>
                  <a:cubicBezTo>
                    <a:pt x="17429" y="2762"/>
                    <a:pt x="17262" y="2741"/>
                    <a:pt x="17053" y="2699"/>
                  </a:cubicBezTo>
                  <a:cubicBezTo>
                    <a:pt x="16865" y="2678"/>
                    <a:pt x="16655" y="2595"/>
                    <a:pt x="16383" y="2532"/>
                  </a:cubicBezTo>
                  <a:lnTo>
                    <a:pt x="16300" y="2511"/>
                  </a:lnTo>
                  <a:lnTo>
                    <a:pt x="15986" y="2427"/>
                  </a:lnTo>
                  <a:cubicBezTo>
                    <a:pt x="15295" y="2218"/>
                    <a:pt x="15065" y="2051"/>
                    <a:pt x="14919" y="1946"/>
                  </a:cubicBezTo>
                  <a:cubicBezTo>
                    <a:pt x="14835" y="1862"/>
                    <a:pt x="14835" y="1862"/>
                    <a:pt x="14772" y="1862"/>
                  </a:cubicBezTo>
                  <a:cubicBezTo>
                    <a:pt x="14668" y="1862"/>
                    <a:pt x="14416" y="1946"/>
                    <a:pt x="14019" y="2072"/>
                  </a:cubicBezTo>
                  <a:cubicBezTo>
                    <a:pt x="13308" y="2302"/>
                    <a:pt x="13077" y="2490"/>
                    <a:pt x="12889" y="2595"/>
                  </a:cubicBezTo>
                  <a:cubicBezTo>
                    <a:pt x="12680" y="2720"/>
                    <a:pt x="12554" y="2825"/>
                    <a:pt x="12219" y="2825"/>
                  </a:cubicBezTo>
                  <a:lnTo>
                    <a:pt x="11989" y="2825"/>
                  </a:lnTo>
                  <a:cubicBezTo>
                    <a:pt x="11927" y="2818"/>
                    <a:pt x="11873" y="2815"/>
                    <a:pt x="11827" y="2815"/>
                  </a:cubicBezTo>
                  <a:cubicBezTo>
                    <a:pt x="11736" y="2815"/>
                    <a:pt x="11675" y="2825"/>
                    <a:pt x="11634" y="2825"/>
                  </a:cubicBezTo>
                  <a:cubicBezTo>
                    <a:pt x="11592" y="2888"/>
                    <a:pt x="11550" y="2908"/>
                    <a:pt x="11445" y="2908"/>
                  </a:cubicBezTo>
                  <a:lnTo>
                    <a:pt x="11403" y="2908"/>
                  </a:lnTo>
                  <a:cubicBezTo>
                    <a:pt x="11341" y="2908"/>
                    <a:pt x="11173" y="2867"/>
                    <a:pt x="10755" y="2741"/>
                  </a:cubicBezTo>
                  <a:cubicBezTo>
                    <a:pt x="10295" y="2616"/>
                    <a:pt x="10002" y="2595"/>
                    <a:pt x="9792" y="2553"/>
                  </a:cubicBezTo>
                  <a:cubicBezTo>
                    <a:pt x="9479" y="2532"/>
                    <a:pt x="9227" y="2511"/>
                    <a:pt x="9102" y="2072"/>
                  </a:cubicBezTo>
                  <a:cubicBezTo>
                    <a:pt x="9102" y="2030"/>
                    <a:pt x="9102" y="2030"/>
                    <a:pt x="9081" y="2009"/>
                  </a:cubicBezTo>
                  <a:cubicBezTo>
                    <a:pt x="8976" y="1883"/>
                    <a:pt x="8809" y="1695"/>
                    <a:pt x="8662" y="1465"/>
                  </a:cubicBezTo>
                  <a:cubicBezTo>
                    <a:pt x="8328" y="1025"/>
                    <a:pt x="7951" y="858"/>
                    <a:pt x="7637" y="711"/>
                  </a:cubicBezTo>
                  <a:cubicBezTo>
                    <a:pt x="7282" y="544"/>
                    <a:pt x="6989" y="356"/>
                    <a:pt x="6863" y="0"/>
                  </a:cubicBezTo>
                  <a:close/>
                </a:path>
              </a:pathLst>
            </a:custGeom>
            <a:solidFill>
              <a:srgbClr val="FCD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6"/>
          <p:cNvSpPr txBox="1"/>
          <p:nvPr/>
        </p:nvSpPr>
        <p:spPr>
          <a:xfrm>
            <a:off x="6742250" y="2522700"/>
            <a:ext cx="19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Longitudinal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Study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ism Awareness by Slidesgo">
  <a:themeElements>
    <a:clrScheme name="Simple Light">
      <a:dk1>
        <a:srgbClr val="3D85C6"/>
      </a:dk1>
      <a:lt1>
        <a:srgbClr val="FFFFFF"/>
      </a:lt1>
      <a:dk2>
        <a:srgbClr val="595959"/>
      </a:dk2>
      <a:lt2>
        <a:srgbClr val="F0576B"/>
      </a:lt2>
      <a:accent1>
        <a:srgbClr val="3D85C6"/>
      </a:accent1>
      <a:accent2>
        <a:srgbClr val="3E6D97"/>
      </a:accent2>
      <a:accent3>
        <a:srgbClr val="C8DCEE"/>
      </a:accent3>
      <a:accent4>
        <a:srgbClr val="F0576B"/>
      </a:accent4>
      <a:accent5>
        <a:srgbClr val="DB3B56"/>
      </a:accent5>
      <a:accent6>
        <a:srgbClr val="F9C728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