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7"/>
  </p:notesMasterIdLst>
  <p:sldIdLst>
    <p:sldId id="256" r:id="rId2"/>
    <p:sldId id="259" r:id="rId3"/>
    <p:sldId id="275" r:id="rId4"/>
    <p:sldId id="326" r:id="rId5"/>
    <p:sldId id="331" r:id="rId6"/>
    <p:sldId id="332" r:id="rId7"/>
    <p:sldId id="335" r:id="rId8"/>
    <p:sldId id="333" r:id="rId9"/>
    <p:sldId id="334" r:id="rId10"/>
    <p:sldId id="336" r:id="rId11"/>
    <p:sldId id="337" r:id="rId12"/>
    <p:sldId id="327" r:id="rId13"/>
    <p:sldId id="328" r:id="rId14"/>
    <p:sldId id="330" r:id="rId15"/>
    <p:sldId id="303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aleway" pitchFamily="2" charset="77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3FC416-3F26-4D5D-B3CA-846F29B687CE}">
  <a:tblStyle styleId="{263FC416-3F26-4D5D-B3CA-846F29B687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6"/>
    <p:restoredTop sz="80408"/>
  </p:normalViewPr>
  <p:slideViewPr>
    <p:cSldViewPr snapToGrid="0" snapToObjects="1">
      <p:cViewPr varScale="1">
        <p:scale>
          <a:sx n="101" d="100"/>
          <a:sy n="101" d="100"/>
        </p:scale>
        <p:origin x="1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4" name="Google Shape;21994;g119d73f90d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95" name="Google Shape;21995;g119d73f90d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2" name="Google Shape;23612;g119d73f90d5_2_7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13" name="Google Shape;23613;g119d73f90d5_2_7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1389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2" name="Google Shape;23612;g119d73f90d5_2_7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13" name="Google Shape;23613;g119d73f90d5_2_7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9536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2" name="Google Shape;23612;g119d73f90d5_2_7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13" name="Google Shape;23613;g119d73f90d5_2_7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Explain long-short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Fundamental priors flipping negative sentiment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761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2" name="Google Shape;23752;g11a1e60ff9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3" name="Google Shape;23753;g11a1e60ff9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8412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2" name="Google Shape;23752;g11a1e60ff9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3" name="Google Shape;23753;g11a1e60ff9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Top: 43% daily turnover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Bottom: 30% daily turnover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6114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3" name="Google Shape;24363;g11a1e60ff9d_0_5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64" name="Google Shape;24364;g11a1e60ff9d_0_56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1621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2" name="Google Shape;22742;g119d73f90d5_1_17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43" name="Google Shape;22743;g119d73f90d5_1_17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2" name="Google Shape;23752;g11a1e60ff9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3" name="Google Shape;23753;g11a1e60ff9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Website criteria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High financial news volume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No paywall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Consistent webpage format for repeated </a:t>
            </a:r>
            <a:r>
              <a:rPr lang="en-US" dirty="0" err="1"/>
              <a:t>webscraping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9536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9" name="Google Shape;24129;g11a1e60ff9d_0_5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30" name="Google Shape;24130;g11a1e60ff9d_0_5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973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2" name="Google Shape;23612;g119d73f90d5_2_7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13" name="Google Shape;23613;g119d73f90d5_2_7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 templates for each website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Error handling for dead URLs, remove from dataset</a:t>
            </a:r>
          </a:p>
        </p:txBody>
      </p:sp>
    </p:spTree>
    <p:extLst>
      <p:ext uri="{BB962C8B-B14F-4D97-AF65-F5344CB8AC3E}">
        <p14:creationId xmlns:p14="http://schemas.microsoft.com/office/powerpoint/2010/main" val="702841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2" name="Google Shape;23612;g119d73f90d5_2_7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13" name="Google Shape;23613;g119d73f90d5_2_7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Financially tuned version of the </a:t>
            </a:r>
            <a:r>
              <a:rPr lang="en-US" dirty="0" err="1"/>
              <a:t>distillroberta</a:t>
            </a:r>
            <a:r>
              <a:rPr lang="en-US" dirty="0"/>
              <a:t>-base model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Works best when sentences are passed in one by 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Sentiment add to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aggregate score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596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2" name="Google Shape;23612;g119d73f90d5_2_7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13" name="Google Shape;23613;g119d73f90d5_2_7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Explain priors.. More complex read is worse scores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flesch</a:t>
            </a:r>
            <a:r>
              <a:rPr lang="en-US" dirty="0"/>
              <a:t> scale works in opposite direction</a:t>
            </a:r>
          </a:p>
        </p:txBody>
      </p:sp>
    </p:spTree>
    <p:extLst>
      <p:ext uri="{BB962C8B-B14F-4D97-AF65-F5344CB8AC3E}">
        <p14:creationId xmlns:p14="http://schemas.microsoft.com/office/powerpoint/2010/main" val="3581203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2" name="Google Shape;23612;g119d73f90d5_2_7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13" name="Google Shape;23613;g119d73f90d5_2_7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Token set ratio is useful when comparing text of different lengths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 90 threshold</a:t>
            </a:r>
          </a:p>
        </p:txBody>
      </p:sp>
    </p:spTree>
    <p:extLst>
      <p:ext uri="{BB962C8B-B14F-4D97-AF65-F5344CB8AC3E}">
        <p14:creationId xmlns:p14="http://schemas.microsoft.com/office/powerpoint/2010/main" val="2194479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2" name="Google Shape;23612;g119d73f90d5_2_7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13" name="Google Shape;23613;g119d73f90d5_2_7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Stock coverage (250-300)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Article volume (2000-3000)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4518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0" cy="4921204"/>
            <a:chOff x="0" y="0"/>
            <a:chExt cx="9144000" cy="4921204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240606" y="474120"/>
              <a:ext cx="8662729" cy="4447084"/>
              <a:chOff x="240606" y="474120"/>
              <a:chExt cx="8662729" cy="4447084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40606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240606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40606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40606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40606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40606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40606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40606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40606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40606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40606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40606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40606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40606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40606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0606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40606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40606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40606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40606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481263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1869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481263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21869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81263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21869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81263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1869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481263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21869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81263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21869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481263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21869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481263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21869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481263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1869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481263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21869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481263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21869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481263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1869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481263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21869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81263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21869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481263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21869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481263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21869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481263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1869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481263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21869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481263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21869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481263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21869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962526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1203132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962526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1203132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962526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03132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62526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1203132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962526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1203132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962526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1203132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962526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203132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62526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203132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962526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1203132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962526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1203132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962526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1203132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962526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1203132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962526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1203132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962526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1203132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962526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1203132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962526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1203132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962526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1203132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962526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1203132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962526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1203132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962526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1203132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1443789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1684395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1443789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1684395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1443789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1684395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1443789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1684395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1443789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1684395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1443789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1684395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1443789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1684395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1443789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1684395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1443789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1684395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1443789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1684395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1443789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1684395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1443789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1684395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1443789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1684395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1443789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1684395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1443789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1684395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1443789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1684395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1443789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1684395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1443789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1684395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1443789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1684395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1443789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1684395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1925052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2165658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1925052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2165658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1925052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2165658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1925052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2165658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1925052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2165658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1925052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2165658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1925052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2165658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1925052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2165658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1925052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2165658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1925052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2165658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1925052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2165658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1925052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2165658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1925052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2165658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1925052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2165658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1925052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2165658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1925052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2165658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1925052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2165658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1925052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2165658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1925052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2165658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1925052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2165658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2406315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2646921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2406315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2646921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2406315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2646921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2406315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2646921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2406315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2646921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2406315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2646921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2406315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2646921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2406315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2646921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2406315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2646921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2406315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2646921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2406315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>
                <a:off x="2646921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2406315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2646921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2406315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2646921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2406315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2646921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2406315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2646921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2406315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2646921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2406315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2646921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2406315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2646921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>
                <a:off x="2406315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>
                <a:off x="2646921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2406315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>
                <a:off x="2646921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>
                <a:off x="2887578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>
                <a:off x="3128184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>
                <a:off x="2887578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>
                <a:off x="3128184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>
                <a:off x="2887578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>
                <a:off x="3128184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>
                <a:off x="2887578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3128184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2887578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3128184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2887578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3128184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>
                <a:off x="2887578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>
                <a:off x="3128184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2887578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>
                <a:off x="3128184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2887578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3128184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2887578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3128184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2887578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3128184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2887578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3128184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2887578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3128184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2887578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3128184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"/>
              <p:cNvSpPr/>
              <p:nvPr/>
            </p:nvSpPr>
            <p:spPr>
              <a:xfrm>
                <a:off x="2887578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"/>
              <p:cNvSpPr/>
              <p:nvPr/>
            </p:nvSpPr>
            <p:spPr>
              <a:xfrm>
                <a:off x="3128184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2887578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3128184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>
                <a:off x="2887578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>
                <a:off x="3128184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"/>
              <p:cNvSpPr/>
              <p:nvPr/>
            </p:nvSpPr>
            <p:spPr>
              <a:xfrm>
                <a:off x="2887578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>
                <a:off x="3128184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"/>
              <p:cNvSpPr/>
              <p:nvPr/>
            </p:nvSpPr>
            <p:spPr>
              <a:xfrm>
                <a:off x="2887578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"/>
              <p:cNvSpPr/>
              <p:nvPr/>
            </p:nvSpPr>
            <p:spPr>
              <a:xfrm>
                <a:off x="3128184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>
                <a:off x="2887578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>
                <a:off x="3128184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"/>
              <p:cNvSpPr/>
              <p:nvPr/>
            </p:nvSpPr>
            <p:spPr>
              <a:xfrm>
                <a:off x="3368841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"/>
              <p:cNvSpPr/>
              <p:nvPr/>
            </p:nvSpPr>
            <p:spPr>
              <a:xfrm>
                <a:off x="3609447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"/>
              <p:cNvSpPr/>
              <p:nvPr/>
            </p:nvSpPr>
            <p:spPr>
              <a:xfrm>
                <a:off x="3368841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"/>
              <p:cNvSpPr/>
              <p:nvPr/>
            </p:nvSpPr>
            <p:spPr>
              <a:xfrm>
                <a:off x="3609447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"/>
              <p:cNvSpPr/>
              <p:nvPr/>
            </p:nvSpPr>
            <p:spPr>
              <a:xfrm>
                <a:off x="3368841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"/>
              <p:cNvSpPr/>
              <p:nvPr/>
            </p:nvSpPr>
            <p:spPr>
              <a:xfrm>
                <a:off x="3609447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>
                <a:off x="3368841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>
                <a:off x="3609447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3368841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3609447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>
                <a:off x="3368841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>
                <a:off x="3609447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>
                <a:off x="3368841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"/>
              <p:cNvSpPr/>
              <p:nvPr/>
            </p:nvSpPr>
            <p:spPr>
              <a:xfrm>
                <a:off x="3609447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"/>
              <p:cNvSpPr/>
              <p:nvPr/>
            </p:nvSpPr>
            <p:spPr>
              <a:xfrm>
                <a:off x="3368841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"/>
              <p:cNvSpPr/>
              <p:nvPr/>
            </p:nvSpPr>
            <p:spPr>
              <a:xfrm>
                <a:off x="3609447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"/>
              <p:cNvSpPr/>
              <p:nvPr/>
            </p:nvSpPr>
            <p:spPr>
              <a:xfrm>
                <a:off x="3368841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"/>
              <p:cNvSpPr/>
              <p:nvPr/>
            </p:nvSpPr>
            <p:spPr>
              <a:xfrm>
                <a:off x="3609447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"/>
              <p:cNvSpPr/>
              <p:nvPr/>
            </p:nvSpPr>
            <p:spPr>
              <a:xfrm>
                <a:off x="3368841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"/>
              <p:cNvSpPr/>
              <p:nvPr/>
            </p:nvSpPr>
            <p:spPr>
              <a:xfrm>
                <a:off x="3609447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"/>
              <p:cNvSpPr/>
              <p:nvPr/>
            </p:nvSpPr>
            <p:spPr>
              <a:xfrm>
                <a:off x="3368841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"/>
              <p:cNvSpPr/>
              <p:nvPr/>
            </p:nvSpPr>
            <p:spPr>
              <a:xfrm>
                <a:off x="3609447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"/>
              <p:cNvSpPr/>
              <p:nvPr/>
            </p:nvSpPr>
            <p:spPr>
              <a:xfrm>
                <a:off x="3368841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"/>
              <p:cNvSpPr/>
              <p:nvPr/>
            </p:nvSpPr>
            <p:spPr>
              <a:xfrm>
                <a:off x="3609447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"/>
              <p:cNvSpPr/>
              <p:nvPr/>
            </p:nvSpPr>
            <p:spPr>
              <a:xfrm>
                <a:off x="3368841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"/>
              <p:cNvSpPr/>
              <p:nvPr/>
            </p:nvSpPr>
            <p:spPr>
              <a:xfrm>
                <a:off x="3609447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"/>
              <p:cNvSpPr/>
              <p:nvPr/>
            </p:nvSpPr>
            <p:spPr>
              <a:xfrm>
                <a:off x="3368841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"/>
              <p:cNvSpPr/>
              <p:nvPr/>
            </p:nvSpPr>
            <p:spPr>
              <a:xfrm>
                <a:off x="3609447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"/>
              <p:cNvSpPr/>
              <p:nvPr/>
            </p:nvSpPr>
            <p:spPr>
              <a:xfrm>
                <a:off x="3368841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"/>
              <p:cNvSpPr/>
              <p:nvPr/>
            </p:nvSpPr>
            <p:spPr>
              <a:xfrm>
                <a:off x="3609447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"/>
              <p:cNvSpPr/>
              <p:nvPr/>
            </p:nvSpPr>
            <p:spPr>
              <a:xfrm>
                <a:off x="3368841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>
                <a:off x="3609447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>
                <a:off x="3368841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>
                <a:off x="3609447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>
                <a:off x="3368841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>
                <a:off x="3609447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"/>
              <p:cNvSpPr/>
              <p:nvPr/>
            </p:nvSpPr>
            <p:spPr>
              <a:xfrm>
                <a:off x="3368841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"/>
              <p:cNvSpPr/>
              <p:nvPr/>
            </p:nvSpPr>
            <p:spPr>
              <a:xfrm>
                <a:off x="3609447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"/>
              <p:cNvSpPr/>
              <p:nvPr/>
            </p:nvSpPr>
            <p:spPr>
              <a:xfrm>
                <a:off x="3368841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"/>
              <p:cNvSpPr/>
              <p:nvPr/>
            </p:nvSpPr>
            <p:spPr>
              <a:xfrm>
                <a:off x="3609447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"/>
              <p:cNvSpPr/>
              <p:nvPr/>
            </p:nvSpPr>
            <p:spPr>
              <a:xfrm>
                <a:off x="3850104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4090710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3850104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4090710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3850104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"/>
              <p:cNvSpPr/>
              <p:nvPr/>
            </p:nvSpPr>
            <p:spPr>
              <a:xfrm>
                <a:off x="4090710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"/>
              <p:cNvSpPr/>
              <p:nvPr/>
            </p:nvSpPr>
            <p:spPr>
              <a:xfrm>
                <a:off x="3850104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"/>
              <p:cNvSpPr/>
              <p:nvPr/>
            </p:nvSpPr>
            <p:spPr>
              <a:xfrm>
                <a:off x="4090710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"/>
              <p:cNvSpPr/>
              <p:nvPr/>
            </p:nvSpPr>
            <p:spPr>
              <a:xfrm>
                <a:off x="3850104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4090710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3850104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4090710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3850104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4090710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3850104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4090710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3850104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4090710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3850104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4090710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3850104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4090710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3850104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4090710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3850104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4090710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3850104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4090710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3850104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4090710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3850104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4090710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3850104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4090710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"/>
              <p:cNvSpPr/>
              <p:nvPr/>
            </p:nvSpPr>
            <p:spPr>
              <a:xfrm>
                <a:off x="3850104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"/>
              <p:cNvSpPr/>
              <p:nvPr/>
            </p:nvSpPr>
            <p:spPr>
              <a:xfrm>
                <a:off x="4090710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"/>
              <p:cNvSpPr/>
              <p:nvPr/>
            </p:nvSpPr>
            <p:spPr>
              <a:xfrm>
                <a:off x="3850104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"/>
              <p:cNvSpPr/>
              <p:nvPr/>
            </p:nvSpPr>
            <p:spPr>
              <a:xfrm>
                <a:off x="4090710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"/>
              <p:cNvSpPr/>
              <p:nvPr/>
            </p:nvSpPr>
            <p:spPr>
              <a:xfrm>
                <a:off x="3850104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"/>
              <p:cNvSpPr/>
              <p:nvPr/>
            </p:nvSpPr>
            <p:spPr>
              <a:xfrm>
                <a:off x="4090710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"/>
              <p:cNvSpPr/>
              <p:nvPr/>
            </p:nvSpPr>
            <p:spPr>
              <a:xfrm>
                <a:off x="4331368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"/>
              <p:cNvSpPr/>
              <p:nvPr/>
            </p:nvSpPr>
            <p:spPr>
              <a:xfrm>
                <a:off x="4571973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"/>
              <p:cNvSpPr/>
              <p:nvPr/>
            </p:nvSpPr>
            <p:spPr>
              <a:xfrm>
                <a:off x="4331368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"/>
              <p:cNvSpPr/>
              <p:nvPr/>
            </p:nvSpPr>
            <p:spPr>
              <a:xfrm>
                <a:off x="4571973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"/>
              <p:cNvSpPr/>
              <p:nvPr/>
            </p:nvSpPr>
            <p:spPr>
              <a:xfrm>
                <a:off x="4331368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"/>
              <p:cNvSpPr/>
              <p:nvPr/>
            </p:nvSpPr>
            <p:spPr>
              <a:xfrm>
                <a:off x="4571973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"/>
              <p:cNvSpPr/>
              <p:nvPr/>
            </p:nvSpPr>
            <p:spPr>
              <a:xfrm>
                <a:off x="4331368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4571973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4331368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4571973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4331368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4571973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4331368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4571973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4331368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4571973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4331368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4571973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"/>
              <p:cNvSpPr/>
              <p:nvPr/>
            </p:nvSpPr>
            <p:spPr>
              <a:xfrm>
                <a:off x="4331368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"/>
              <p:cNvSpPr/>
              <p:nvPr/>
            </p:nvSpPr>
            <p:spPr>
              <a:xfrm>
                <a:off x="4571973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"/>
              <p:cNvSpPr/>
              <p:nvPr/>
            </p:nvSpPr>
            <p:spPr>
              <a:xfrm>
                <a:off x="4331368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"/>
              <p:cNvSpPr/>
              <p:nvPr/>
            </p:nvSpPr>
            <p:spPr>
              <a:xfrm>
                <a:off x="4571973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"/>
              <p:cNvSpPr/>
              <p:nvPr/>
            </p:nvSpPr>
            <p:spPr>
              <a:xfrm>
                <a:off x="4331368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"/>
              <p:cNvSpPr/>
              <p:nvPr/>
            </p:nvSpPr>
            <p:spPr>
              <a:xfrm>
                <a:off x="4571973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"/>
              <p:cNvSpPr/>
              <p:nvPr/>
            </p:nvSpPr>
            <p:spPr>
              <a:xfrm>
                <a:off x="4331368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"/>
              <p:cNvSpPr/>
              <p:nvPr/>
            </p:nvSpPr>
            <p:spPr>
              <a:xfrm>
                <a:off x="4571973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"/>
              <p:cNvSpPr/>
              <p:nvPr/>
            </p:nvSpPr>
            <p:spPr>
              <a:xfrm>
                <a:off x="4331368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"/>
              <p:cNvSpPr/>
              <p:nvPr/>
            </p:nvSpPr>
            <p:spPr>
              <a:xfrm>
                <a:off x="4571973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"/>
              <p:cNvSpPr/>
              <p:nvPr/>
            </p:nvSpPr>
            <p:spPr>
              <a:xfrm>
                <a:off x="4331368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"/>
              <p:cNvSpPr/>
              <p:nvPr/>
            </p:nvSpPr>
            <p:spPr>
              <a:xfrm>
                <a:off x="4571973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"/>
              <p:cNvSpPr/>
              <p:nvPr/>
            </p:nvSpPr>
            <p:spPr>
              <a:xfrm>
                <a:off x="4331368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"/>
              <p:cNvSpPr/>
              <p:nvPr/>
            </p:nvSpPr>
            <p:spPr>
              <a:xfrm>
                <a:off x="4571973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"/>
              <p:cNvSpPr/>
              <p:nvPr/>
            </p:nvSpPr>
            <p:spPr>
              <a:xfrm>
                <a:off x="4331368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"/>
              <p:cNvSpPr/>
              <p:nvPr/>
            </p:nvSpPr>
            <p:spPr>
              <a:xfrm>
                <a:off x="4571973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"/>
              <p:cNvSpPr/>
              <p:nvPr/>
            </p:nvSpPr>
            <p:spPr>
              <a:xfrm>
                <a:off x="4331368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"/>
              <p:cNvSpPr/>
              <p:nvPr/>
            </p:nvSpPr>
            <p:spPr>
              <a:xfrm>
                <a:off x="4571973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"/>
              <p:cNvSpPr/>
              <p:nvPr/>
            </p:nvSpPr>
            <p:spPr>
              <a:xfrm>
                <a:off x="4331368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"/>
              <p:cNvSpPr/>
              <p:nvPr/>
            </p:nvSpPr>
            <p:spPr>
              <a:xfrm>
                <a:off x="4571973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"/>
              <p:cNvSpPr/>
              <p:nvPr/>
            </p:nvSpPr>
            <p:spPr>
              <a:xfrm>
                <a:off x="4331368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"/>
              <p:cNvSpPr/>
              <p:nvPr/>
            </p:nvSpPr>
            <p:spPr>
              <a:xfrm>
                <a:off x="4571973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"/>
              <p:cNvSpPr/>
              <p:nvPr/>
            </p:nvSpPr>
            <p:spPr>
              <a:xfrm>
                <a:off x="4812631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"/>
              <p:cNvSpPr/>
              <p:nvPr/>
            </p:nvSpPr>
            <p:spPr>
              <a:xfrm>
                <a:off x="5053236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"/>
              <p:cNvSpPr/>
              <p:nvPr/>
            </p:nvSpPr>
            <p:spPr>
              <a:xfrm>
                <a:off x="4812631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"/>
              <p:cNvSpPr/>
              <p:nvPr/>
            </p:nvSpPr>
            <p:spPr>
              <a:xfrm>
                <a:off x="5053236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"/>
              <p:cNvSpPr/>
              <p:nvPr/>
            </p:nvSpPr>
            <p:spPr>
              <a:xfrm>
                <a:off x="4812631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"/>
              <p:cNvSpPr/>
              <p:nvPr/>
            </p:nvSpPr>
            <p:spPr>
              <a:xfrm>
                <a:off x="5053236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"/>
              <p:cNvSpPr/>
              <p:nvPr/>
            </p:nvSpPr>
            <p:spPr>
              <a:xfrm>
                <a:off x="4812631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"/>
              <p:cNvSpPr/>
              <p:nvPr/>
            </p:nvSpPr>
            <p:spPr>
              <a:xfrm>
                <a:off x="5053236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"/>
              <p:cNvSpPr/>
              <p:nvPr/>
            </p:nvSpPr>
            <p:spPr>
              <a:xfrm>
                <a:off x="4812631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"/>
              <p:cNvSpPr/>
              <p:nvPr/>
            </p:nvSpPr>
            <p:spPr>
              <a:xfrm>
                <a:off x="5053236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"/>
              <p:cNvSpPr/>
              <p:nvPr/>
            </p:nvSpPr>
            <p:spPr>
              <a:xfrm>
                <a:off x="4812631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"/>
              <p:cNvSpPr/>
              <p:nvPr/>
            </p:nvSpPr>
            <p:spPr>
              <a:xfrm>
                <a:off x="5053236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"/>
              <p:cNvSpPr/>
              <p:nvPr/>
            </p:nvSpPr>
            <p:spPr>
              <a:xfrm>
                <a:off x="4812631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"/>
              <p:cNvSpPr/>
              <p:nvPr/>
            </p:nvSpPr>
            <p:spPr>
              <a:xfrm>
                <a:off x="5053236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"/>
              <p:cNvSpPr/>
              <p:nvPr/>
            </p:nvSpPr>
            <p:spPr>
              <a:xfrm>
                <a:off x="4812631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"/>
              <p:cNvSpPr/>
              <p:nvPr/>
            </p:nvSpPr>
            <p:spPr>
              <a:xfrm>
                <a:off x="5053236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"/>
              <p:cNvSpPr/>
              <p:nvPr/>
            </p:nvSpPr>
            <p:spPr>
              <a:xfrm>
                <a:off x="4812631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"/>
              <p:cNvSpPr/>
              <p:nvPr/>
            </p:nvSpPr>
            <p:spPr>
              <a:xfrm>
                <a:off x="5053236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"/>
              <p:cNvSpPr/>
              <p:nvPr/>
            </p:nvSpPr>
            <p:spPr>
              <a:xfrm>
                <a:off x="4812631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"/>
              <p:cNvSpPr/>
              <p:nvPr/>
            </p:nvSpPr>
            <p:spPr>
              <a:xfrm>
                <a:off x="5053236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"/>
              <p:cNvSpPr/>
              <p:nvPr/>
            </p:nvSpPr>
            <p:spPr>
              <a:xfrm>
                <a:off x="4812631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"/>
              <p:cNvSpPr/>
              <p:nvPr/>
            </p:nvSpPr>
            <p:spPr>
              <a:xfrm>
                <a:off x="5053236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"/>
              <p:cNvSpPr/>
              <p:nvPr/>
            </p:nvSpPr>
            <p:spPr>
              <a:xfrm>
                <a:off x="4812631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"/>
              <p:cNvSpPr/>
              <p:nvPr/>
            </p:nvSpPr>
            <p:spPr>
              <a:xfrm>
                <a:off x="5053236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"/>
              <p:cNvSpPr/>
              <p:nvPr/>
            </p:nvSpPr>
            <p:spPr>
              <a:xfrm>
                <a:off x="4812631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"/>
              <p:cNvSpPr/>
              <p:nvPr/>
            </p:nvSpPr>
            <p:spPr>
              <a:xfrm>
                <a:off x="5053236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"/>
              <p:cNvSpPr/>
              <p:nvPr/>
            </p:nvSpPr>
            <p:spPr>
              <a:xfrm>
                <a:off x="4812631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"/>
              <p:cNvSpPr/>
              <p:nvPr/>
            </p:nvSpPr>
            <p:spPr>
              <a:xfrm>
                <a:off x="5053236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"/>
              <p:cNvSpPr/>
              <p:nvPr/>
            </p:nvSpPr>
            <p:spPr>
              <a:xfrm>
                <a:off x="4812631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"/>
              <p:cNvSpPr/>
              <p:nvPr/>
            </p:nvSpPr>
            <p:spPr>
              <a:xfrm>
                <a:off x="5053236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"/>
              <p:cNvSpPr/>
              <p:nvPr/>
            </p:nvSpPr>
            <p:spPr>
              <a:xfrm>
                <a:off x="4812631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"/>
              <p:cNvSpPr/>
              <p:nvPr/>
            </p:nvSpPr>
            <p:spPr>
              <a:xfrm>
                <a:off x="5053236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"/>
              <p:cNvSpPr/>
              <p:nvPr/>
            </p:nvSpPr>
            <p:spPr>
              <a:xfrm>
                <a:off x="4812631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"/>
              <p:cNvSpPr/>
              <p:nvPr/>
            </p:nvSpPr>
            <p:spPr>
              <a:xfrm>
                <a:off x="5053236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"/>
              <p:cNvSpPr/>
              <p:nvPr/>
            </p:nvSpPr>
            <p:spPr>
              <a:xfrm>
                <a:off x="4812631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"/>
              <p:cNvSpPr/>
              <p:nvPr/>
            </p:nvSpPr>
            <p:spPr>
              <a:xfrm>
                <a:off x="5053236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"/>
              <p:cNvSpPr/>
              <p:nvPr/>
            </p:nvSpPr>
            <p:spPr>
              <a:xfrm>
                <a:off x="4812631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"/>
              <p:cNvSpPr/>
              <p:nvPr/>
            </p:nvSpPr>
            <p:spPr>
              <a:xfrm>
                <a:off x="5053236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"/>
              <p:cNvSpPr/>
              <p:nvPr/>
            </p:nvSpPr>
            <p:spPr>
              <a:xfrm>
                <a:off x="4812631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"/>
              <p:cNvSpPr/>
              <p:nvPr/>
            </p:nvSpPr>
            <p:spPr>
              <a:xfrm>
                <a:off x="5053236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"/>
              <p:cNvSpPr/>
              <p:nvPr/>
            </p:nvSpPr>
            <p:spPr>
              <a:xfrm>
                <a:off x="5293894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"/>
              <p:cNvSpPr/>
              <p:nvPr/>
            </p:nvSpPr>
            <p:spPr>
              <a:xfrm>
                <a:off x="5534499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"/>
              <p:cNvSpPr/>
              <p:nvPr/>
            </p:nvSpPr>
            <p:spPr>
              <a:xfrm>
                <a:off x="5293894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"/>
              <p:cNvSpPr/>
              <p:nvPr/>
            </p:nvSpPr>
            <p:spPr>
              <a:xfrm>
                <a:off x="5534499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"/>
              <p:cNvSpPr/>
              <p:nvPr/>
            </p:nvSpPr>
            <p:spPr>
              <a:xfrm>
                <a:off x="5293894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"/>
              <p:cNvSpPr/>
              <p:nvPr/>
            </p:nvSpPr>
            <p:spPr>
              <a:xfrm>
                <a:off x="5534499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"/>
              <p:cNvSpPr/>
              <p:nvPr/>
            </p:nvSpPr>
            <p:spPr>
              <a:xfrm>
                <a:off x="5293894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"/>
              <p:cNvSpPr/>
              <p:nvPr/>
            </p:nvSpPr>
            <p:spPr>
              <a:xfrm>
                <a:off x="5534499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"/>
              <p:cNvSpPr/>
              <p:nvPr/>
            </p:nvSpPr>
            <p:spPr>
              <a:xfrm>
                <a:off x="5293894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"/>
              <p:cNvSpPr/>
              <p:nvPr/>
            </p:nvSpPr>
            <p:spPr>
              <a:xfrm>
                <a:off x="5534499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"/>
              <p:cNvSpPr/>
              <p:nvPr/>
            </p:nvSpPr>
            <p:spPr>
              <a:xfrm>
                <a:off x="5293894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"/>
              <p:cNvSpPr/>
              <p:nvPr/>
            </p:nvSpPr>
            <p:spPr>
              <a:xfrm>
                <a:off x="5534499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"/>
              <p:cNvSpPr/>
              <p:nvPr/>
            </p:nvSpPr>
            <p:spPr>
              <a:xfrm>
                <a:off x="5293894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"/>
              <p:cNvSpPr/>
              <p:nvPr/>
            </p:nvSpPr>
            <p:spPr>
              <a:xfrm>
                <a:off x="5534499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"/>
              <p:cNvSpPr/>
              <p:nvPr/>
            </p:nvSpPr>
            <p:spPr>
              <a:xfrm>
                <a:off x="5293894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"/>
              <p:cNvSpPr/>
              <p:nvPr/>
            </p:nvSpPr>
            <p:spPr>
              <a:xfrm>
                <a:off x="5534499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"/>
              <p:cNvSpPr/>
              <p:nvPr/>
            </p:nvSpPr>
            <p:spPr>
              <a:xfrm>
                <a:off x="5293894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"/>
              <p:cNvSpPr/>
              <p:nvPr/>
            </p:nvSpPr>
            <p:spPr>
              <a:xfrm>
                <a:off x="5534499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"/>
              <p:cNvSpPr/>
              <p:nvPr/>
            </p:nvSpPr>
            <p:spPr>
              <a:xfrm>
                <a:off x="5293894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"/>
              <p:cNvSpPr/>
              <p:nvPr/>
            </p:nvSpPr>
            <p:spPr>
              <a:xfrm>
                <a:off x="5534499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"/>
              <p:cNvSpPr/>
              <p:nvPr/>
            </p:nvSpPr>
            <p:spPr>
              <a:xfrm>
                <a:off x="5293894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"/>
              <p:cNvSpPr/>
              <p:nvPr/>
            </p:nvSpPr>
            <p:spPr>
              <a:xfrm>
                <a:off x="5534499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"/>
              <p:cNvSpPr/>
              <p:nvPr/>
            </p:nvSpPr>
            <p:spPr>
              <a:xfrm>
                <a:off x="5293894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"/>
              <p:cNvSpPr/>
              <p:nvPr/>
            </p:nvSpPr>
            <p:spPr>
              <a:xfrm>
                <a:off x="5534499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"/>
              <p:cNvSpPr/>
              <p:nvPr/>
            </p:nvSpPr>
            <p:spPr>
              <a:xfrm>
                <a:off x="5293894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"/>
              <p:cNvSpPr/>
              <p:nvPr/>
            </p:nvSpPr>
            <p:spPr>
              <a:xfrm>
                <a:off x="5534499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"/>
              <p:cNvSpPr/>
              <p:nvPr/>
            </p:nvSpPr>
            <p:spPr>
              <a:xfrm>
                <a:off x="5293894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"/>
              <p:cNvSpPr/>
              <p:nvPr/>
            </p:nvSpPr>
            <p:spPr>
              <a:xfrm>
                <a:off x="5534499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"/>
              <p:cNvSpPr/>
              <p:nvPr/>
            </p:nvSpPr>
            <p:spPr>
              <a:xfrm>
                <a:off x="5293894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"/>
              <p:cNvSpPr/>
              <p:nvPr/>
            </p:nvSpPr>
            <p:spPr>
              <a:xfrm>
                <a:off x="5534499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"/>
              <p:cNvSpPr/>
              <p:nvPr/>
            </p:nvSpPr>
            <p:spPr>
              <a:xfrm>
                <a:off x="5293894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"/>
              <p:cNvSpPr/>
              <p:nvPr/>
            </p:nvSpPr>
            <p:spPr>
              <a:xfrm>
                <a:off x="5534499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"/>
              <p:cNvSpPr/>
              <p:nvPr/>
            </p:nvSpPr>
            <p:spPr>
              <a:xfrm>
                <a:off x="5293894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"/>
              <p:cNvSpPr/>
              <p:nvPr/>
            </p:nvSpPr>
            <p:spPr>
              <a:xfrm>
                <a:off x="5534499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"/>
              <p:cNvSpPr/>
              <p:nvPr/>
            </p:nvSpPr>
            <p:spPr>
              <a:xfrm>
                <a:off x="5293894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"/>
              <p:cNvSpPr/>
              <p:nvPr/>
            </p:nvSpPr>
            <p:spPr>
              <a:xfrm>
                <a:off x="5534499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"/>
              <p:cNvSpPr/>
              <p:nvPr/>
            </p:nvSpPr>
            <p:spPr>
              <a:xfrm>
                <a:off x="5293894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"/>
              <p:cNvSpPr/>
              <p:nvPr/>
            </p:nvSpPr>
            <p:spPr>
              <a:xfrm>
                <a:off x="5534499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"/>
              <p:cNvSpPr/>
              <p:nvPr/>
            </p:nvSpPr>
            <p:spPr>
              <a:xfrm>
                <a:off x="5293894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"/>
              <p:cNvSpPr/>
              <p:nvPr/>
            </p:nvSpPr>
            <p:spPr>
              <a:xfrm>
                <a:off x="5534499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"/>
              <p:cNvSpPr/>
              <p:nvPr/>
            </p:nvSpPr>
            <p:spPr>
              <a:xfrm>
                <a:off x="5775157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"/>
              <p:cNvSpPr/>
              <p:nvPr/>
            </p:nvSpPr>
            <p:spPr>
              <a:xfrm>
                <a:off x="6015762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"/>
              <p:cNvSpPr/>
              <p:nvPr/>
            </p:nvSpPr>
            <p:spPr>
              <a:xfrm>
                <a:off x="5775157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"/>
              <p:cNvSpPr/>
              <p:nvPr/>
            </p:nvSpPr>
            <p:spPr>
              <a:xfrm>
                <a:off x="6015762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"/>
              <p:cNvSpPr/>
              <p:nvPr/>
            </p:nvSpPr>
            <p:spPr>
              <a:xfrm>
                <a:off x="5775157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"/>
              <p:cNvSpPr/>
              <p:nvPr/>
            </p:nvSpPr>
            <p:spPr>
              <a:xfrm>
                <a:off x="6015762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"/>
              <p:cNvSpPr/>
              <p:nvPr/>
            </p:nvSpPr>
            <p:spPr>
              <a:xfrm>
                <a:off x="5775157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"/>
              <p:cNvSpPr/>
              <p:nvPr/>
            </p:nvSpPr>
            <p:spPr>
              <a:xfrm>
                <a:off x="6015762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"/>
              <p:cNvSpPr/>
              <p:nvPr/>
            </p:nvSpPr>
            <p:spPr>
              <a:xfrm>
                <a:off x="5775157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"/>
              <p:cNvSpPr/>
              <p:nvPr/>
            </p:nvSpPr>
            <p:spPr>
              <a:xfrm>
                <a:off x="6015762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"/>
              <p:cNvSpPr/>
              <p:nvPr/>
            </p:nvSpPr>
            <p:spPr>
              <a:xfrm>
                <a:off x="5775157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"/>
              <p:cNvSpPr/>
              <p:nvPr/>
            </p:nvSpPr>
            <p:spPr>
              <a:xfrm>
                <a:off x="6015762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"/>
              <p:cNvSpPr/>
              <p:nvPr/>
            </p:nvSpPr>
            <p:spPr>
              <a:xfrm>
                <a:off x="5775157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"/>
              <p:cNvSpPr/>
              <p:nvPr/>
            </p:nvSpPr>
            <p:spPr>
              <a:xfrm>
                <a:off x="6015762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"/>
              <p:cNvSpPr/>
              <p:nvPr/>
            </p:nvSpPr>
            <p:spPr>
              <a:xfrm>
                <a:off x="5775157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"/>
              <p:cNvSpPr/>
              <p:nvPr/>
            </p:nvSpPr>
            <p:spPr>
              <a:xfrm>
                <a:off x="6015762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"/>
              <p:cNvSpPr/>
              <p:nvPr/>
            </p:nvSpPr>
            <p:spPr>
              <a:xfrm>
                <a:off x="5775157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"/>
              <p:cNvSpPr/>
              <p:nvPr/>
            </p:nvSpPr>
            <p:spPr>
              <a:xfrm>
                <a:off x="6015762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"/>
              <p:cNvSpPr/>
              <p:nvPr/>
            </p:nvSpPr>
            <p:spPr>
              <a:xfrm>
                <a:off x="5775157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"/>
              <p:cNvSpPr/>
              <p:nvPr/>
            </p:nvSpPr>
            <p:spPr>
              <a:xfrm>
                <a:off x="6015762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"/>
              <p:cNvSpPr/>
              <p:nvPr/>
            </p:nvSpPr>
            <p:spPr>
              <a:xfrm>
                <a:off x="5775157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"/>
              <p:cNvSpPr/>
              <p:nvPr/>
            </p:nvSpPr>
            <p:spPr>
              <a:xfrm>
                <a:off x="6015762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"/>
              <p:cNvSpPr/>
              <p:nvPr/>
            </p:nvSpPr>
            <p:spPr>
              <a:xfrm>
                <a:off x="5775157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"/>
              <p:cNvSpPr/>
              <p:nvPr/>
            </p:nvSpPr>
            <p:spPr>
              <a:xfrm>
                <a:off x="6015762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"/>
              <p:cNvSpPr/>
              <p:nvPr/>
            </p:nvSpPr>
            <p:spPr>
              <a:xfrm>
                <a:off x="5775157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"/>
              <p:cNvSpPr/>
              <p:nvPr/>
            </p:nvSpPr>
            <p:spPr>
              <a:xfrm>
                <a:off x="6015762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"/>
              <p:cNvSpPr/>
              <p:nvPr/>
            </p:nvSpPr>
            <p:spPr>
              <a:xfrm>
                <a:off x="5775157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"/>
              <p:cNvSpPr/>
              <p:nvPr/>
            </p:nvSpPr>
            <p:spPr>
              <a:xfrm>
                <a:off x="6015762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"/>
              <p:cNvSpPr/>
              <p:nvPr/>
            </p:nvSpPr>
            <p:spPr>
              <a:xfrm>
                <a:off x="5775157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"/>
              <p:cNvSpPr/>
              <p:nvPr/>
            </p:nvSpPr>
            <p:spPr>
              <a:xfrm>
                <a:off x="6015762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"/>
              <p:cNvSpPr/>
              <p:nvPr/>
            </p:nvSpPr>
            <p:spPr>
              <a:xfrm>
                <a:off x="5775157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"/>
              <p:cNvSpPr/>
              <p:nvPr/>
            </p:nvSpPr>
            <p:spPr>
              <a:xfrm>
                <a:off x="6015762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"/>
              <p:cNvSpPr/>
              <p:nvPr/>
            </p:nvSpPr>
            <p:spPr>
              <a:xfrm>
                <a:off x="5775157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"/>
              <p:cNvSpPr/>
              <p:nvPr/>
            </p:nvSpPr>
            <p:spPr>
              <a:xfrm>
                <a:off x="6015762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"/>
              <p:cNvSpPr/>
              <p:nvPr/>
            </p:nvSpPr>
            <p:spPr>
              <a:xfrm>
                <a:off x="5775157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"/>
              <p:cNvSpPr/>
              <p:nvPr/>
            </p:nvSpPr>
            <p:spPr>
              <a:xfrm>
                <a:off x="6015762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"/>
              <p:cNvSpPr/>
              <p:nvPr/>
            </p:nvSpPr>
            <p:spPr>
              <a:xfrm>
                <a:off x="5775157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"/>
              <p:cNvSpPr/>
              <p:nvPr/>
            </p:nvSpPr>
            <p:spPr>
              <a:xfrm>
                <a:off x="6015762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"/>
              <p:cNvSpPr/>
              <p:nvPr/>
            </p:nvSpPr>
            <p:spPr>
              <a:xfrm>
                <a:off x="5775157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"/>
              <p:cNvSpPr/>
              <p:nvPr/>
            </p:nvSpPr>
            <p:spPr>
              <a:xfrm>
                <a:off x="6015762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"/>
              <p:cNvSpPr/>
              <p:nvPr/>
            </p:nvSpPr>
            <p:spPr>
              <a:xfrm>
                <a:off x="6256420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"/>
              <p:cNvSpPr/>
              <p:nvPr/>
            </p:nvSpPr>
            <p:spPr>
              <a:xfrm>
                <a:off x="6497025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"/>
              <p:cNvSpPr/>
              <p:nvPr/>
            </p:nvSpPr>
            <p:spPr>
              <a:xfrm>
                <a:off x="6256420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"/>
              <p:cNvSpPr/>
              <p:nvPr/>
            </p:nvSpPr>
            <p:spPr>
              <a:xfrm>
                <a:off x="6497025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"/>
              <p:cNvSpPr/>
              <p:nvPr/>
            </p:nvSpPr>
            <p:spPr>
              <a:xfrm>
                <a:off x="6256420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"/>
              <p:cNvSpPr/>
              <p:nvPr/>
            </p:nvSpPr>
            <p:spPr>
              <a:xfrm>
                <a:off x="6497025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"/>
              <p:cNvSpPr/>
              <p:nvPr/>
            </p:nvSpPr>
            <p:spPr>
              <a:xfrm>
                <a:off x="6256420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"/>
              <p:cNvSpPr/>
              <p:nvPr/>
            </p:nvSpPr>
            <p:spPr>
              <a:xfrm>
                <a:off x="6497025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"/>
              <p:cNvSpPr/>
              <p:nvPr/>
            </p:nvSpPr>
            <p:spPr>
              <a:xfrm>
                <a:off x="6256420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"/>
              <p:cNvSpPr/>
              <p:nvPr/>
            </p:nvSpPr>
            <p:spPr>
              <a:xfrm>
                <a:off x="6497025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"/>
              <p:cNvSpPr/>
              <p:nvPr/>
            </p:nvSpPr>
            <p:spPr>
              <a:xfrm>
                <a:off x="6256420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"/>
              <p:cNvSpPr/>
              <p:nvPr/>
            </p:nvSpPr>
            <p:spPr>
              <a:xfrm>
                <a:off x="6497025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"/>
              <p:cNvSpPr/>
              <p:nvPr/>
            </p:nvSpPr>
            <p:spPr>
              <a:xfrm>
                <a:off x="6256420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"/>
              <p:cNvSpPr/>
              <p:nvPr/>
            </p:nvSpPr>
            <p:spPr>
              <a:xfrm>
                <a:off x="6497025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"/>
              <p:cNvSpPr/>
              <p:nvPr/>
            </p:nvSpPr>
            <p:spPr>
              <a:xfrm>
                <a:off x="6256420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"/>
              <p:cNvSpPr/>
              <p:nvPr/>
            </p:nvSpPr>
            <p:spPr>
              <a:xfrm>
                <a:off x="6497025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"/>
              <p:cNvSpPr/>
              <p:nvPr/>
            </p:nvSpPr>
            <p:spPr>
              <a:xfrm>
                <a:off x="6256420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"/>
              <p:cNvSpPr/>
              <p:nvPr/>
            </p:nvSpPr>
            <p:spPr>
              <a:xfrm>
                <a:off x="6497025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"/>
              <p:cNvSpPr/>
              <p:nvPr/>
            </p:nvSpPr>
            <p:spPr>
              <a:xfrm>
                <a:off x="6256420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"/>
              <p:cNvSpPr/>
              <p:nvPr/>
            </p:nvSpPr>
            <p:spPr>
              <a:xfrm>
                <a:off x="6497025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"/>
              <p:cNvSpPr/>
              <p:nvPr/>
            </p:nvSpPr>
            <p:spPr>
              <a:xfrm>
                <a:off x="6256420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"/>
              <p:cNvSpPr/>
              <p:nvPr/>
            </p:nvSpPr>
            <p:spPr>
              <a:xfrm>
                <a:off x="6497025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"/>
              <p:cNvSpPr/>
              <p:nvPr/>
            </p:nvSpPr>
            <p:spPr>
              <a:xfrm>
                <a:off x="6256420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"/>
              <p:cNvSpPr/>
              <p:nvPr/>
            </p:nvSpPr>
            <p:spPr>
              <a:xfrm>
                <a:off x="6497025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"/>
              <p:cNvSpPr/>
              <p:nvPr/>
            </p:nvSpPr>
            <p:spPr>
              <a:xfrm>
                <a:off x="6256420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"/>
              <p:cNvSpPr/>
              <p:nvPr/>
            </p:nvSpPr>
            <p:spPr>
              <a:xfrm>
                <a:off x="6497025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"/>
              <p:cNvSpPr/>
              <p:nvPr/>
            </p:nvSpPr>
            <p:spPr>
              <a:xfrm>
                <a:off x="6256420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"/>
              <p:cNvSpPr/>
              <p:nvPr/>
            </p:nvSpPr>
            <p:spPr>
              <a:xfrm>
                <a:off x="6497025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"/>
              <p:cNvSpPr/>
              <p:nvPr/>
            </p:nvSpPr>
            <p:spPr>
              <a:xfrm>
                <a:off x="6256420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"/>
              <p:cNvSpPr/>
              <p:nvPr/>
            </p:nvSpPr>
            <p:spPr>
              <a:xfrm>
                <a:off x="6497025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"/>
              <p:cNvSpPr/>
              <p:nvPr/>
            </p:nvSpPr>
            <p:spPr>
              <a:xfrm>
                <a:off x="6256420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"/>
              <p:cNvSpPr/>
              <p:nvPr/>
            </p:nvSpPr>
            <p:spPr>
              <a:xfrm>
                <a:off x="6497025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"/>
              <p:cNvSpPr/>
              <p:nvPr/>
            </p:nvSpPr>
            <p:spPr>
              <a:xfrm>
                <a:off x="6256420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"/>
              <p:cNvSpPr/>
              <p:nvPr/>
            </p:nvSpPr>
            <p:spPr>
              <a:xfrm>
                <a:off x="6497025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"/>
              <p:cNvSpPr/>
              <p:nvPr/>
            </p:nvSpPr>
            <p:spPr>
              <a:xfrm>
                <a:off x="6256420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"/>
              <p:cNvSpPr/>
              <p:nvPr/>
            </p:nvSpPr>
            <p:spPr>
              <a:xfrm>
                <a:off x="6497025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"/>
              <p:cNvSpPr/>
              <p:nvPr/>
            </p:nvSpPr>
            <p:spPr>
              <a:xfrm>
                <a:off x="6256420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"/>
              <p:cNvSpPr/>
              <p:nvPr/>
            </p:nvSpPr>
            <p:spPr>
              <a:xfrm>
                <a:off x="6497025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"/>
              <p:cNvSpPr/>
              <p:nvPr/>
            </p:nvSpPr>
            <p:spPr>
              <a:xfrm>
                <a:off x="6256420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"/>
              <p:cNvSpPr/>
              <p:nvPr/>
            </p:nvSpPr>
            <p:spPr>
              <a:xfrm>
                <a:off x="6497025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"/>
              <p:cNvSpPr/>
              <p:nvPr/>
            </p:nvSpPr>
            <p:spPr>
              <a:xfrm>
                <a:off x="6737683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"/>
              <p:cNvSpPr/>
              <p:nvPr/>
            </p:nvSpPr>
            <p:spPr>
              <a:xfrm>
                <a:off x="6978288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"/>
              <p:cNvSpPr/>
              <p:nvPr/>
            </p:nvSpPr>
            <p:spPr>
              <a:xfrm>
                <a:off x="6737683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"/>
              <p:cNvSpPr/>
              <p:nvPr/>
            </p:nvSpPr>
            <p:spPr>
              <a:xfrm>
                <a:off x="6978288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"/>
              <p:cNvSpPr/>
              <p:nvPr/>
            </p:nvSpPr>
            <p:spPr>
              <a:xfrm>
                <a:off x="6737683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"/>
              <p:cNvSpPr/>
              <p:nvPr/>
            </p:nvSpPr>
            <p:spPr>
              <a:xfrm>
                <a:off x="6978288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"/>
              <p:cNvSpPr/>
              <p:nvPr/>
            </p:nvSpPr>
            <p:spPr>
              <a:xfrm>
                <a:off x="6737683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"/>
              <p:cNvSpPr/>
              <p:nvPr/>
            </p:nvSpPr>
            <p:spPr>
              <a:xfrm>
                <a:off x="6978288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"/>
              <p:cNvSpPr/>
              <p:nvPr/>
            </p:nvSpPr>
            <p:spPr>
              <a:xfrm>
                <a:off x="6737683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"/>
              <p:cNvSpPr/>
              <p:nvPr/>
            </p:nvSpPr>
            <p:spPr>
              <a:xfrm>
                <a:off x="6978288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"/>
              <p:cNvSpPr/>
              <p:nvPr/>
            </p:nvSpPr>
            <p:spPr>
              <a:xfrm>
                <a:off x="6737683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"/>
              <p:cNvSpPr/>
              <p:nvPr/>
            </p:nvSpPr>
            <p:spPr>
              <a:xfrm>
                <a:off x="6978288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"/>
              <p:cNvSpPr/>
              <p:nvPr/>
            </p:nvSpPr>
            <p:spPr>
              <a:xfrm>
                <a:off x="6737683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"/>
              <p:cNvSpPr/>
              <p:nvPr/>
            </p:nvSpPr>
            <p:spPr>
              <a:xfrm>
                <a:off x="6978288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"/>
              <p:cNvSpPr/>
              <p:nvPr/>
            </p:nvSpPr>
            <p:spPr>
              <a:xfrm>
                <a:off x="6737683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"/>
              <p:cNvSpPr/>
              <p:nvPr/>
            </p:nvSpPr>
            <p:spPr>
              <a:xfrm>
                <a:off x="6978288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"/>
              <p:cNvSpPr/>
              <p:nvPr/>
            </p:nvSpPr>
            <p:spPr>
              <a:xfrm>
                <a:off x="6737683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"/>
              <p:cNvSpPr/>
              <p:nvPr/>
            </p:nvSpPr>
            <p:spPr>
              <a:xfrm>
                <a:off x="6978288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"/>
              <p:cNvSpPr/>
              <p:nvPr/>
            </p:nvSpPr>
            <p:spPr>
              <a:xfrm>
                <a:off x="6737683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"/>
              <p:cNvSpPr/>
              <p:nvPr/>
            </p:nvSpPr>
            <p:spPr>
              <a:xfrm>
                <a:off x="6978288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"/>
              <p:cNvSpPr/>
              <p:nvPr/>
            </p:nvSpPr>
            <p:spPr>
              <a:xfrm>
                <a:off x="6737683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"/>
              <p:cNvSpPr/>
              <p:nvPr/>
            </p:nvSpPr>
            <p:spPr>
              <a:xfrm>
                <a:off x="6978288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"/>
              <p:cNvSpPr/>
              <p:nvPr/>
            </p:nvSpPr>
            <p:spPr>
              <a:xfrm>
                <a:off x="6737683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"/>
              <p:cNvSpPr/>
              <p:nvPr/>
            </p:nvSpPr>
            <p:spPr>
              <a:xfrm>
                <a:off x="6978288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"/>
              <p:cNvSpPr/>
              <p:nvPr/>
            </p:nvSpPr>
            <p:spPr>
              <a:xfrm>
                <a:off x="6737683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"/>
              <p:cNvSpPr/>
              <p:nvPr/>
            </p:nvSpPr>
            <p:spPr>
              <a:xfrm>
                <a:off x="6978288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"/>
              <p:cNvSpPr/>
              <p:nvPr/>
            </p:nvSpPr>
            <p:spPr>
              <a:xfrm>
                <a:off x="6737683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"/>
              <p:cNvSpPr/>
              <p:nvPr/>
            </p:nvSpPr>
            <p:spPr>
              <a:xfrm>
                <a:off x="6978288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"/>
              <p:cNvSpPr/>
              <p:nvPr/>
            </p:nvSpPr>
            <p:spPr>
              <a:xfrm>
                <a:off x="6737683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"/>
              <p:cNvSpPr/>
              <p:nvPr/>
            </p:nvSpPr>
            <p:spPr>
              <a:xfrm>
                <a:off x="6978288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"/>
              <p:cNvSpPr/>
              <p:nvPr/>
            </p:nvSpPr>
            <p:spPr>
              <a:xfrm>
                <a:off x="6737683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"/>
              <p:cNvSpPr/>
              <p:nvPr/>
            </p:nvSpPr>
            <p:spPr>
              <a:xfrm>
                <a:off x="6978288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"/>
              <p:cNvSpPr/>
              <p:nvPr/>
            </p:nvSpPr>
            <p:spPr>
              <a:xfrm>
                <a:off x="6737683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"/>
              <p:cNvSpPr/>
              <p:nvPr/>
            </p:nvSpPr>
            <p:spPr>
              <a:xfrm>
                <a:off x="6978288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"/>
              <p:cNvSpPr/>
              <p:nvPr/>
            </p:nvSpPr>
            <p:spPr>
              <a:xfrm>
                <a:off x="6737683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"/>
              <p:cNvSpPr/>
              <p:nvPr/>
            </p:nvSpPr>
            <p:spPr>
              <a:xfrm>
                <a:off x="6978288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"/>
              <p:cNvSpPr/>
              <p:nvPr/>
            </p:nvSpPr>
            <p:spPr>
              <a:xfrm>
                <a:off x="6737683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"/>
              <p:cNvSpPr/>
              <p:nvPr/>
            </p:nvSpPr>
            <p:spPr>
              <a:xfrm>
                <a:off x="6978288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"/>
              <p:cNvSpPr/>
              <p:nvPr/>
            </p:nvSpPr>
            <p:spPr>
              <a:xfrm>
                <a:off x="6737683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"/>
              <p:cNvSpPr/>
              <p:nvPr/>
            </p:nvSpPr>
            <p:spPr>
              <a:xfrm>
                <a:off x="6978288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"/>
              <p:cNvSpPr/>
              <p:nvPr/>
            </p:nvSpPr>
            <p:spPr>
              <a:xfrm>
                <a:off x="7218946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"/>
              <p:cNvSpPr/>
              <p:nvPr/>
            </p:nvSpPr>
            <p:spPr>
              <a:xfrm>
                <a:off x="7459551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"/>
              <p:cNvSpPr/>
              <p:nvPr/>
            </p:nvSpPr>
            <p:spPr>
              <a:xfrm>
                <a:off x="7218946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"/>
              <p:cNvSpPr/>
              <p:nvPr/>
            </p:nvSpPr>
            <p:spPr>
              <a:xfrm>
                <a:off x="7459551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"/>
              <p:cNvSpPr/>
              <p:nvPr/>
            </p:nvSpPr>
            <p:spPr>
              <a:xfrm>
                <a:off x="7218946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"/>
              <p:cNvSpPr/>
              <p:nvPr/>
            </p:nvSpPr>
            <p:spPr>
              <a:xfrm>
                <a:off x="7459551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"/>
              <p:cNvSpPr/>
              <p:nvPr/>
            </p:nvSpPr>
            <p:spPr>
              <a:xfrm>
                <a:off x="7218946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"/>
              <p:cNvSpPr/>
              <p:nvPr/>
            </p:nvSpPr>
            <p:spPr>
              <a:xfrm>
                <a:off x="7459551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"/>
              <p:cNvSpPr/>
              <p:nvPr/>
            </p:nvSpPr>
            <p:spPr>
              <a:xfrm>
                <a:off x="7218946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"/>
              <p:cNvSpPr/>
              <p:nvPr/>
            </p:nvSpPr>
            <p:spPr>
              <a:xfrm>
                <a:off x="7459551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"/>
              <p:cNvSpPr/>
              <p:nvPr/>
            </p:nvSpPr>
            <p:spPr>
              <a:xfrm>
                <a:off x="7218946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"/>
              <p:cNvSpPr/>
              <p:nvPr/>
            </p:nvSpPr>
            <p:spPr>
              <a:xfrm>
                <a:off x="7459551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"/>
              <p:cNvSpPr/>
              <p:nvPr/>
            </p:nvSpPr>
            <p:spPr>
              <a:xfrm>
                <a:off x="7218946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"/>
              <p:cNvSpPr/>
              <p:nvPr/>
            </p:nvSpPr>
            <p:spPr>
              <a:xfrm>
                <a:off x="7459551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"/>
              <p:cNvSpPr/>
              <p:nvPr/>
            </p:nvSpPr>
            <p:spPr>
              <a:xfrm>
                <a:off x="7218946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"/>
              <p:cNvSpPr/>
              <p:nvPr/>
            </p:nvSpPr>
            <p:spPr>
              <a:xfrm>
                <a:off x="7459551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"/>
              <p:cNvSpPr/>
              <p:nvPr/>
            </p:nvSpPr>
            <p:spPr>
              <a:xfrm>
                <a:off x="7218946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"/>
              <p:cNvSpPr/>
              <p:nvPr/>
            </p:nvSpPr>
            <p:spPr>
              <a:xfrm>
                <a:off x="7459551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"/>
              <p:cNvSpPr/>
              <p:nvPr/>
            </p:nvSpPr>
            <p:spPr>
              <a:xfrm>
                <a:off x="7218946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"/>
              <p:cNvSpPr/>
              <p:nvPr/>
            </p:nvSpPr>
            <p:spPr>
              <a:xfrm>
                <a:off x="7459551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"/>
              <p:cNvSpPr/>
              <p:nvPr/>
            </p:nvSpPr>
            <p:spPr>
              <a:xfrm>
                <a:off x="7218946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"/>
              <p:cNvSpPr/>
              <p:nvPr/>
            </p:nvSpPr>
            <p:spPr>
              <a:xfrm>
                <a:off x="7459551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"/>
              <p:cNvSpPr/>
              <p:nvPr/>
            </p:nvSpPr>
            <p:spPr>
              <a:xfrm>
                <a:off x="7218946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"/>
              <p:cNvSpPr/>
              <p:nvPr/>
            </p:nvSpPr>
            <p:spPr>
              <a:xfrm>
                <a:off x="7459551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"/>
              <p:cNvSpPr/>
              <p:nvPr/>
            </p:nvSpPr>
            <p:spPr>
              <a:xfrm>
                <a:off x="7218946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"/>
              <p:cNvSpPr/>
              <p:nvPr/>
            </p:nvSpPr>
            <p:spPr>
              <a:xfrm>
                <a:off x="7459551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"/>
              <p:cNvSpPr/>
              <p:nvPr/>
            </p:nvSpPr>
            <p:spPr>
              <a:xfrm>
                <a:off x="7218946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"/>
              <p:cNvSpPr/>
              <p:nvPr/>
            </p:nvSpPr>
            <p:spPr>
              <a:xfrm>
                <a:off x="7459551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"/>
              <p:cNvSpPr/>
              <p:nvPr/>
            </p:nvSpPr>
            <p:spPr>
              <a:xfrm>
                <a:off x="7218946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"/>
              <p:cNvSpPr/>
              <p:nvPr/>
            </p:nvSpPr>
            <p:spPr>
              <a:xfrm>
                <a:off x="7459551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"/>
              <p:cNvSpPr/>
              <p:nvPr/>
            </p:nvSpPr>
            <p:spPr>
              <a:xfrm>
                <a:off x="7218946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"/>
              <p:cNvSpPr/>
              <p:nvPr/>
            </p:nvSpPr>
            <p:spPr>
              <a:xfrm>
                <a:off x="7459551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"/>
              <p:cNvSpPr/>
              <p:nvPr/>
            </p:nvSpPr>
            <p:spPr>
              <a:xfrm>
                <a:off x="7218946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"/>
              <p:cNvSpPr/>
              <p:nvPr/>
            </p:nvSpPr>
            <p:spPr>
              <a:xfrm>
                <a:off x="7459551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"/>
              <p:cNvSpPr/>
              <p:nvPr/>
            </p:nvSpPr>
            <p:spPr>
              <a:xfrm>
                <a:off x="7218946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"/>
              <p:cNvSpPr/>
              <p:nvPr/>
            </p:nvSpPr>
            <p:spPr>
              <a:xfrm>
                <a:off x="7459551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"/>
              <p:cNvSpPr/>
              <p:nvPr/>
            </p:nvSpPr>
            <p:spPr>
              <a:xfrm>
                <a:off x="7218946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"/>
              <p:cNvSpPr/>
              <p:nvPr/>
            </p:nvSpPr>
            <p:spPr>
              <a:xfrm>
                <a:off x="7459551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"/>
              <p:cNvSpPr/>
              <p:nvPr/>
            </p:nvSpPr>
            <p:spPr>
              <a:xfrm>
                <a:off x="7218946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"/>
              <p:cNvSpPr/>
              <p:nvPr/>
            </p:nvSpPr>
            <p:spPr>
              <a:xfrm>
                <a:off x="7459551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"/>
              <p:cNvSpPr/>
              <p:nvPr/>
            </p:nvSpPr>
            <p:spPr>
              <a:xfrm>
                <a:off x="7700209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"/>
              <p:cNvSpPr/>
              <p:nvPr/>
            </p:nvSpPr>
            <p:spPr>
              <a:xfrm>
                <a:off x="7940815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"/>
              <p:cNvSpPr/>
              <p:nvPr/>
            </p:nvSpPr>
            <p:spPr>
              <a:xfrm>
                <a:off x="7700209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"/>
              <p:cNvSpPr/>
              <p:nvPr/>
            </p:nvSpPr>
            <p:spPr>
              <a:xfrm>
                <a:off x="7940815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"/>
              <p:cNvSpPr/>
              <p:nvPr/>
            </p:nvSpPr>
            <p:spPr>
              <a:xfrm>
                <a:off x="7700209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"/>
              <p:cNvSpPr/>
              <p:nvPr/>
            </p:nvSpPr>
            <p:spPr>
              <a:xfrm>
                <a:off x="7940815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"/>
              <p:cNvSpPr/>
              <p:nvPr/>
            </p:nvSpPr>
            <p:spPr>
              <a:xfrm>
                <a:off x="7700209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"/>
              <p:cNvSpPr/>
              <p:nvPr/>
            </p:nvSpPr>
            <p:spPr>
              <a:xfrm>
                <a:off x="7940815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"/>
              <p:cNvSpPr/>
              <p:nvPr/>
            </p:nvSpPr>
            <p:spPr>
              <a:xfrm>
                <a:off x="7700209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"/>
              <p:cNvSpPr/>
              <p:nvPr/>
            </p:nvSpPr>
            <p:spPr>
              <a:xfrm>
                <a:off x="7940815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"/>
              <p:cNvSpPr/>
              <p:nvPr/>
            </p:nvSpPr>
            <p:spPr>
              <a:xfrm>
                <a:off x="7700209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"/>
              <p:cNvSpPr/>
              <p:nvPr/>
            </p:nvSpPr>
            <p:spPr>
              <a:xfrm>
                <a:off x="7940815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"/>
              <p:cNvSpPr/>
              <p:nvPr/>
            </p:nvSpPr>
            <p:spPr>
              <a:xfrm>
                <a:off x="7700209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"/>
              <p:cNvSpPr/>
              <p:nvPr/>
            </p:nvSpPr>
            <p:spPr>
              <a:xfrm>
                <a:off x="7940815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"/>
              <p:cNvSpPr/>
              <p:nvPr/>
            </p:nvSpPr>
            <p:spPr>
              <a:xfrm>
                <a:off x="7700209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"/>
              <p:cNvSpPr/>
              <p:nvPr/>
            </p:nvSpPr>
            <p:spPr>
              <a:xfrm>
                <a:off x="7940815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"/>
              <p:cNvSpPr/>
              <p:nvPr/>
            </p:nvSpPr>
            <p:spPr>
              <a:xfrm>
                <a:off x="7700209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"/>
              <p:cNvSpPr/>
              <p:nvPr/>
            </p:nvSpPr>
            <p:spPr>
              <a:xfrm>
                <a:off x="7940815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"/>
              <p:cNvSpPr/>
              <p:nvPr/>
            </p:nvSpPr>
            <p:spPr>
              <a:xfrm>
                <a:off x="7700209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"/>
              <p:cNvSpPr/>
              <p:nvPr/>
            </p:nvSpPr>
            <p:spPr>
              <a:xfrm>
                <a:off x="7940815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"/>
              <p:cNvSpPr/>
              <p:nvPr/>
            </p:nvSpPr>
            <p:spPr>
              <a:xfrm>
                <a:off x="7700209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"/>
              <p:cNvSpPr/>
              <p:nvPr/>
            </p:nvSpPr>
            <p:spPr>
              <a:xfrm>
                <a:off x="7940815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"/>
              <p:cNvSpPr/>
              <p:nvPr/>
            </p:nvSpPr>
            <p:spPr>
              <a:xfrm>
                <a:off x="7700209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"/>
              <p:cNvSpPr/>
              <p:nvPr/>
            </p:nvSpPr>
            <p:spPr>
              <a:xfrm>
                <a:off x="7940815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"/>
              <p:cNvSpPr/>
              <p:nvPr/>
            </p:nvSpPr>
            <p:spPr>
              <a:xfrm>
                <a:off x="7700209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"/>
              <p:cNvSpPr/>
              <p:nvPr/>
            </p:nvSpPr>
            <p:spPr>
              <a:xfrm>
                <a:off x="7940815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"/>
              <p:cNvSpPr/>
              <p:nvPr/>
            </p:nvSpPr>
            <p:spPr>
              <a:xfrm>
                <a:off x="7700209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"/>
              <p:cNvSpPr/>
              <p:nvPr/>
            </p:nvSpPr>
            <p:spPr>
              <a:xfrm>
                <a:off x="7940815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"/>
              <p:cNvSpPr/>
              <p:nvPr/>
            </p:nvSpPr>
            <p:spPr>
              <a:xfrm>
                <a:off x="7700209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"/>
              <p:cNvSpPr/>
              <p:nvPr/>
            </p:nvSpPr>
            <p:spPr>
              <a:xfrm>
                <a:off x="7940815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"/>
              <p:cNvSpPr/>
              <p:nvPr/>
            </p:nvSpPr>
            <p:spPr>
              <a:xfrm>
                <a:off x="7700209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"/>
              <p:cNvSpPr/>
              <p:nvPr/>
            </p:nvSpPr>
            <p:spPr>
              <a:xfrm>
                <a:off x="7940815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"/>
              <p:cNvSpPr/>
              <p:nvPr/>
            </p:nvSpPr>
            <p:spPr>
              <a:xfrm>
                <a:off x="7700209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"/>
              <p:cNvSpPr/>
              <p:nvPr/>
            </p:nvSpPr>
            <p:spPr>
              <a:xfrm>
                <a:off x="7940815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"/>
              <p:cNvSpPr/>
              <p:nvPr/>
            </p:nvSpPr>
            <p:spPr>
              <a:xfrm>
                <a:off x="7700209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"/>
              <p:cNvSpPr/>
              <p:nvPr/>
            </p:nvSpPr>
            <p:spPr>
              <a:xfrm>
                <a:off x="7940815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"/>
              <p:cNvSpPr/>
              <p:nvPr/>
            </p:nvSpPr>
            <p:spPr>
              <a:xfrm>
                <a:off x="7700209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"/>
              <p:cNvSpPr/>
              <p:nvPr/>
            </p:nvSpPr>
            <p:spPr>
              <a:xfrm>
                <a:off x="7940815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"/>
              <p:cNvSpPr/>
              <p:nvPr/>
            </p:nvSpPr>
            <p:spPr>
              <a:xfrm>
                <a:off x="7700209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"/>
              <p:cNvSpPr/>
              <p:nvPr/>
            </p:nvSpPr>
            <p:spPr>
              <a:xfrm>
                <a:off x="7940815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"/>
              <p:cNvSpPr/>
              <p:nvPr/>
            </p:nvSpPr>
            <p:spPr>
              <a:xfrm>
                <a:off x="8181472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"/>
              <p:cNvSpPr/>
              <p:nvPr/>
            </p:nvSpPr>
            <p:spPr>
              <a:xfrm>
                <a:off x="8422078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"/>
              <p:cNvSpPr/>
              <p:nvPr/>
            </p:nvSpPr>
            <p:spPr>
              <a:xfrm>
                <a:off x="8181472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"/>
              <p:cNvSpPr/>
              <p:nvPr/>
            </p:nvSpPr>
            <p:spPr>
              <a:xfrm>
                <a:off x="8422078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"/>
              <p:cNvSpPr/>
              <p:nvPr/>
            </p:nvSpPr>
            <p:spPr>
              <a:xfrm>
                <a:off x="8181472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"/>
              <p:cNvSpPr/>
              <p:nvPr/>
            </p:nvSpPr>
            <p:spPr>
              <a:xfrm>
                <a:off x="8422078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"/>
              <p:cNvSpPr/>
              <p:nvPr/>
            </p:nvSpPr>
            <p:spPr>
              <a:xfrm>
                <a:off x="8181472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"/>
              <p:cNvSpPr/>
              <p:nvPr/>
            </p:nvSpPr>
            <p:spPr>
              <a:xfrm>
                <a:off x="8422078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"/>
              <p:cNvSpPr/>
              <p:nvPr/>
            </p:nvSpPr>
            <p:spPr>
              <a:xfrm>
                <a:off x="8181472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"/>
              <p:cNvSpPr/>
              <p:nvPr/>
            </p:nvSpPr>
            <p:spPr>
              <a:xfrm>
                <a:off x="8422078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"/>
              <p:cNvSpPr/>
              <p:nvPr/>
            </p:nvSpPr>
            <p:spPr>
              <a:xfrm>
                <a:off x="8181472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"/>
              <p:cNvSpPr/>
              <p:nvPr/>
            </p:nvSpPr>
            <p:spPr>
              <a:xfrm>
                <a:off x="8422078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"/>
              <p:cNvSpPr/>
              <p:nvPr/>
            </p:nvSpPr>
            <p:spPr>
              <a:xfrm>
                <a:off x="8181472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"/>
              <p:cNvSpPr/>
              <p:nvPr/>
            </p:nvSpPr>
            <p:spPr>
              <a:xfrm>
                <a:off x="8422078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"/>
              <p:cNvSpPr/>
              <p:nvPr/>
            </p:nvSpPr>
            <p:spPr>
              <a:xfrm>
                <a:off x="8181472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"/>
              <p:cNvSpPr/>
              <p:nvPr/>
            </p:nvSpPr>
            <p:spPr>
              <a:xfrm>
                <a:off x="8422078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"/>
              <p:cNvSpPr/>
              <p:nvPr/>
            </p:nvSpPr>
            <p:spPr>
              <a:xfrm>
                <a:off x="8181472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"/>
              <p:cNvSpPr/>
              <p:nvPr/>
            </p:nvSpPr>
            <p:spPr>
              <a:xfrm>
                <a:off x="8422078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"/>
              <p:cNvSpPr/>
              <p:nvPr/>
            </p:nvSpPr>
            <p:spPr>
              <a:xfrm>
                <a:off x="8181472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"/>
              <p:cNvSpPr/>
              <p:nvPr/>
            </p:nvSpPr>
            <p:spPr>
              <a:xfrm>
                <a:off x="8422078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"/>
              <p:cNvSpPr/>
              <p:nvPr/>
            </p:nvSpPr>
            <p:spPr>
              <a:xfrm>
                <a:off x="8181472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2"/>
              <p:cNvSpPr/>
              <p:nvPr/>
            </p:nvSpPr>
            <p:spPr>
              <a:xfrm>
                <a:off x="8422078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2"/>
              <p:cNvSpPr/>
              <p:nvPr/>
            </p:nvSpPr>
            <p:spPr>
              <a:xfrm>
                <a:off x="8181472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"/>
              <p:cNvSpPr/>
              <p:nvPr/>
            </p:nvSpPr>
            <p:spPr>
              <a:xfrm>
                <a:off x="8422078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"/>
              <p:cNvSpPr/>
              <p:nvPr/>
            </p:nvSpPr>
            <p:spPr>
              <a:xfrm>
                <a:off x="8181472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"/>
              <p:cNvSpPr/>
              <p:nvPr/>
            </p:nvSpPr>
            <p:spPr>
              <a:xfrm>
                <a:off x="8422078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"/>
              <p:cNvSpPr/>
              <p:nvPr/>
            </p:nvSpPr>
            <p:spPr>
              <a:xfrm>
                <a:off x="8181472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"/>
              <p:cNvSpPr/>
              <p:nvPr/>
            </p:nvSpPr>
            <p:spPr>
              <a:xfrm>
                <a:off x="8422078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"/>
              <p:cNvSpPr/>
              <p:nvPr/>
            </p:nvSpPr>
            <p:spPr>
              <a:xfrm>
                <a:off x="8181472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"/>
              <p:cNvSpPr/>
              <p:nvPr/>
            </p:nvSpPr>
            <p:spPr>
              <a:xfrm>
                <a:off x="8422078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"/>
              <p:cNvSpPr/>
              <p:nvPr/>
            </p:nvSpPr>
            <p:spPr>
              <a:xfrm>
                <a:off x="8181472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"/>
              <p:cNvSpPr/>
              <p:nvPr/>
            </p:nvSpPr>
            <p:spPr>
              <a:xfrm>
                <a:off x="8422078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"/>
              <p:cNvSpPr/>
              <p:nvPr/>
            </p:nvSpPr>
            <p:spPr>
              <a:xfrm>
                <a:off x="8181472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"/>
              <p:cNvSpPr/>
              <p:nvPr/>
            </p:nvSpPr>
            <p:spPr>
              <a:xfrm>
                <a:off x="8422078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"/>
              <p:cNvSpPr/>
              <p:nvPr/>
            </p:nvSpPr>
            <p:spPr>
              <a:xfrm>
                <a:off x="8181472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"/>
              <p:cNvSpPr/>
              <p:nvPr/>
            </p:nvSpPr>
            <p:spPr>
              <a:xfrm>
                <a:off x="8422078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"/>
              <p:cNvSpPr/>
              <p:nvPr/>
            </p:nvSpPr>
            <p:spPr>
              <a:xfrm>
                <a:off x="8181472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"/>
              <p:cNvSpPr/>
              <p:nvPr/>
            </p:nvSpPr>
            <p:spPr>
              <a:xfrm>
                <a:off x="8422078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"/>
              <p:cNvSpPr/>
              <p:nvPr/>
            </p:nvSpPr>
            <p:spPr>
              <a:xfrm>
                <a:off x="8181472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"/>
              <p:cNvSpPr/>
              <p:nvPr/>
            </p:nvSpPr>
            <p:spPr>
              <a:xfrm>
                <a:off x="8422078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"/>
              <p:cNvSpPr/>
              <p:nvPr/>
            </p:nvSpPr>
            <p:spPr>
              <a:xfrm>
                <a:off x="8662735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"/>
              <p:cNvSpPr/>
              <p:nvPr/>
            </p:nvSpPr>
            <p:spPr>
              <a:xfrm>
                <a:off x="8662735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"/>
              <p:cNvSpPr/>
              <p:nvPr/>
            </p:nvSpPr>
            <p:spPr>
              <a:xfrm>
                <a:off x="8662735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"/>
              <p:cNvSpPr/>
              <p:nvPr/>
            </p:nvSpPr>
            <p:spPr>
              <a:xfrm>
                <a:off x="8662735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"/>
              <p:cNvSpPr/>
              <p:nvPr/>
            </p:nvSpPr>
            <p:spPr>
              <a:xfrm>
                <a:off x="8662735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"/>
              <p:cNvSpPr/>
              <p:nvPr/>
            </p:nvSpPr>
            <p:spPr>
              <a:xfrm>
                <a:off x="8662735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"/>
              <p:cNvSpPr/>
              <p:nvPr/>
            </p:nvSpPr>
            <p:spPr>
              <a:xfrm>
                <a:off x="8662735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"/>
              <p:cNvSpPr/>
              <p:nvPr/>
            </p:nvSpPr>
            <p:spPr>
              <a:xfrm>
                <a:off x="8662735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"/>
              <p:cNvSpPr/>
              <p:nvPr/>
            </p:nvSpPr>
            <p:spPr>
              <a:xfrm>
                <a:off x="8662735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"/>
              <p:cNvSpPr/>
              <p:nvPr/>
            </p:nvSpPr>
            <p:spPr>
              <a:xfrm>
                <a:off x="8662735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"/>
              <p:cNvSpPr/>
              <p:nvPr/>
            </p:nvSpPr>
            <p:spPr>
              <a:xfrm>
                <a:off x="8662735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"/>
              <p:cNvSpPr/>
              <p:nvPr/>
            </p:nvSpPr>
            <p:spPr>
              <a:xfrm>
                <a:off x="8662735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"/>
              <p:cNvSpPr/>
              <p:nvPr/>
            </p:nvSpPr>
            <p:spPr>
              <a:xfrm>
                <a:off x="8662735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"/>
              <p:cNvSpPr/>
              <p:nvPr/>
            </p:nvSpPr>
            <p:spPr>
              <a:xfrm>
                <a:off x="8662735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"/>
              <p:cNvSpPr/>
              <p:nvPr/>
            </p:nvSpPr>
            <p:spPr>
              <a:xfrm>
                <a:off x="8662735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"/>
              <p:cNvSpPr/>
              <p:nvPr/>
            </p:nvSpPr>
            <p:spPr>
              <a:xfrm>
                <a:off x="8662735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"/>
              <p:cNvSpPr/>
              <p:nvPr/>
            </p:nvSpPr>
            <p:spPr>
              <a:xfrm>
                <a:off x="8662735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"/>
              <p:cNvSpPr/>
              <p:nvPr/>
            </p:nvSpPr>
            <p:spPr>
              <a:xfrm>
                <a:off x="8662735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"/>
              <p:cNvSpPr/>
              <p:nvPr/>
            </p:nvSpPr>
            <p:spPr>
              <a:xfrm>
                <a:off x="8662735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"/>
              <p:cNvSpPr/>
              <p:nvPr/>
            </p:nvSpPr>
            <p:spPr>
              <a:xfrm>
                <a:off x="8662735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1" name="Google Shape;731;p2"/>
            <p:cNvGrpSpPr/>
            <p:nvPr/>
          </p:nvGrpSpPr>
          <p:grpSpPr>
            <a:xfrm>
              <a:off x="0" y="0"/>
              <a:ext cx="9144000" cy="247800"/>
              <a:chOff x="0" y="0"/>
              <a:chExt cx="9144000" cy="247800"/>
            </a:xfrm>
          </p:grpSpPr>
          <p:sp>
            <p:nvSpPr>
              <p:cNvPr id="732" name="Google Shape;732;p2"/>
              <p:cNvSpPr/>
              <p:nvPr/>
            </p:nvSpPr>
            <p:spPr>
              <a:xfrm>
                <a:off x="0" y="0"/>
                <a:ext cx="9144000" cy="247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"/>
              <p:cNvSpPr/>
              <p:nvPr/>
            </p:nvSpPr>
            <p:spPr>
              <a:xfrm>
                <a:off x="8370400" y="78750"/>
                <a:ext cx="90300" cy="903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"/>
              <p:cNvSpPr/>
              <p:nvPr/>
            </p:nvSpPr>
            <p:spPr>
              <a:xfrm>
                <a:off x="8577599" y="78750"/>
                <a:ext cx="90300" cy="903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"/>
              <p:cNvSpPr/>
              <p:nvPr/>
            </p:nvSpPr>
            <p:spPr>
              <a:xfrm>
                <a:off x="8784798" y="78750"/>
                <a:ext cx="90300" cy="903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6" name="Google Shape;736;p2"/>
          <p:cNvSpPr txBox="1">
            <a:spLocks noGrp="1"/>
          </p:cNvSpPr>
          <p:nvPr>
            <p:ph type="ctrTitle"/>
          </p:nvPr>
        </p:nvSpPr>
        <p:spPr>
          <a:xfrm>
            <a:off x="726975" y="1145150"/>
            <a:ext cx="7689900" cy="2434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37" name="Google Shape;737;p2"/>
          <p:cNvSpPr txBox="1">
            <a:spLocks noGrp="1"/>
          </p:cNvSpPr>
          <p:nvPr>
            <p:ph type="subTitle" idx="1"/>
          </p:nvPr>
        </p:nvSpPr>
        <p:spPr>
          <a:xfrm>
            <a:off x="726975" y="3817142"/>
            <a:ext cx="7689900" cy="428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6" name="Google Shape;2936;p6"/>
          <p:cNvGrpSpPr/>
          <p:nvPr/>
        </p:nvGrpSpPr>
        <p:grpSpPr>
          <a:xfrm>
            <a:off x="0" y="0"/>
            <a:ext cx="9144000" cy="4921204"/>
            <a:chOff x="0" y="0"/>
            <a:chExt cx="9144000" cy="4921204"/>
          </a:xfrm>
        </p:grpSpPr>
        <p:grpSp>
          <p:nvGrpSpPr>
            <p:cNvPr id="2937" name="Google Shape;2937;p6"/>
            <p:cNvGrpSpPr/>
            <p:nvPr/>
          </p:nvGrpSpPr>
          <p:grpSpPr>
            <a:xfrm>
              <a:off x="240606" y="474120"/>
              <a:ext cx="8662729" cy="4447084"/>
              <a:chOff x="240606" y="474120"/>
              <a:chExt cx="8662729" cy="4447084"/>
            </a:xfrm>
          </p:grpSpPr>
          <p:sp>
            <p:nvSpPr>
              <p:cNvPr id="2938" name="Google Shape;2938;p6"/>
              <p:cNvSpPr/>
              <p:nvPr/>
            </p:nvSpPr>
            <p:spPr>
              <a:xfrm>
                <a:off x="240606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6"/>
              <p:cNvSpPr/>
              <p:nvPr/>
            </p:nvSpPr>
            <p:spPr>
              <a:xfrm>
                <a:off x="240606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6"/>
              <p:cNvSpPr/>
              <p:nvPr/>
            </p:nvSpPr>
            <p:spPr>
              <a:xfrm>
                <a:off x="240606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6"/>
              <p:cNvSpPr/>
              <p:nvPr/>
            </p:nvSpPr>
            <p:spPr>
              <a:xfrm>
                <a:off x="240606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6"/>
              <p:cNvSpPr/>
              <p:nvPr/>
            </p:nvSpPr>
            <p:spPr>
              <a:xfrm>
                <a:off x="240606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6"/>
              <p:cNvSpPr/>
              <p:nvPr/>
            </p:nvSpPr>
            <p:spPr>
              <a:xfrm>
                <a:off x="240606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6"/>
              <p:cNvSpPr/>
              <p:nvPr/>
            </p:nvSpPr>
            <p:spPr>
              <a:xfrm>
                <a:off x="240606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6"/>
              <p:cNvSpPr/>
              <p:nvPr/>
            </p:nvSpPr>
            <p:spPr>
              <a:xfrm>
                <a:off x="240606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6"/>
              <p:cNvSpPr/>
              <p:nvPr/>
            </p:nvSpPr>
            <p:spPr>
              <a:xfrm>
                <a:off x="240606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6"/>
              <p:cNvSpPr/>
              <p:nvPr/>
            </p:nvSpPr>
            <p:spPr>
              <a:xfrm>
                <a:off x="240606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6"/>
              <p:cNvSpPr/>
              <p:nvPr/>
            </p:nvSpPr>
            <p:spPr>
              <a:xfrm>
                <a:off x="240606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6"/>
              <p:cNvSpPr/>
              <p:nvPr/>
            </p:nvSpPr>
            <p:spPr>
              <a:xfrm>
                <a:off x="240606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6"/>
              <p:cNvSpPr/>
              <p:nvPr/>
            </p:nvSpPr>
            <p:spPr>
              <a:xfrm>
                <a:off x="240606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6"/>
              <p:cNvSpPr/>
              <p:nvPr/>
            </p:nvSpPr>
            <p:spPr>
              <a:xfrm>
                <a:off x="240606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6"/>
              <p:cNvSpPr/>
              <p:nvPr/>
            </p:nvSpPr>
            <p:spPr>
              <a:xfrm>
                <a:off x="240606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6"/>
              <p:cNvSpPr/>
              <p:nvPr/>
            </p:nvSpPr>
            <p:spPr>
              <a:xfrm>
                <a:off x="240606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6"/>
              <p:cNvSpPr/>
              <p:nvPr/>
            </p:nvSpPr>
            <p:spPr>
              <a:xfrm>
                <a:off x="240606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6"/>
              <p:cNvSpPr/>
              <p:nvPr/>
            </p:nvSpPr>
            <p:spPr>
              <a:xfrm>
                <a:off x="240606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6"/>
              <p:cNvSpPr/>
              <p:nvPr/>
            </p:nvSpPr>
            <p:spPr>
              <a:xfrm>
                <a:off x="240606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6"/>
              <p:cNvSpPr/>
              <p:nvPr/>
            </p:nvSpPr>
            <p:spPr>
              <a:xfrm>
                <a:off x="240606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6"/>
              <p:cNvSpPr/>
              <p:nvPr/>
            </p:nvSpPr>
            <p:spPr>
              <a:xfrm>
                <a:off x="481263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6"/>
              <p:cNvSpPr/>
              <p:nvPr/>
            </p:nvSpPr>
            <p:spPr>
              <a:xfrm>
                <a:off x="721869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6"/>
              <p:cNvSpPr/>
              <p:nvPr/>
            </p:nvSpPr>
            <p:spPr>
              <a:xfrm>
                <a:off x="481263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6"/>
              <p:cNvSpPr/>
              <p:nvPr/>
            </p:nvSpPr>
            <p:spPr>
              <a:xfrm>
                <a:off x="721869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6"/>
              <p:cNvSpPr/>
              <p:nvPr/>
            </p:nvSpPr>
            <p:spPr>
              <a:xfrm>
                <a:off x="481263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6"/>
              <p:cNvSpPr/>
              <p:nvPr/>
            </p:nvSpPr>
            <p:spPr>
              <a:xfrm>
                <a:off x="721869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6"/>
              <p:cNvSpPr/>
              <p:nvPr/>
            </p:nvSpPr>
            <p:spPr>
              <a:xfrm>
                <a:off x="481263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6"/>
              <p:cNvSpPr/>
              <p:nvPr/>
            </p:nvSpPr>
            <p:spPr>
              <a:xfrm>
                <a:off x="721869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6"/>
              <p:cNvSpPr/>
              <p:nvPr/>
            </p:nvSpPr>
            <p:spPr>
              <a:xfrm>
                <a:off x="481263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6"/>
              <p:cNvSpPr/>
              <p:nvPr/>
            </p:nvSpPr>
            <p:spPr>
              <a:xfrm>
                <a:off x="721869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6"/>
              <p:cNvSpPr/>
              <p:nvPr/>
            </p:nvSpPr>
            <p:spPr>
              <a:xfrm>
                <a:off x="481263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6"/>
              <p:cNvSpPr/>
              <p:nvPr/>
            </p:nvSpPr>
            <p:spPr>
              <a:xfrm>
                <a:off x="721869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6"/>
              <p:cNvSpPr/>
              <p:nvPr/>
            </p:nvSpPr>
            <p:spPr>
              <a:xfrm>
                <a:off x="481263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6"/>
              <p:cNvSpPr/>
              <p:nvPr/>
            </p:nvSpPr>
            <p:spPr>
              <a:xfrm>
                <a:off x="721869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6"/>
              <p:cNvSpPr/>
              <p:nvPr/>
            </p:nvSpPr>
            <p:spPr>
              <a:xfrm>
                <a:off x="481263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6"/>
              <p:cNvSpPr/>
              <p:nvPr/>
            </p:nvSpPr>
            <p:spPr>
              <a:xfrm>
                <a:off x="721869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6"/>
              <p:cNvSpPr/>
              <p:nvPr/>
            </p:nvSpPr>
            <p:spPr>
              <a:xfrm>
                <a:off x="481263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6"/>
              <p:cNvSpPr/>
              <p:nvPr/>
            </p:nvSpPr>
            <p:spPr>
              <a:xfrm>
                <a:off x="721869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6"/>
              <p:cNvSpPr/>
              <p:nvPr/>
            </p:nvSpPr>
            <p:spPr>
              <a:xfrm>
                <a:off x="481263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6"/>
              <p:cNvSpPr/>
              <p:nvPr/>
            </p:nvSpPr>
            <p:spPr>
              <a:xfrm>
                <a:off x="721869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6"/>
              <p:cNvSpPr/>
              <p:nvPr/>
            </p:nvSpPr>
            <p:spPr>
              <a:xfrm>
                <a:off x="481263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6"/>
              <p:cNvSpPr/>
              <p:nvPr/>
            </p:nvSpPr>
            <p:spPr>
              <a:xfrm>
                <a:off x="721869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6"/>
              <p:cNvSpPr/>
              <p:nvPr/>
            </p:nvSpPr>
            <p:spPr>
              <a:xfrm>
                <a:off x="481263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6"/>
              <p:cNvSpPr/>
              <p:nvPr/>
            </p:nvSpPr>
            <p:spPr>
              <a:xfrm>
                <a:off x="721869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6"/>
              <p:cNvSpPr/>
              <p:nvPr/>
            </p:nvSpPr>
            <p:spPr>
              <a:xfrm>
                <a:off x="481263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6"/>
              <p:cNvSpPr/>
              <p:nvPr/>
            </p:nvSpPr>
            <p:spPr>
              <a:xfrm>
                <a:off x="721869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6"/>
              <p:cNvSpPr/>
              <p:nvPr/>
            </p:nvSpPr>
            <p:spPr>
              <a:xfrm>
                <a:off x="481263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6"/>
              <p:cNvSpPr/>
              <p:nvPr/>
            </p:nvSpPr>
            <p:spPr>
              <a:xfrm>
                <a:off x="721869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6"/>
              <p:cNvSpPr/>
              <p:nvPr/>
            </p:nvSpPr>
            <p:spPr>
              <a:xfrm>
                <a:off x="481263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6"/>
              <p:cNvSpPr/>
              <p:nvPr/>
            </p:nvSpPr>
            <p:spPr>
              <a:xfrm>
                <a:off x="721869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6"/>
              <p:cNvSpPr/>
              <p:nvPr/>
            </p:nvSpPr>
            <p:spPr>
              <a:xfrm>
                <a:off x="481263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6"/>
              <p:cNvSpPr/>
              <p:nvPr/>
            </p:nvSpPr>
            <p:spPr>
              <a:xfrm>
                <a:off x="721869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6"/>
              <p:cNvSpPr/>
              <p:nvPr/>
            </p:nvSpPr>
            <p:spPr>
              <a:xfrm>
                <a:off x="481263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6"/>
              <p:cNvSpPr/>
              <p:nvPr/>
            </p:nvSpPr>
            <p:spPr>
              <a:xfrm>
                <a:off x="721869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6"/>
              <p:cNvSpPr/>
              <p:nvPr/>
            </p:nvSpPr>
            <p:spPr>
              <a:xfrm>
                <a:off x="481263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6"/>
              <p:cNvSpPr/>
              <p:nvPr/>
            </p:nvSpPr>
            <p:spPr>
              <a:xfrm>
                <a:off x="721869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6"/>
              <p:cNvSpPr/>
              <p:nvPr/>
            </p:nvSpPr>
            <p:spPr>
              <a:xfrm>
                <a:off x="481263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6"/>
              <p:cNvSpPr/>
              <p:nvPr/>
            </p:nvSpPr>
            <p:spPr>
              <a:xfrm>
                <a:off x="721869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6"/>
              <p:cNvSpPr/>
              <p:nvPr/>
            </p:nvSpPr>
            <p:spPr>
              <a:xfrm>
                <a:off x="481263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6"/>
              <p:cNvSpPr/>
              <p:nvPr/>
            </p:nvSpPr>
            <p:spPr>
              <a:xfrm>
                <a:off x="721869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6"/>
              <p:cNvSpPr/>
              <p:nvPr/>
            </p:nvSpPr>
            <p:spPr>
              <a:xfrm>
                <a:off x="962526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6"/>
              <p:cNvSpPr/>
              <p:nvPr/>
            </p:nvSpPr>
            <p:spPr>
              <a:xfrm>
                <a:off x="1203132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6"/>
              <p:cNvSpPr/>
              <p:nvPr/>
            </p:nvSpPr>
            <p:spPr>
              <a:xfrm>
                <a:off x="962526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6"/>
              <p:cNvSpPr/>
              <p:nvPr/>
            </p:nvSpPr>
            <p:spPr>
              <a:xfrm>
                <a:off x="1203132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6"/>
              <p:cNvSpPr/>
              <p:nvPr/>
            </p:nvSpPr>
            <p:spPr>
              <a:xfrm>
                <a:off x="962526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6"/>
              <p:cNvSpPr/>
              <p:nvPr/>
            </p:nvSpPr>
            <p:spPr>
              <a:xfrm>
                <a:off x="1203132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6"/>
              <p:cNvSpPr/>
              <p:nvPr/>
            </p:nvSpPr>
            <p:spPr>
              <a:xfrm>
                <a:off x="962526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6"/>
              <p:cNvSpPr/>
              <p:nvPr/>
            </p:nvSpPr>
            <p:spPr>
              <a:xfrm>
                <a:off x="1203132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6"/>
              <p:cNvSpPr/>
              <p:nvPr/>
            </p:nvSpPr>
            <p:spPr>
              <a:xfrm>
                <a:off x="962526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6"/>
              <p:cNvSpPr/>
              <p:nvPr/>
            </p:nvSpPr>
            <p:spPr>
              <a:xfrm>
                <a:off x="1203132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6"/>
              <p:cNvSpPr/>
              <p:nvPr/>
            </p:nvSpPr>
            <p:spPr>
              <a:xfrm>
                <a:off x="962526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6"/>
              <p:cNvSpPr/>
              <p:nvPr/>
            </p:nvSpPr>
            <p:spPr>
              <a:xfrm>
                <a:off x="1203132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6"/>
              <p:cNvSpPr/>
              <p:nvPr/>
            </p:nvSpPr>
            <p:spPr>
              <a:xfrm>
                <a:off x="962526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6"/>
              <p:cNvSpPr/>
              <p:nvPr/>
            </p:nvSpPr>
            <p:spPr>
              <a:xfrm>
                <a:off x="1203132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6"/>
              <p:cNvSpPr/>
              <p:nvPr/>
            </p:nvSpPr>
            <p:spPr>
              <a:xfrm>
                <a:off x="962526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6"/>
              <p:cNvSpPr/>
              <p:nvPr/>
            </p:nvSpPr>
            <p:spPr>
              <a:xfrm>
                <a:off x="1203132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4" name="Google Shape;3014;p6"/>
              <p:cNvSpPr/>
              <p:nvPr/>
            </p:nvSpPr>
            <p:spPr>
              <a:xfrm>
                <a:off x="962526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3015;p6"/>
              <p:cNvSpPr/>
              <p:nvPr/>
            </p:nvSpPr>
            <p:spPr>
              <a:xfrm>
                <a:off x="1203132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6" name="Google Shape;3016;p6"/>
              <p:cNvSpPr/>
              <p:nvPr/>
            </p:nvSpPr>
            <p:spPr>
              <a:xfrm>
                <a:off x="962526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7" name="Google Shape;3017;p6"/>
              <p:cNvSpPr/>
              <p:nvPr/>
            </p:nvSpPr>
            <p:spPr>
              <a:xfrm>
                <a:off x="1203132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8" name="Google Shape;3018;p6"/>
              <p:cNvSpPr/>
              <p:nvPr/>
            </p:nvSpPr>
            <p:spPr>
              <a:xfrm>
                <a:off x="962526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9" name="Google Shape;3019;p6"/>
              <p:cNvSpPr/>
              <p:nvPr/>
            </p:nvSpPr>
            <p:spPr>
              <a:xfrm>
                <a:off x="1203132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0" name="Google Shape;3020;p6"/>
              <p:cNvSpPr/>
              <p:nvPr/>
            </p:nvSpPr>
            <p:spPr>
              <a:xfrm>
                <a:off x="962526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1" name="Google Shape;3021;p6"/>
              <p:cNvSpPr/>
              <p:nvPr/>
            </p:nvSpPr>
            <p:spPr>
              <a:xfrm>
                <a:off x="1203132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2" name="Google Shape;3022;p6"/>
              <p:cNvSpPr/>
              <p:nvPr/>
            </p:nvSpPr>
            <p:spPr>
              <a:xfrm>
                <a:off x="962526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6"/>
              <p:cNvSpPr/>
              <p:nvPr/>
            </p:nvSpPr>
            <p:spPr>
              <a:xfrm>
                <a:off x="1203132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6"/>
              <p:cNvSpPr/>
              <p:nvPr/>
            </p:nvSpPr>
            <p:spPr>
              <a:xfrm>
                <a:off x="962526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6"/>
              <p:cNvSpPr/>
              <p:nvPr/>
            </p:nvSpPr>
            <p:spPr>
              <a:xfrm>
                <a:off x="1203132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6"/>
              <p:cNvSpPr/>
              <p:nvPr/>
            </p:nvSpPr>
            <p:spPr>
              <a:xfrm>
                <a:off x="962526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6"/>
              <p:cNvSpPr/>
              <p:nvPr/>
            </p:nvSpPr>
            <p:spPr>
              <a:xfrm>
                <a:off x="1203132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6"/>
              <p:cNvSpPr/>
              <p:nvPr/>
            </p:nvSpPr>
            <p:spPr>
              <a:xfrm>
                <a:off x="962526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6"/>
              <p:cNvSpPr/>
              <p:nvPr/>
            </p:nvSpPr>
            <p:spPr>
              <a:xfrm>
                <a:off x="1203132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6"/>
              <p:cNvSpPr/>
              <p:nvPr/>
            </p:nvSpPr>
            <p:spPr>
              <a:xfrm>
                <a:off x="962526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6"/>
              <p:cNvSpPr/>
              <p:nvPr/>
            </p:nvSpPr>
            <p:spPr>
              <a:xfrm>
                <a:off x="1203132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6"/>
              <p:cNvSpPr/>
              <p:nvPr/>
            </p:nvSpPr>
            <p:spPr>
              <a:xfrm>
                <a:off x="962526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6"/>
              <p:cNvSpPr/>
              <p:nvPr/>
            </p:nvSpPr>
            <p:spPr>
              <a:xfrm>
                <a:off x="1203132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6"/>
              <p:cNvSpPr/>
              <p:nvPr/>
            </p:nvSpPr>
            <p:spPr>
              <a:xfrm>
                <a:off x="962526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6"/>
              <p:cNvSpPr/>
              <p:nvPr/>
            </p:nvSpPr>
            <p:spPr>
              <a:xfrm>
                <a:off x="1203132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6"/>
              <p:cNvSpPr/>
              <p:nvPr/>
            </p:nvSpPr>
            <p:spPr>
              <a:xfrm>
                <a:off x="962526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6"/>
              <p:cNvSpPr/>
              <p:nvPr/>
            </p:nvSpPr>
            <p:spPr>
              <a:xfrm>
                <a:off x="1203132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6"/>
              <p:cNvSpPr/>
              <p:nvPr/>
            </p:nvSpPr>
            <p:spPr>
              <a:xfrm>
                <a:off x="1443789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6"/>
              <p:cNvSpPr/>
              <p:nvPr/>
            </p:nvSpPr>
            <p:spPr>
              <a:xfrm>
                <a:off x="1684395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6"/>
              <p:cNvSpPr/>
              <p:nvPr/>
            </p:nvSpPr>
            <p:spPr>
              <a:xfrm>
                <a:off x="1443789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6"/>
              <p:cNvSpPr/>
              <p:nvPr/>
            </p:nvSpPr>
            <p:spPr>
              <a:xfrm>
                <a:off x="1684395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6"/>
              <p:cNvSpPr/>
              <p:nvPr/>
            </p:nvSpPr>
            <p:spPr>
              <a:xfrm>
                <a:off x="1443789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6"/>
              <p:cNvSpPr/>
              <p:nvPr/>
            </p:nvSpPr>
            <p:spPr>
              <a:xfrm>
                <a:off x="1684395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6"/>
              <p:cNvSpPr/>
              <p:nvPr/>
            </p:nvSpPr>
            <p:spPr>
              <a:xfrm>
                <a:off x="1443789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6"/>
              <p:cNvSpPr/>
              <p:nvPr/>
            </p:nvSpPr>
            <p:spPr>
              <a:xfrm>
                <a:off x="1684395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6"/>
              <p:cNvSpPr/>
              <p:nvPr/>
            </p:nvSpPr>
            <p:spPr>
              <a:xfrm>
                <a:off x="1443789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7" name="Google Shape;3047;p6"/>
              <p:cNvSpPr/>
              <p:nvPr/>
            </p:nvSpPr>
            <p:spPr>
              <a:xfrm>
                <a:off x="1684395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8" name="Google Shape;3048;p6"/>
              <p:cNvSpPr/>
              <p:nvPr/>
            </p:nvSpPr>
            <p:spPr>
              <a:xfrm>
                <a:off x="1443789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9" name="Google Shape;3049;p6"/>
              <p:cNvSpPr/>
              <p:nvPr/>
            </p:nvSpPr>
            <p:spPr>
              <a:xfrm>
                <a:off x="1684395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0" name="Google Shape;3050;p6"/>
              <p:cNvSpPr/>
              <p:nvPr/>
            </p:nvSpPr>
            <p:spPr>
              <a:xfrm>
                <a:off x="1443789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6"/>
              <p:cNvSpPr/>
              <p:nvPr/>
            </p:nvSpPr>
            <p:spPr>
              <a:xfrm>
                <a:off x="1684395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6"/>
              <p:cNvSpPr/>
              <p:nvPr/>
            </p:nvSpPr>
            <p:spPr>
              <a:xfrm>
                <a:off x="1443789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6"/>
              <p:cNvSpPr/>
              <p:nvPr/>
            </p:nvSpPr>
            <p:spPr>
              <a:xfrm>
                <a:off x="1684395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6"/>
              <p:cNvSpPr/>
              <p:nvPr/>
            </p:nvSpPr>
            <p:spPr>
              <a:xfrm>
                <a:off x="1443789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6"/>
              <p:cNvSpPr/>
              <p:nvPr/>
            </p:nvSpPr>
            <p:spPr>
              <a:xfrm>
                <a:off x="1684395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6"/>
              <p:cNvSpPr/>
              <p:nvPr/>
            </p:nvSpPr>
            <p:spPr>
              <a:xfrm>
                <a:off x="1443789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6"/>
              <p:cNvSpPr/>
              <p:nvPr/>
            </p:nvSpPr>
            <p:spPr>
              <a:xfrm>
                <a:off x="1684395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8" name="Google Shape;3058;p6"/>
              <p:cNvSpPr/>
              <p:nvPr/>
            </p:nvSpPr>
            <p:spPr>
              <a:xfrm>
                <a:off x="1443789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6"/>
              <p:cNvSpPr/>
              <p:nvPr/>
            </p:nvSpPr>
            <p:spPr>
              <a:xfrm>
                <a:off x="1684395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6"/>
              <p:cNvSpPr/>
              <p:nvPr/>
            </p:nvSpPr>
            <p:spPr>
              <a:xfrm>
                <a:off x="1443789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6"/>
              <p:cNvSpPr/>
              <p:nvPr/>
            </p:nvSpPr>
            <p:spPr>
              <a:xfrm>
                <a:off x="1684395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6"/>
              <p:cNvSpPr/>
              <p:nvPr/>
            </p:nvSpPr>
            <p:spPr>
              <a:xfrm>
                <a:off x="1443789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6"/>
              <p:cNvSpPr/>
              <p:nvPr/>
            </p:nvSpPr>
            <p:spPr>
              <a:xfrm>
                <a:off x="1684395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6"/>
              <p:cNvSpPr/>
              <p:nvPr/>
            </p:nvSpPr>
            <p:spPr>
              <a:xfrm>
                <a:off x="1443789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6"/>
              <p:cNvSpPr/>
              <p:nvPr/>
            </p:nvSpPr>
            <p:spPr>
              <a:xfrm>
                <a:off x="1684395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6"/>
              <p:cNvSpPr/>
              <p:nvPr/>
            </p:nvSpPr>
            <p:spPr>
              <a:xfrm>
                <a:off x="1443789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6"/>
              <p:cNvSpPr/>
              <p:nvPr/>
            </p:nvSpPr>
            <p:spPr>
              <a:xfrm>
                <a:off x="1684395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6"/>
              <p:cNvSpPr/>
              <p:nvPr/>
            </p:nvSpPr>
            <p:spPr>
              <a:xfrm>
                <a:off x="1443789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9" name="Google Shape;3069;p6"/>
              <p:cNvSpPr/>
              <p:nvPr/>
            </p:nvSpPr>
            <p:spPr>
              <a:xfrm>
                <a:off x="1684395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0" name="Google Shape;3070;p6"/>
              <p:cNvSpPr/>
              <p:nvPr/>
            </p:nvSpPr>
            <p:spPr>
              <a:xfrm>
                <a:off x="1443789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6"/>
              <p:cNvSpPr/>
              <p:nvPr/>
            </p:nvSpPr>
            <p:spPr>
              <a:xfrm>
                <a:off x="1684395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6"/>
              <p:cNvSpPr/>
              <p:nvPr/>
            </p:nvSpPr>
            <p:spPr>
              <a:xfrm>
                <a:off x="1443789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6"/>
              <p:cNvSpPr/>
              <p:nvPr/>
            </p:nvSpPr>
            <p:spPr>
              <a:xfrm>
                <a:off x="1684395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6"/>
              <p:cNvSpPr/>
              <p:nvPr/>
            </p:nvSpPr>
            <p:spPr>
              <a:xfrm>
                <a:off x="1443789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6"/>
              <p:cNvSpPr/>
              <p:nvPr/>
            </p:nvSpPr>
            <p:spPr>
              <a:xfrm>
                <a:off x="1684395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6"/>
              <p:cNvSpPr/>
              <p:nvPr/>
            </p:nvSpPr>
            <p:spPr>
              <a:xfrm>
                <a:off x="1443789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6"/>
              <p:cNvSpPr/>
              <p:nvPr/>
            </p:nvSpPr>
            <p:spPr>
              <a:xfrm>
                <a:off x="1684395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6"/>
              <p:cNvSpPr/>
              <p:nvPr/>
            </p:nvSpPr>
            <p:spPr>
              <a:xfrm>
                <a:off x="1925052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6"/>
              <p:cNvSpPr/>
              <p:nvPr/>
            </p:nvSpPr>
            <p:spPr>
              <a:xfrm>
                <a:off x="2165658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6"/>
              <p:cNvSpPr/>
              <p:nvPr/>
            </p:nvSpPr>
            <p:spPr>
              <a:xfrm>
                <a:off x="1925052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6"/>
              <p:cNvSpPr/>
              <p:nvPr/>
            </p:nvSpPr>
            <p:spPr>
              <a:xfrm>
                <a:off x="2165658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6"/>
              <p:cNvSpPr/>
              <p:nvPr/>
            </p:nvSpPr>
            <p:spPr>
              <a:xfrm>
                <a:off x="1925052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6"/>
              <p:cNvSpPr/>
              <p:nvPr/>
            </p:nvSpPr>
            <p:spPr>
              <a:xfrm>
                <a:off x="2165658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6"/>
              <p:cNvSpPr/>
              <p:nvPr/>
            </p:nvSpPr>
            <p:spPr>
              <a:xfrm>
                <a:off x="1925052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6"/>
              <p:cNvSpPr/>
              <p:nvPr/>
            </p:nvSpPr>
            <p:spPr>
              <a:xfrm>
                <a:off x="2165658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6"/>
              <p:cNvSpPr/>
              <p:nvPr/>
            </p:nvSpPr>
            <p:spPr>
              <a:xfrm>
                <a:off x="1925052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6"/>
              <p:cNvSpPr/>
              <p:nvPr/>
            </p:nvSpPr>
            <p:spPr>
              <a:xfrm>
                <a:off x="2165658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6"/>
              <p:cNvSpPr/>
              <p:nvPr/>
            </p:nvSpPr>
            <p:spPr>
              <a:xfrm>
                <a:off x="1925052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6"/>
              <p:cNvSpPr/>
              <p:nvPr/>
            </p:nvSpPr>
            <p:spPr>
              <a:xfrm>
                <a:off x="2165658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6"/>
              <p:cNvSpPr/>
              <p:nvPr/>
            </p:nvSpPr>
            <p:spPr>
              <a:xfrm>
                <a:off x="1925052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6"/>
              <p:cNvSpPr/>
              <p:nvPr/>
            </p:nvSpPr>
            <p:spPr>
              <a:xfrm>
                <a:off x="2165658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6"/>
              <p:cNvSpPr/>
              <p:nvPr/>
            </p:nvSpPr>
            <p:spPr>
              <a:xfrm>
                <a:off x="1925052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6"/>
              <p:cNvSpPr/>
              <p:nvPr/>
            </p:nvSpPr>
            <p:spPr>
              <a:xfrm>
                <a:off x="2165658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6"/>
              <p:cNvSpPr/>
              <p:nvPr/>
            </p:nvSpPr>
            <p:spPr>
              <a:xfrm>
                <a:off x="1925052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6"/>
              <p:cNvSpPr/>
              <p:nvPr/>
            </p:nvSpPr>
            <p:spPr>
              <a:xfrm>
                <a:off x="2165658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6"/>
              <p:cNvSpPr/>
              <p:nvPr/>
            </p:nvSpPr>
            <p:spPr>
              <a:xfrm>
                <a:off x="1925052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3097;p6"/>
              <p:cNvSpPr/>
              <p:nvPr/>
            </p:nvSpPr>
            <p:spPr>
              <a:xfrm>
                <a:off x="2165658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6"/>
              <p:cNvSpPr/>
              <p:nvPr/>
            </p:nvSpPr>
            <p:spPr>
              <a:xfrm>
                <a:off x="1925052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3099;p6"/>
              <p:cNvSpPr/>
              <p:nvPr/>
            </p:nvSpPr>
            <p:spPr>
              <a:xfrm>
                <a:off x="2165658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3100;p6"/>
              <p:cNvSpPr/>
              <p:nvPr/>
            </p:nvSpPr>
            <p:spPr>
              <a:xfrm>
                <a:off x="1925052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6"/>
              <p:cNvSpPr/>
              <p:nvPr/>
            </p:nvSpPr>
            <p:spPr>
              <a:xfrm>
                <a:off x="2165658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6"/>
              <p:cNvSpPr/>
              <p:nvPr/>
            </p:nvSpPr>
            <p:spPr>
              <a:xfrm>
                <a:off x="1925052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3103;p6"/>
              <p:cNvSpPr/>
              <p:nvPr/>
            </p:nvSpPr>
            <p:spPr>
              <a:xfrm>
                <a:off x="2165658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3104;p6"/>
              <p:cNvSpPr/>
              <p:nvPr/>
            </p:nvSpPr>
            <p:spPr>
              <a:xfrm>
                <a:off x="1925052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3105;p6"/>
              <p:cNvSpPr/>
              <p:nvPr/>
            </p:nvSpPr>
            <p:spPr>
              <a:xfrm>
                <a:off x="2165658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3106;p6"/>
              <p:cNvSpPr/>
              <p:nvPr/>
            </p:nvSpPr>
            <p:spPr>
              <a:xfrm>
                <a:off x="1925052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6"/>
              <p:cNvSpPr/>
              <p:nvPr/>
            </p:nvSpPr>
            <p:spPr>
              <a:xfrm>
                <a:off x="2165658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6"/>
              <p:cNvSpPr/>
              <p:nvPr/>
            </p:nvSpPr>
            <p:spPr>
              <a:xfrm>
                <a:off x="1925052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6"/>
              <p:cNvSpPr/>
              <p:nvPr/>
            </p:nvSpPr>
            <p:spPr>
              <a:xfrm>
                <a:off x="2165658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3110;p6"/>
              <p:cNvSpPr/>
              <p:nvPr/>
            </p:nvSpPr>
            <p:spPr>
              <a:xfrm>
                <a:off x="1925052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1" name="Google Shape;3111;p6"/>
              <p:cNvSpPr/>
              <p:nvPr/>
            </p:nvSpPr>
            <p:spPr>
              <a:xfrm>
                <a:off x="2165658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6"/>
              <p:cNvSpPr/>
              <p:nvPr/>
            </p:nvSpPr>
            <p:spPr>
              <a:xfrm>
                <a:off x="1925052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6"/>
              <p:cNvSpPr/>
              <p:nvPr/>
            </p:nvSpPr>
            <p:spPr>
              <a:xfrm>
                <a:off x="2165658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6"/>
              <p:cNvSpPr/>
              <p:nvPr/>
            </p:nvSpPr>
            <p:spPr>
              <a:xfrm>
                <a:off x="1925052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6"/>
              <p:cNvSpPr/>
              <p:nvPr/>
            </p:nvSpPr>
            <p:spPr>
              <a:xfrm>
                <a:off x="2165658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6"/>
              <p:cNvSpPr/>
              <p:nvPr/>
            </p:nvSpPr>
            <p:spPr>
              <a:xfrm>
                <a:off x="1925052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6"/>
              <p:cNvSpPr/>
              <p:nvPr/>
            </p:nvSpPr>
            <p:spPr>
              <a:xfrm>
                <a:off x="2165658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3118;p6"/>
              <p:cNvSpPr/>
              <p:nvPr/>
            </p:nvSpPr>
            <p:spPr>
              <a:xfrm>
                <a:off x="2406315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6"/>
              <p:cNvSpPr/>
              <p:nvPr/>
            </p:nvSpPr>
            <p:spPr>
              <a:xfrm>
                <a:off x="2646921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6"/>
              <p:cNvSpPr/>
              <p:nvPr/>
            </p:nvSpPr>
            <p:spPr>
              <a:xfrm>
                <a:off x="2406315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6"/>
              <p:cNvSpPr/>
              <p:nvPr/>
            </p:nvSpPr>
            <p:spPr>
              <a:xfrm>
                <a:off x="2646921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6"/>
              <p:cNvSpPr/>
              <p:nvPr/>
            </p:nvSpPr>
            <p:spPr>
              <a:xfrm>
                <a:off x="2406315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3" name="Google Shape;3123;p6"/>
              <p:cNvSpPr/>
              <p:nvPr/>
            </p:nvSpPr>
            <p:spPr>
              <a:xfrm>
                <a:off x="2646921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4" name="Google Shape;3124;p6"/>
              <p:cNvSpPr/>
              <p:nvPr/>
            </p:nvSpPr>
            <p:spPr>
              <a:xfrm>
                <a:off x="2406315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6"/>
              <p:cNvSpPr/>
              <p:nvPr/>
            </p:nvSpPr>
            <p:spPr>
              <a:xfrm>
                <a:off x="2646921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6"/>
              <p:cNvSpPr/>
              <p:nvPr/>
            </p:nvSpPr>
            <p:spPr>
              <a:xfrm>
                <a:off x="2406315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6"/>
              <p:cNvSpPr/>
              <p:nvPr/>
            </p:nvSpPr>
            <p:spPr>
              <a:xfrm>
                <a:off x="2646921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6"/>
              <p:cNvSpPr/>
              <p:nvPr/>
            </p:nvSpPr>
            <p:spPr>
              <a:xfrm>
                <a:off x="2406315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3129;p6"/>
              <p:cNvSpPr/>
              <p:nvPr/>
            </p:nvSpPr>
            <p:spPr>
              <a:xfrm>
                <a:off x="2646921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6"/>
              <p:cNvSpPr/>
              <p:nvPr/>
            </p:nvSpPr>
            <p:spPr>
              <a:xfrm>
                <a:off x="2406315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6"/>
              <p:cNvSpPr/>
              <p:nvPr/>
            </p:nvSpPr>
            <p:spPr>
              <a:xfrm>
                <a:off x="2646921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6"/>
              <p:cNvSpPr/>
              <p:nvPr/>
            </p:nvSpPr>
            <p:spPr>
              <a:xfrm>
                <a:off x="2406315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3133;p6"/>
              <p:cNvSpPr/>
              <p:nvPr/>
            </p:nvSpPr>
            <p:spPr>
              <a:xfrm>
                <a:off x="2646921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3134;p6"/>
              <p:cNvSpPr/>
              <p:nvPr/>
            </p:nvSpPr>
            <p:spPr>
              <a:xfrm>
                <a:off x="2406315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6"/>
              <p:cNvSpPr/>
              <p:nvPr/>
            </p:nvSpPr>
            <p:spPr>
              <a:xfrm>
                <a:off x="2646921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6"/>
              <p:cNvSpPr/>
              <p:nvPr/>
            </p:nvSpPr>
            <p:spPr>
              <a:xfrm>
                <a:off x="2406315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6"/>
              <p:cNvSpPr/>
              <p:nvPr/>
            </p:nvSpPr>
            <p:spPr>
              <a:xfrm>
                <a:off x="2646921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8" name="Google Shape;3138;p6"/>
              <p:cNvSpPr/>
              <p:nvPr/>
            </p:nvSpPr>
            <p:spPr>
              <a:xfrm>
                <a:off x="2406315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9" name="Google Shape;3139;p6"/>
              <p:cNvSpPr/>
              <p:nvPr/>
            </p:nvSpPr>
            <p:spPr>
              <a:xfrm>
                <a:off x="2646921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3140;p6"/>
              <p:cNvSpPr/>
              <p:nvPr/>
            </p:nvSpPr>
            <p:spPr>
              <a:xfrm>
                <a:off x="2406315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3141;p6"/>
              <p:cNvSpPr/>
              <p:nvPr/>
            </p:nvSpPr>
            <p:spPr>
              <a:xfrm>
                <a:off x="2646921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3142;p6"/>
              <p:cNvSpPr/>
              <p:nvPr/>
            </p:nvSpPr>
            <p:spPr>
              <a:xfrm>
                <a:off x="2406315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3" name="Google Shape;3143;p6"/>
              <p:cNvSpPr/>
              <p:nvPr/>
            </p:nvSpPr>
            <p:spPr>
              <a:xfrm>
                <a:off x="2646921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4" name="Google Shape;3144;p6"/>
              <p:cNvSpPr/>
              <p:nvPr/>
            </p:nvSpPr>
            <p:spPr>
              <a:xfrm>
                <a:off x="2406315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6"/>
              <p:cNvSpPr/>
              <p:nvPr/>
            </p:nvSpPr>
            <p:spPr>
              <a:xfrm>
                <a:off x="2646921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6"/>
              <p:cNvSpPr/>
              <p:nvPr/>
            </p:nvSpPr>
            <p:spPr>
              <a:xfrm>
                <a:off x="2406315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3147;p6"/>
              <p:cNvSpPr/>
              <p:nvPr/>
            </p:nvSpPr>
            <p:spPr>
              <a:xfrm>
                <a:off x="2646921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8" name="Google Shape;3148;p6"/>
              <p:cNvSpPr/>
              <p:nvPr/>
            </p:nvSpPr>
            <p:spPr>
              <a:xfrm>
                <a:off x="2406315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6"/>
              <p:cNvSpPr/>
              <p:nvPr/>
            </p:nvSpPr>
            <p:spPr>
              <a:xfrm>
                <a:off x="2646921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0" name="Google Shape;3150;p6"/>
              <p:cNvSpPr/>
              <p:nvPr/>
            </p:nvSpPr>
            <p:spPr>
              <a:xfrm>
                <a:off x="2406315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3151;p6"/>
              <p:cNvSpPr/>
              <p:nvPr/>
            </p:nvSpPr>
            <p:spPr>
              <a:xfrm>
                <a:off x="2646921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6"/>
              <p:cNvSpPr/>
              <p:nvPr/>
            </p:nvSpPr>
            <p:spPr>
              <a:xfrm>
                <a:off x="2406315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6"/>
              <p:cNvSpPr/>
              <p:nvPr/>
            </p:nvSpPr>
            <p:spPr>
              <a:xfrm>
                <a:off x="2646921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4" name="Google Shape;3154;p6"/>
              <p:cNvSpPr/>
              <p:nvPr/>
            </p:nvSpPr>
            <p:spPr>
              <a:xfrm>
                <a:off x="2406315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5" name="Google Shape;3155;p6"/>
              <p:cNvSpPr/>
              <p:nvPr/>
            </p:nvSpPr>
            <p:spPr>
              <a:xfrm>
                <a:off x="2646921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6" name="Google Shape;3156;p6"/>
              <p:cNvSpPr/>
              <p:nvPr/>
            </p:nvSpPr>
            <p:spPr>
              <a:xfrm>
                <a:off x="2406315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7" name="Google Shape;3157;p6"/>
              <p:cNvSpPr/>
              <p:nvPr/>
            </p:nvSpPr>
            <p:spPr>
              <a:xfrm>
                <a:off x="2646921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8" name="Google Shape;3158;p6"/>
              <p:cNvSpPr/>
              <p:nvPr/>
            </p:nvSpPr>
            <p:spPr>
              <a:xfrm>
                <a:off x="2887578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9" name="Google Shape;3159;p6"/>
              <p:cNvSpPr/>
              <p:nvPr/>
            </p:nvSpPr>
            <p:spPr>
              <a:xfrm>
                <a:off x="3128184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0" name="Google Shape;3160;p6"/>
              <p:cNvSpPr/>
              <p:nvPr/>
            </p:nvSpPr>
            <p:spPr>
              <a:xfrm>
                <a:off x="2887578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1" name="Google Shape;3161;p6"/>
              <p:cNvSpPr/>
              <p:nvPr/>
            </p:nvSpPr>
            <p:spPr>
              <a:xfrm>
                <a:off x="3128184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3162;p6"/>
              <p:cNvSpPr/>
              <p:nvPr/>
            </p:nvSpPr>
            <p:spPr>
              <a:xfrm>
                <a:off x="2887578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3" name="Google Shape;3163;p6"/>
              <p:cNvSpPr/>
              <p:nvPr/>
            </p:nvSpPr>
            <p:spPr>
              <a:xfrm>
                <a:off x="3128184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4" name="Google Shape;3164;p6"/>
              <p:cNvSpPr/>
              <p:nvPr/>
            </p:nvSpPr>
            <p:spPr>
              <a:xfrm>
                <a:off x="2887578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5" name="Google Shape;3165;p6"/>
              <p:cNvSpPr/>
              <p:nvPr/>
            </p:nvSpPr>
            <p:spPr>
              <a:xfrm>
                <a:off x="3128184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6" name="Google Shape;3166;p6"/>
              <p:cNvSpPr/>
              <p:nvPr/>
            </p:nvSpPr>
            <p:spPr>
              <a:xfrm>
                <a:off x="2887578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7" name="Google Shape;3167;p6"/>
              <p:cNvSpPr/>
              <p:nvPr/>
            </p:nvSpPr>
            <p:spPr>
              <a:xfrm>
                <a:off x="3128184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8" name="Google Shape;3168;p6"/>
              <p:cNvSpPr/>
              <p:nvPr/>
            </p:nvSpPr>
            <p:spPr>
              <a:xfrm>
                <a:off x="2887578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3169;p6"/>
              <p:cNvSpPr/>
              <p:nvPr/>
            </p:nvSpPr>
            <p:spPr>
              <a:xfrm>
                <a:off x="3128184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3170;p6"/>
              <p:cNvSpPr/>
              <p:nvPr/>
            </p:nvSpPr>
            <p:spPr>
              <a:xfrm>
                <a:off x="2887578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3171;p6"/>
              <p:cNvSpPr/>
              <p:nvPr/>
            </p:nvSpPr>
            <p:spPr>
              <a:xfrm>
                <a:off x="3128184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6"/>
              <p:cNvSpPr/>
              <p:nvPr/>
            </p:nvSpPr>
            <p:spPr>
              <a:xfrm>
                <a:off x="2887578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6"/>
              <p:cNvSpPr/>
              <p:nvPr/>
            </p:nvSpPr>
            <p:spPr>
              <a:xfrm>
                <a:off x="3128184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6"/>
              <p:cNvSpPr/>
              <p:nvPr/>
            </p:nvSpPr>
            <p:spPr>
              <a:xfrm>
                <a:off x="2887578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6"/>
              <p:cNvSpPr/>
              <p:nvPr/>
            </p:nvSpPr>
            <p:spPr>
              <a:xfrm>
                <a:off x="3128184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6"/>
              <p:cNvSpPr/>
              <p:nvPr/>
            </p:nvSpPr>
            <p:spPr>
              <a:xfrm>
                <a:off x="2887578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6"/>
              <p:cNvSpPr/>
              <p:nvPr/>
            </p:nvSpPr>
            <p:spPr>
              <a:xfrm>
                <a:off x="3128184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6"/>
              <p:cNvSpPr/>
              <p:nvPr/>
            </p:nvSpPr>
            <p:spPr>
              <a:xfrm>
                <a:off x="2887578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6"/>
              <p:cNvSpPr/>
              <p:nvPr/>
            </p:nvSpPr>
            <p:spPr>
              <a:xfrm>
                <a:off x="3128184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6"/>
              <p:cNvSpPr/>
              <p:nvPr/>
            </p:nvSpPr>
            <p:spPr>
              <a:xfrm>
                <a:off x="2887578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6"/>
              <p:cNvSpPr/>
              <p:nvPr/>
            </p:nvSpPr>
            <p:spPr>
              <a:xfrm>
                <a:off x="3128184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6"/>
              <p:cNvSpPr/>
              <p:nvPr/>
            </p:nvSpPr>
            <p:spPr>
              <a:xfrm>
                <a:off x="2887578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6"/>
              <p:cNvSpPr/>
              <p:nvPr/>
            </p:nvSpPr>
            <p:spPr>
              <a:xfrm>
                <a:off x="3128184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6"/>
              <p:cNvSpPr/>
              <p:nvPr/>
            </p:nvSpPr>
            <p:spPr>
              <a:xfrm>
                <a:off x="2887578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6"/>
              <p:cNvSpPr/>
              <p:nvPr/>
            </p:nvSpPr>
            <p:spPr>
              <a:xfrm>
                <a:off x="3128184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6"/>
              <p:cNvSpPr/>
              <p:nvPr/>
            </p:nvSpPr>
            <p:spPr>
              <a:xfrm>
                <a:off x="2887578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3187;p6"/>
              <p:cNvSpPr/>
              <p:nvPr/>
            </p:nvSpPr>
            <p:spPr>
              <a:xfrm>
                <a:off x="3128184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8" name="Google Shape;3188;p6"/>
              <p:cNvSpPr/>
              <p:nvPr/>
            </p:nvSpPr>
            <p:spPr>
              <a:xfrm>
                <a:off x="2887578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6"/>
              <p:cNvSpPr/>
              <p:nvPr/>
            </p:nvSpPr>
            <p:spPr>
              <a:xfrm>
                <a:off x="3128184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6"/>
              <p:cNvSpPr/>
              <p:nvPr/>
            </p:nvSpPr>
            <p:spPr>
              <a:xfrm>
                <a:off x="2887578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6"/>
              <p:cNvSpPr/>
              <p:nvPr/>
            </p:nvSpPr>
            <p:spPr>
              <a:xfrm>
                <a:off x="3128184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6"/>
              <p:cNvSpPr/>
              <p:nvPr/>
            </p:nvSpPr>
            <p:spPr>
              <a:xfrm>
                <a:off x="2887578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6"/>
              <p:cNvSpPr/>
              <p:nvPr/>
            </p:nvSpPr>
            <p:spPr>
              <a:xfrm>
                <a:off x="3128184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6"/>
              <p:cNvSpPr/>
              <p:nvPr/>
            </p:nvSpPr>
            <p:spPr>
              <a:xfrm>
                <a:off x="2887578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6"/>
              <p:cNvSpPr/>
              <p:nvPr/>
            </p:nvSpPr>
            <p:spPr>
              <a:xfrm>
                <a:off x="3128184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6"/>
              <p:cNvSpPr/>
              <p:nvPr/>
            </p:nvSpPr>
            <p:spPr>
              <a:xfrm>
                <a:off x="2887578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6"/>
              <p:cNvSpPr/>
              <p:nvPr/>
            </p:nvSpPr>
            <p:spPr>
              <a:xfrm>
                <a:off x="3128184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8" name="Google Shape;3198;p6"/>
              <p:cNvSpPr/>
              <p:nvPr/>
            </p:nvSpPr>
            <p:spPr>
              <a:xfrm>
                <a:off x="3368841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9" name="Google Shape;3199;p6"/>
              <p:cNvSpPr/>
              <p:nvPr/>
            </p:nvSpPr>
            <p:spPr>
              <a:xfrm>
                <a:off x="3609447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0" name="Google Shape;3200;p6"/>
              <p:cNvSpPr/>
              <p:nvPr/>
            </p:nvSpPr>
            <p:spPr>
              <a:xfrm>
                <a:off x="3368841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1" name="Google Shape;3201;p6"/>
              <p:cNvSpPr/>
              <p:nvPr/>
            </p:nvSpPr>
            <p:spPr>
              <a:xfrm>
                <a:off x="3609447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2" name="Google Shape;3202;p6"/>
              <p:cNvSpPr/>
              <p:nvPr/>
            </p:nvSpPr>
            <p:spPr>
              <a:xfrm>
                <a:off x="3368841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3203;p6"/>
              <p:cNvSpPr/>
              <p:nvPr/>
            </p:nvSpPr>
            <p:spPr>
              <a:xfrm>
                <a:off x="3609447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4" name="Google Shape;3204;p6"/>
              <p:cNvSpPr/>
              <p:nvPr/>
            </p:nvSpPr>
            <p:spPr>
              <a:xfrm>
                <a:off x="3368841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5" name="Google Shape;3205;p6"/>
              <p:cNvSpPr/>
              <p:nvPr/>
            </p:nvSpPr>
            <p:spPr>
              <a:xfrm>
                <a:off x="3609447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6" name="Google Shape;3206;p6"/>
              <p:cNvSpPr/>
              <p:nvPr/>
            </p:nvSpPr>
            <p:spPr>
              <a:xfrm>
                <a:off x="3368841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7" name="Google Shape;3207;p6"/>
              <p:cNvSpPr/>
              <p:nvPr/>
            </p:nvSpPr>
            <p:spPr>
              <a:xfrm>
                <a:off x="3609447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8" name="Google Shape;3208;p6"/>
              <p:cNvSpPr/>
              <p:nvPr/>
            </p:nvSpPr>
            <p:spPr>
              <a:xfrm>
                <a:off x="3368841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6"/>
              <p:cNvSpPr/>
              <p:nvPr/>
            </p:nvSpPr>
            <p:spPr>
              <a:xfrm>
                <a:off x="3609447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6"/>
              <p:cNvSpPr/>
              <p:nvPr/>
            </p:nvSpPr>
            <p:spPr>
              <a:xfrm>
                <a:off x="3368841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6"/>
              <p:cNvSpPr/>
              <p:nvPr/>
            </p:nvSpPr>
            <p:spPr>
              <a:xfrm>
                <a:off x="3609447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3212;p6"/>
              <p:cNvSpPr/>
              <p:nvPr/>
            </p:nvSpPr>
            <p:spPr>
              <a:xfrm>
                <a:off x="3368841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6"/>
              <p:cNvSpPr/>
              <p:nvPr/>
            </p:nvSpPr>
            <p:spPr>
              <a:xfrm>
                <a:off x="3609447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6"/>
              <p:cNvSpPr/>
              <p:nvPr/>
            </p:nvSpPr>
            <p:spPr>
              <a:xfrm>
                <a:off x="3368841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6"/>
              <p:cNvSpPr/>
              <p:nvPr/>
            </p:nvSpPr>
            <p:spPr>
              <a:xfrm>
                <a:off x="3609447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6"/>
              <p:cNvSpPr/>
              <p:nvPr/>
            </p:nvSpPr>
            <p:spPr>
              <a:xfrm>
                <a:off x="3368841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6"/>
              <p:cNvSpPr/>
              <p:nvPr/>
            </p:nvSpPr>
            <p:spPr>
              <a:xfrm>
                <a:off x="3609447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6"/>
              <p:cNvSpPr/>
              <p:nvPr/>
            </p:nvSpPr>
            <p:spPr>
              <a:xfrm>
                <a:off x="3368841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6"/>
              <p:cNvSpPr/>
              <p:nvPr/>
            </p:nvSpPr>
            <p:spPr>
              <a:xfrm>
                <a:off x="3609447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3220;p6"/>
              <p:cNvSpPr/>
              <p:nvPr/>
            </p:nvSpPr>
            <p:spPr>
              <a:xfrm>
                <a:off x="3368841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6"/>
              <p:cNvSpPr/>
              <p:nvPr/>
            </p:nvSpPr>
            <p:spPr>
              <a:xfrm>
                <a:off x="3609447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6"/>
              <p:cNvSpPr/>
              <p:nvPr/>
            </p:nvSpPr>
            <p:spPr>
              <a:xfrm>
                <a:off x="3368841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6"/>
              <p:cNvSpPr/>
              <p:nvPr/>
            </p:nvSpPr>
            <p:spPr>
              <a:xfrm>
                <a:off x="3609447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6"/>
              <p:cNvSpPr/>
              <p:nvPr/>
            </p:nvSpPr>
            <p:spPr>
              <a:xfrm>
                <a:off x="3368841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6"/>
              <p:cNvSpPr/>
              <p:nvPr/>
            </p:nvSpPr>
            <p:spPr>
              <a:xfrm>
                <a:off x="3609447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6"/>
              <p:cNvSpPr/>
              <p:nvPr/>
            </p:nvSpPr>
            <p:spPr>
              <a:xfrm>
                <a:off x="3368841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6"/>
              <p:cNvSpPr/>
              <p:nvPr/>
            </p:nvSpPr>
            <p:spPr>
              <a:xfrm>
                <a:off x="3609447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6"/>
              <p:cNvSpPr/>
              <p:nvPr/>
            </p:nvSpPr>
            <p:spPr>
              <a:xfrm>
                <a:off x="3368841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6"/>
              <p:cNvSpPr/>
              <p:nvPr/>
            </p:nvSpPr>
            <p:spPr>
              <a:xfrm>
                <a:off x="3609447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6"/>
              <p:cNvSpPr/>
              <p:nvPr/>
            </p:nvSpPr>
            <p:spPr>
              <a:xfrm>
                <a:off x="3368841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6"/>
              <p:cNvSpPr/>
              <p:nvPr/>
            </p:nvSpPr>
            <p:spPr>
              <a:xfrm>
                <a:off x="3609447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6"/>
              <p:cNvSpPr/>
              <p:nvPr/>
            </p:nvSpPr>
            <p:spPr>
              <a:xfrm>
                <a:off x="3368841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6"/>
              <p:cNvSpPr/>
              <p:nvPr/>
            </p:nvSpPr>
            <p:spPr>
              <a:xfrm>
                <a:off x="3609447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6"/>
              <p:cNvSpPr/>
              <p:nvPr/>
            </p:nvSpPr>
            <p:spPr>
              <a:xfrm>
                <a:off x="3368841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6"/>
              <p:cNvSpPr/>
              <p:nvPr/>
            </p:nvSpPr>
            <p:spPr>
              <a:xfrm>
                <a:off x="3609447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6"/>
              <p:cNvSpPr/>
              <p:nvPr/>
            </p:nvSpPr>
            <p:spPr>
              <a:xfrm>
                <a:off x="3368841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6"/>
              <p:cNvSpPr/>
              <p:nvPr/>
            </p:nvSpPr>
            <p:spPr>
              <a:xfrm>
                <a:off x="3609447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6"/>
              <p:cNvSpPr/>
              <p:nvPr/>
            </p:nvSpPr>
            <p:spPr>
              <a:xfrm>
                <a:off x="3850104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6"/>
              <p:cNvSpPr/>
              <p:nvPr/>
            </p:nvSpPr>
            <p:spPr>
              <a:xfrm>
                <a:off x="4090710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6"/>
              <p:cNvSpPr/>
              <p:nvPr/>
            </p:nvSpPr>
            <p:spPr>
              <a:xfrm>
                <a:off x="3850104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6"/>
              <p:cNvSpPr/>
              <p:nvPr/>
            </p:nvSpPr>
            <p:spPr>
              <a:xfrm>
                <a:off x="4090710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6"/>
              <p:cNvSpPr/>
              <p:nvPr/>
            </p:nvSpPr>
            <p:spPr>
              <a:xfrm>
                <a:off x="3850104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3243;p6"/>
              <p:cNvSpPr/>
              <p:nvPr/>
            </p:nvSpPr>
            <p:spPr>
              <a:xfrm>
                <a:off x="4090710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6"/>
              <p:cNvSpPr/>
              <p:nvPr/>
            </p:nvSpPr>
            <p:spPr>
              <a:xfrm>
                <a:off x="3850104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6"/>
              <p:cNvSpPr/>
              <p:nvPr/>
            </p:nvSpPr>
            <p:spPr>
              <a:xfrm>
                <a:off x="4090710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6"/>
              <p:cNvSpPr/>
              <p:nvPr/>
            </p:nvSpPr>
            <p:spPr>
              <a:xfrm>
                <a:off x="3850104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6"/>
              <p:cNvSpPr/>
              <p:nvPr/>
            </p:nvSpPr>
            <p:spPr>
              <a:xfrm>
                <a:off x="4090710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6"/>
              <p:cNvSpPr/>
              <p:nvPr/>
            </p:nvSpPr>
            <p:spPr>
              <a:xfrm>
                <a:off x="3850104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6"/>
              <p:cNvSpPr/>
              <p:nvPr/>
            </p:nvSpPr>
            <p:spPr>
              <a:xfrm>
                <a:off x="4090710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6"/>
              <p:cNvSpPr/>
              <p:nvPr/>
            </p:nvSpPr>
            <p:spPr>
              <a:xfrm>
                <a:off x="3850104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6"/>
              <p:cNvSpPr/>
              <p:nvPr/>
            </p:nvSpPr>
            <p:spPr>
              <a:xfrm>
                <a:off x="4090710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6"/>
              <p:cNvSpPr/>
              <p:nvPr/>
            </p:nvSpPr>
            <p:spPr>
              <a:xfrm>
                <a:off x="3850104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6"/>
              <p:cNvSpPr/>
              <p:nvPr/>
            </p:nvSpPr>
            <p:spPr>
              <a:xfrm>
                <a:off x="4090710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6"/>
              <p:cNvSpPr/>
              <p:nvPr/>
            </p:nvSpPr>
            <p:spPr>
              <a:xfrm>
                <a:off x="3850104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6"/>
              <p:cNvSpPr/>
              <p:nvPr/>
            </p:nvSpPr>
            <p:spPr>
              <a:xfrm>
                <a:off x="4090710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6"/>
              <p:cNvSpPr/>
              <p:nvPr/>
            </p:nvSpPr>
            <p:spPr>
              <a:xfrm>
                <a:off x="3850104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6"/>
              <p:cNvSpPr/>
              <p:nvPr/>
            </p:nvSpPr>
            <p:spPr>
              <a:xfrm>
                <a:off x="4090710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6"/>
              <p:cNvSpPr/>
              <p:nvPr/>
            </p:nvSpPr>
            <p:spPr>
              <a:xfrm>
                <a:off x="3850104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6"/>
              <p:cNvSpPr/>
              <p:nvPr/>
            </p:nvSpPr>
            <p:spPr>
              <a:xfrm>
                <a:off x="4090710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6"/>
              <p:cNvSpPr/>
              <p:nvPr/>
            </p:nvSpPr>
            <p:spPr>
              <a:xfrm>
                <a:off x="3850104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6"/>
              <p:cNvSpPr/>
              <p:nvPr/>
            </p:nvSpPr>
            <p:spPr>
              <a:xfrm>
                <a:off x="4090710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6"/>
              <p:cNvSpPr/>
              <p:nvPr/>
            </p:nvSpPr>
            <p:spPr>
              <a:xfrm>
                <a:off x="3850104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6"/>
              <p:cNvSpPr/>
              <p:nvPr/>
            </p:nvSpPr>
            <p:spPr>
              <a:xfrm>
                <a:off x="4090710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6"/>
              <p:cNvSpPr/>
              <p:nvPr/>
            </p:nvSpPr>
            <p:spPr>
              <a:xfrm>
                <a:off x="3850104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6"/>
              <p:cNvSpPr/>
              <p:nvPr/>
            </p:nvSpPr>
            <p:spPr>
              <a:xfrm>
                <a:off x="4090710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6"/>
              <p:cNvSpPr/>
              <p:nvPr/>
            </p:nvSpPr>
            <p:spPr>
              <a:xfrm>
                <a:off x="3850104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6"/>
              <p:cNvSpPr/>
              <p:nvPr/>
            </p:nvSpPr>
            <p:spPr>
              <a:xfrm>
                <a:off x="4090710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6"/>
              <p:cNvSpPr/>
              <p:nvPr/>
            </p:nvSpPr>
            <p:spPr>
              <a:xfrm>
                <a:off x="3850104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6"/>
              <p:cNvSpPr/>
              <p:nvPr/>
            </p:nvSpPr>
            <p:spPr>
              <a:xfrm>
                <a:off x="4090710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6"/>
              <p:cNvSpPr/>
              <p:nvPr/>
            </p:nvSpPr>
            <p:spPr>
              <a:xfrm>
                <a:off x="3850104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6"/>
              <p:cNvSpPr/>
              <p:nvPr/>
            </p:nvSpPr>
            <p:spPr>
              <a:xfrm>
                <a:off x="4090710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6"/>
              <p:cNvSpPr/>
              <p:nvPr/>
            </p:nvSpPr>
            <p:spPr>
              <a:xfrm>
                <a:off x="3850104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6"/>
              <p:cNvSpPr/>
              <p:nvPr/>
            </p:nvSpPr>
            <p:spPr>
              <a:xfrm>
                <a:off x="4090710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6"/>
              <p:cNvSpPr/>
              <p:nvPr/>
            </p:nvSpPr>
            <p:spPr>
              <a:xfrm>
                <a:off x="3850104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3275;p6"/>
              <p:cNvSpPr/>
              <p:nvPr/>
            </p:nvSpPr>
            <p:spPr>
              <a:xfrm>
                <a:off x="4090710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6"/>
              <p:cNvSpPr/>
              <p:nvPr/>
            </p:nvSpPr>
            <p:spPr>
              <a:xfrm>
                <a:off x="3850104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6"/>
              <p:cNvSpPr/>
              <p:nvPr/>
            </p:nvSpPr>
            <p:spPr>
              <a:xfrm>
                <a:off x="4090710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6"/>
              <p:cNvSpPr/>
              <p:nvPr/>
            </p:nvSpPr>
            <p:spPr>
              <a:xfrm>
                <a:off x="4331368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6"/>
              <p:cNvSpPr/>
              <p:nvPr/>
            </p:nvSpPr>
            <p:spPr>
              <a:xfrm>
                <a:off x="4571973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6"/>
              <p:cNvSpPr/>
              <p:nvPr/>
            </p:nvSpPr>
            <p:spPr>
              <a:xfrm>
                <a:off x="4331368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6"/>
              <p:cNvSpPr/>
              <p:nvPr/>
            </p:nvSpPr>
            <p:spPr>
              <a:xfrm>
                <a:off x="4571973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6"/>
              <p:cNvSpPr/>
              <p:nvPr/>
            </p:nvSpPr>
            <p:spPr>
              <a:xfrm>
                <a:off x="4331368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6"/>
              <p:cNvSpPr/>
              <p:nvPr/>
            </p:nvSpPr>
            <p:spPr>
              <a:xfrm>
                <a:off x="4571973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6"/>
              <p:cNvSpPr/>
              <p:nvPr/>
            </p:nvSpPr>
            <p:spPr>
              <a:xfrm>
                <a:off x="4331368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6"/>
              <p:cNvSpPr/>
              <p:nvPr/>
            </p:nvSpPr>
            <p:spPr>
              <a:xfrm>
                <a:off x="4571973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6"/>
              <p:cNvSpPr/>
              <p:nvPr/>
            </p:nvSpPr>
            <p:spPr>
              <a:xfrm>
                <a:off x="4331368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6"/>
              <p:cNvSpPr/>
              <p:nvPr/>
            </p:nvSpPr>
            <p:spPr>
              <a:xfrm>
                <a:off x="4571973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6"/>
              <p:cNvSpPr/>
              <p:nvPr/>
            </p:nvSpPr>
            <p:spPr>
              <a:xfrm>
                <a:off x="4331368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6"/>
              <p:cNvSpPr/>
              <p:nvPr/>
            </p:nvSpPr>
            <p:spPr>
              <a:xfrm>
                <a:off x="4571973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6"/>
              <p:cNvSpPr/>
              <p:nvPr/>
            </p:nvSpPr>
            <p:spPr>
              <a:xfrm>
                <a:off x="4331368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6"/>
              <p:cNvSpPr/>
              <p:nvPr/>
            </p:nvSpPr>
            <p:spPr>
              <a:xfrm>
                <a:off x="4571973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6"/>
              <p:cNvSpPr/>
              <p:nvPr/>
            </p:nvSpPr>
            <p:spPr>
              <a:xfrm>
                <a:off x="4331368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6"/>
              <p:cNvSpPr/>
              <p:nvPr/>
            </p:nvSpPr>
            <p:spPr>
              <a:xfrm>
                <a:off x="4571973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6"/>
              <p:cNvSpPr/>
              <p:nvPr/>
            </p:nvSpPr>
            <p:spPr>
              <a:xfrm>
                <a:off x="4331368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6"/>
              <p:cNvSpPr/>
              <p:nvPr/>
            </p:nvSpPr>
            <p:spPr>
              <a:xfrm>
                <a:off x="4571973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6"/>
              <p:cNvSpPr/>
              <p:nvPr/>
            </p:nvSpPr>
            <p:spPr>
              <a:xfrm>
                <a:off x="4331368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6"/>
              <p:cNvSpPr/>
              <p:nvPr/>
            </p:nvSpPr>
            <p:spPr>
              <a:xfrm>
                <a:off x="4571973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6"/>
              <p:cNvSpPr/>
              <p:nvPr/>
            </p:nvSpPr>
            <p:spPr>
              <a:xfrm>
                <a:off x="4331368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6"/>
              <p:cNvSpPr/>
              <p:nvPr/>
            </p:nvSpPr>
            <p:spPr>
              <a:xfrm>
                <a:off x="4571973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6"/>
              <p:cNvSpPr/>
              <p:nvPr/>
            </p:nvSpPr>
            <p:spPr>
              <a:xfrm>
                <a:off x="4331368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6"/>
              <p:cNvSpPr/>
              <p:nvPr/>
            </p:nvSpPr>
            <p:spPr>
              <a:xfrm>
                <a:off x="4571973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6"/>
              <p:cNvSpPr/>
              <p:nvPr/>
            </p:nvSpPr>
            <p:spPr>
              <a:xfrm>
                <a:off x="4331368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6"/>
              <p:cNvSpPr/>
              <p:nvPr/>
            </p:nvSpPr>
            <p:spPr>
              <a:xfrm>
                <a:off x="4571973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6"/>
              <p:cNvSpPr/>
              <p:nvPr/>
            </p:nvSpPr>
            <p:spPr>
              <a:xfrm>
                <a:off x="4331368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6"/>
              <p:cNvSpPr/>
              <p:nvPr/>
            </p:nvSpPr>
            <p:spPr>
              <a:xfrm>
                <a:off x="4571973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6"/>
              <p:cNvSpPr/>
              <p:nvPr/>
            </p:nvSpPr>
            <p:spPr>
              <a:xfrm>
                <a:off x="4331368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6"/>
              <p:cNvSpPr/>
              <p:nvPr/>
            </p:nvSpPr>
            <p:spPr>
              <a:xfrm>
                <a:off x="4571973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6"/>
              <p:cNvSpPr/>
              <p:nvPr/>
            </p:nvSpPr>
            <p:spPr>
              <a:xfrm>
                <a:off x="4331368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6"/>
              <p:cNvSpPr/>
              <p:nvPr/>
            </p:nvSpPr>
            <p:spPr>
              <a:xfrm>
                <a:off x="4571973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6"/>
              <p:cNvSpPr/>
              <p:nvPr/>
            </p:nvSpPr>
            <p:spPr>
              <a:xfrm>
                <a:off x="4331368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6"/>
              <p:cNvSpPr/>
              <p:nvPr/>
            </p:nvSpPr>
            <p:spPr>
              <a:xfrm>
                <a:off x="4571973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6"/>
              <p:cNvSpPr/>
              <p:nvPr/>
            </p:nvSpPr>
            <p:spPr>
              <a:xfrm>
                <a:off x="4331368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6"/>
              <p:cNvSpPr/>
              <p:nvPr/>
            </p:nvSpPr>
            <p:spPr>
              <a:xfrm>
                <a:off x="4571973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6"/>
              <p:cNvSpPr/>
              <p:nvPr/>
            </p:nvSpPr>
            <p:spPr>
              <a:xfrm>
                <a:off x="4331368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6"/>
              <p:cNvSpPr/>
              <p:nvPr/>
            </p:nvSpPr>
            <p:spPr>
              <a:xfrm>
                <a:off x="4571973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6"/>
              <p:cNvSpPr/>
              <p:nvPr/>
            </p:nvSpPr>
            <p:spPr>
              <a:xfrm>
                <a:off x="4331368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6"/>
              <p:cNvSpPr/>
              <p:nvPr/>
            </p:nvSpPr>
            <p:spPr>
              <a:xfrm>
                <a:off x="4571973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6"/>
              <p:cNvSpPr/>
              <p:nvPr/>
            </p:nvSpPr>
            <p:spPr>
              <a:xfrm>
                <a:off x="4812631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6"/>
              <p:cNvSpPr/>
              <p:nvPr/>
            </p:nvSpPr>
            <p:spPr>
              <a:xfrm>
                <a:off x="5053236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6"/>
              <p:cNvSpPr/>
              <p:nvPr/>
            </p:nvSpPr>
            <p:spPr>
              <a:xfrm>
                <a:off x="4812631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6"/>
              <p:cNvSpPr/>
              <p:nvPr/>
            </p:nvSpPr>
            <p:spPr>
              <a:xfrm>
                <a:off x="5053236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6"/>
              <p:cNvSpPr/>
              <p:nvPr/>
            </p:nvSpPr>
            <p:spPr>
              <a:xfrm>
                <a:off x="4812631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6"/>
              <p:cNvSpPr/>
              <p:nvPr/>
            </p:nvSpPr>
            <p:spPr>
              <a:xfrm>
                <a:off x="5053236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6"/>
              <p:cNvSpPr/>
              <p:nvPr/>
            </p:nvSpPr>
            <p:spPr>
              <a:xfrm>
                <a:off x="4812631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6"/>
              <p:cNvSpPr/>
              <p:nvPr/>
            </p:nvSpPr>
            <p:spPr>
              <a:xfrm>
                <a:off x="5053236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6"/>
              <p:cNvSpPr/>
              <p:nvPr/>
            </p:nvSpPr>
            <p:spPr>
              <a:xfrm>
                <a:off x="4812631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6"/>
              <p:cNvSpPr/>
              <p:nvPr/>
            </p:nvSpPr>
            <p:spPr>
              <a:xfrm>
                <a:off x="5053236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6"/>
              <p:cNvSpPr/>
              <p:nvPr/>
            </p:nvSpPr>
            <p:spPr>
              <a:xfrm>
                <a:off x="4812631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6"/>
              <p:cNvSpPr/>
              <p:nvPr/>
            </p:nvSpPr>
            <p:spPr>
              <a:xfrm>
                <a:off x="5053236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6"/>
              <p:cNvSpPr/>
              <p:nvPr/>
            </p:nvSpPr>
            <p:spPr>
              <a:xfrm>
                <a:off x="4812631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6"/>
              <p:cNvSpPr/>
              <p:nvPr/>
            </p:nvSpPr>
            <p:spPr>
              <a:xfrm>
                <a:off x="5053236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6"/>
              <p:cNvSpPr/>
              <p:nvPr/>
            </p:nvSpPr>
            <p:spPr>
              <a:xfrm>
                <a:off x="4812631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6"/>
              <p:cNvSpPr/>
              <p:nvPr/>
            </p:nvSpPr>
            <p:spPr>
              <a:xfrm>
                <a:off x="5053236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6"/>
              <p:cNvSpPr/>
              <p:nvPr/>
            </p:nvSpPr>
            <p:spPr>
              <a:xfrm>
                <a:off x="4812631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6"/>
              <p:cNvSpPr/>
              <p:nvPr/>
            </p:nvSpPr>
            <p:spPr>
              <a:xfrm>
                <a:off x="5053236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6"/>
              <p:cNvSpPr/>
              <p:nvPr/>
            </p:nvSpPr>
            <p:spPr>
              <a:xfrm>
                <a:off x="4812631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6"/>
              <p:cNvSpPr/>
              <p:nvPr/>
            </p:nvSpPr>
            <p:spPr>
              <a:xfrm>
                <a:off x="5053236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6"/>
              <p:cNvSpPr/>
              <p:nvPr/>
            </p:nvSpPr>
            <p:spPr>
              <a:xfrm>
                <a:off x="4812631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6"/>
              <p:cNvSpPr/>
              <p:nvPr/>
            </p:nvSpPr>
            <p:spPr>
              <a:xfrm>
                <a:off x="5053236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6"/>
              <p:cNvSpPr/>
              <p:nvPr/>
            </p:nvSpPr>
            <p:spPr>
              <a:xfrm>
                <a:off x="4812631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6"/>
              <p:cNvSpPr/>
              <p:nvPr/>
            </p:nvSpPr>
            <p:spPr>
              <a:xfrm>
                <a:off x="5053236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6"/>
              <p:cNvSpPr/>
              <p:nvPr/>
            </p:nvSpPr>
            <p:spPr>
              <a:xfrm>
                <a:off x="4812631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6"/>
              <p:cNvSpPr/>
              <p:nvPr/>
            </p:nvSpPr>
            <p:spPr>
              <a:xfrm>
                <a:off x="5053236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4" name="Google Shape;3344;p6"/>
              <p:cNvSpPr/>
              <p:nvPr/>
            </p:nvSpPr>
            <p:spPr>
              <a:xfrm>
                <a:off x="4812631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5" name="Google Shape;3345;p6"/>
              <p:cNvSpPr/>
              <p:nvPr/>
            </p:nvSpPr>
            <p:spPr>
              <a:xfrm>
                <a:off x="5053236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6"/>
              <p:cNvSpPr/>
              <p:nvPr/>
            </p:nvSpPr>
            <p:spPr>
              <a:xfrm>
                <a:off x="4812631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7" name="Google Shape;3347;p6"/>
              <p:cNvSpPr/>
              <p:nvPr/>
            </p:nvSpPr>
            <p:spPr>
              <a:xfrm>
                <a:off x="5053236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6"/>
              <p:cNvSpPr/>
              <p:nvPr/>
            </p:nvSpPr>
            <p:spPr>
              <a:xfrm>
                <a:off x="4812631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6"/>
              <p:cNvSpPr/>
              <p:nvPr/>
            </p:nvSpPr>
            <p:spPr>
              <a:xfrm>
                <a:off x="5053236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6"/>
              <p:cNvSpPr/>
              <p:nvPr/>
            </p:nvSpPr>
            <p:spPr>
              <a:xfrm>
                <a:off x="4812631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1" name="Google Shape;3351;p6"/>
              <p:cNvSpPr/>
              <p:nvPr/>
            </p:nvSpPr>
            <p:spPr>
              <a:xfrm>
                <a:off x="5053236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6"/>
              <p:cNvSpPr/>
              <p:nvPr/>
            </p:nvSpPr>
            <p:spPr>
              <a:xfrm>
                <a:off x="4812631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3" name="Google Shape;3353;p6"/>
              <p:cNvSpPr/>
              <p:nvPr/>
            </p:nvSpPr>
            <p:spPr>
              <a:xfrm>
                <a:off x="5053236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4" name="Google Shape;3354;p6"/>
              <p:cNvSpPr/>
              <p:nvPr/>
            </p:nvSpPr>
            <p:spPr>
              <a:xfrm>
                <a:off x="4812631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5" name="Google Shape;3355;p6"/>
              <p:cNvSpPr/>
              <p:nvPr/>
            </p:nvSpPr>
            <p:spPr>
              <a:xfrm>
                <a:off x="5053236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6" name="Google Shape;3356;p6"/>
              <p:cNvSpPr/>
              <p:nvPr/>
            </p:nvSpPr>
            <p:spPr>
              <a:xfrm>
                <a:off x="4812631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7" name="Google Shape;3357;p6"/>
              <p:cNvSpPr/>
              <p:nvPr/>
            </p:nvSpPr>
            <p:spPr>
              <a:xfrm>
                <a:off x="5053236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8" name="Google Shape;3358;p6"/>
              <p:cNvSpPr/>
              <p:nvPr/>
            </p:nvSpPr>
            <p:spPr>
              <a:xfrm>
                <a:off x="5293894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9" name="Google Shape;3359;p6"/>
              <p:cNvSpPr/>
              <p:nvPr/>
            </p:nvSpPr>
            <p:spPr>
              <a:xfrm>
                <a:off x="5534499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6"/>
              <p:cNvSpPr/>
              <p:nvPr/>
            </p:nvSpPr>
            <p:spPr>
              <a:xfrm>
                <a:off x="5293894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1" name="Google Shape;3361;p6"/>
              <p:cNvSpPr/>
              <p:nvPr/>
            </p:nvSpPr>
            <p:spPr>
              <a:xfrm>
                <a:off x="5534499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2" name="Google Shape;3362;p6"/>
              <p:cNvSpPr/>
              <p:nvPr/>
            </p:nvSpPr>
            <p:spPr>
              <a:xfrm>
                <a:off x="5293894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3" name="Google Shape;3363;p6"/>
              <p:cNvSpPr/>
              <p:nvPr/>
            </p:nvSpPr>
            <p:spPr>
              <a:xfrm>
                <a:off x="5534499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4" name="Google Shape;3364;p6"/>
              <p:cNvSpPr/>
              <p:nvPr/>
            </p:nvSpPr>
            <p:spPr>
              <a:xfrm>
                <a:off x="5293894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5" name="Google Shape;3365;p6"/>
              <p:cNvSpPr/>
              <p:nvPr/>
            </p:nvSpPr>
            <p:spPr>
              <a:xfrm>
                <a:off x="5534499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6" name="Google Shape;3366;p6"/>
              <p:cNvSpPr/>
              <p:nvPr/>
            </p:nvSpPr>
            <p:spPr>
              <a:xfrm>
                <a:off x="5293894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7" name="Google Shape;3367;p6"/>
              <p:cNvSpPr/>
              <p:nvPr/>
            </p:nvSpPr>
            <p:spPr>
              <a:xfrm>
                <a:off x="5534499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3368;p6"/>
              <p:cNvSpPr/>
              <p:nvPr/>
            </p:nvSpPr>
            <p:spPr>
              <a:xfrm>
                <a:off x="5293894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3369;p6"/>
              <p:cNvSpPr/>
              <p:nvPr/>
            </p:nvSpPr>
            <p:spPr>
              <a:xfrm>
                <a:off x="5534499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6"/>
              <p:cNvSpPr/>
              <p:nvPr/>
            </p:nvSpPr>
            <p:spPr>
              <a:xfrm>
                <a:off x="5293894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6"/>
              <p:cNvSpPr/>
              <p:nvPr/>
            </p:nvSpPr>
            <p:spPr>
              <a:xfrm>
                <a:off x="5534499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6"/>
              <p:cNvSpPr/>
              <p:nvPr/>
            </p:nvSpPr>
            <p:spPr>
              <a:xfrm>
                <a:off x="5293894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6"/>
              <p:cNvSpPr/>
              <p:nvPr/>
            </p:nvSpPr>
            <p:spPr>
              <a:xfrm>
                <a:off x="5534499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6"/>
              <p:cNvSpPr/>
              <p:nvPr/>
            </p:nvSpPr>
            <p:spPr>
              <a:xfrm>
                <a:off x="5293894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6"/>
              <p:cNvSpPr/>
              <p:nvPr/>
            </p:nvSpPr>
            <p:spPr>
              <a:xfrm>
                <a:off x="5534499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6"/>
              <p:cNvSpPr/>
              <p:nvPr/>
            </p:nvSpPr>
            <p:spPr>
              <a:xfrm>
                <a:off x="5293894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6"/>
              <p:cNvSpPr/>
              <p:nvPr/>
            </p:nvSpPr>
            <p:spPr>
              <a:xfrm>
                <a:off x="5534499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6"/>
              <p:cNvSpPr/>
              <p:nvPr/>
            </p:nvSpPr>
            <p:spPr>
              <a:xfrm>
                <a:off x="5293894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6"/>
              <p:cNvSpPr/>
              <p:nvPr/>
            </p:nvSpPr>
            <p:spPr>
              <a:xfrm>
                <a:off x="5534499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6"/>
              <p:cNvSpPr/>
              <p:nvPr/>
            </p:nvSpPr>
            <p:spPr>
              <a:xfrm>
                <a:off x="5293894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6"/>
              <p:cNvSpPr/>
              <p:nvPr/>
            </p:nvSpPr>
            <p:spPr>
              <a:xfrm>
                <a:off x="5534499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6"/>
              <p:cNvSpPr/>
              <p:nvPr/>
            </p:nvSpPr>
            <p:spPr>
              <a:xfrm>
                <a:off x="5293894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6"/>
              <p:cNvSpPr/>
              <p:nvPr/>
            </p:nvSpPr>
            <p:spPr>
              <a:xfrm>
                <a:off x="5534499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6"/>
              <p:cNvSpPr/>
              <p:nvPr/>
            </p:nvSpPr>
            <p:spPr>
              <a:xfrm>
                <a:off x="5293894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6"/>
              <p:cNvSpPr/>
              <p:nvPr/>
            </p:nvSpPr>
            <p:spPr>
              <a:xfrm>
                <a:off x="5534499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6"/>
              <p:cNvSpPr/>
              <p:nvPr/>
            </p:nvSpPr>
            <p:spPr>
              <a:xfrm>
                <a:off x="5293894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6"/>
              <p:cNvSpPr/>
              <p:nvPr/>
            </p:nvSpPr>
            <p:spPr>
              <a:xfrm>
                <a:off x="5534499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6"/>
              <p:cNvSpPr/>
              <p:nvPr/>
            </p:nvSpPr>
            <p:spPr>
              <a:xfrm>
                <a:off x="5293894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6"/>
              <p:cNvSpPr/>
              <p:nvPr/>
            </p:nvSpPr>
            <p:spPr>
              <a:xfrm>
                <a:off x="5534499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6"/>
              <p:cNvSpPr/>
              <p:nvPr/>
            </p:nvSpPr>
            <p:spPr>
              <a:xfrm>
                <a:off x="5293894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6"/>
              <p:cNvSpPr/>
              <p:nvPr/>
            </p:nvSpPr>
            <p:spPr>
              <a:xfrm>
                <a:off x="5534499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6"/>
              <p:cNvSpPr/>
              <p:nvPr/>
            </p:nvSpPr>
            <p:spPr>
              <a:xfrm>
                <a:off x="5293894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6"/>
              <p:cNvSpPr/>
              <p:nvPr/>
            </p:nvSpPr>
            <p:spPr>
              <a:xfrm>
                <a:off x="5534499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6"/>
              <p:cNvSpPr/>
              <p:nvPr/>
            </p:nvSpPr>
            <p:spPr>
              <a:xfrm>
                <a:off x="5293894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6"/>
              <p:cNvSpPr/>
              <p:nvPr/>
            </p:nvSpPr>
            <p:spPr>
              <a:xfrm>
                <a:off x="5534499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6"/>
              <p:cNvSpPr/>
              <p:nvPr/>
            </p:nvSpPr>
            <p:spPr>
              <a:xfrm>
                <a:off x="5293894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6"/>
              <p:cNvSpPr/>
              <p:nvPr/>
            </p:nvSpPr>
            <p:spPr>
              <a:xfrm>
                <a:off x="5534499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6"/>
              <p:cNvSpPr/>
              <p:nvPr/>
            </p:nvSpPr>
            <p:spPr>
              <a:xfrm>
                <a:off x="5775157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6"/>
              <p:cNvSpPr/>
              <p:nvPr/>
            </p:nvSpPr>
            <p:spPr>
              <a:xfrm>
                <a:off x="6015762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6"/>
              <p:cNvSpPr/>
              <p:nvPr/>
            </p:nvSpPr>
            <p:spPr>
              <a:xfrm>
                <a:off x="5775157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6"/>
              <p:cNvSpPr/>
              <p:nvPr/>
            </p:nvSpPr>
            <p:spPr>
              <a:xfrm>
                <a:off x="6015762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6"/>
              <p:cNvSpPr/>
              <p:nvPr/>
            </p:nvSpPr>
            <p:spPr>
              <a:xfrm>
                <a:off x="5775157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6"/>
              <p:cNvSpPr/>
              <p:nvPr/>
            </p:nvSpPr>
            <p:spPr>
              <a:xfrm>
                <a:off x="6015762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6"/>
              <p:cNvSpPr/>
              <p:nvPr/>
            </p:nvSpPr>
            <p:spPr>
              <a:xfrm>
                <a:off x="5775157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6"/>
              <p:cNvSpPr/>
              <p:nvPr/>
            </p:nvSpPr>
            <p:spPr>
              <a:xfrm>
                <a:off x="6015762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6"/>
              <p:cNvSpPr/>
              <p:nvPr/>
            </p:nvSpPr>
            <p:spPr>
              <a:xfrm>
                <a:off x="5775157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6"/>
              <p:cNvSpPr/>
              <p:nvPr/>
            </p:nvSpPr>
            <p:spPr>
              <a:xfrm>
                <a:off x="6015762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6"/>
              <p:cNvSpPr/>
              <p:nvPr/>
            </p:nvSpPr>
            <p:spPr>
              <a:xfrm>
                <a:off x="5775157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6"/>
              <p:cNvSpPr/>
              <p:nvPr/>
            </p:nvSpPr>
            <p:spPr>
              <a:xfrm>
                <a:off x="6015762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6"/>
              <p:cNvSpPr/>
              <p:nvPr/>
            </p:nvSpPr>
            <p:spPr>
              <a:xfrm>
                <a:off x="5775157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6"/>
              <p:cNvSpPr/>
              <p:nvPr/>
            </p:nvSpPr>
            <p:spPr>
              <a:xfrm>
                <a:off x="6015762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6"/>
              <p:cNvSpPr/>
              <p:nvPr/>
            </p:nvSpPr>
            <p:spPr>
              <a:xfrm>
                <a:off x="5775157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6"/>
              <p:cNvSpPr/>
              <p:nvPr/>
            </p:nvSpPr>
            <p:spPr>
              <a:xfrm>
                <a:off x="6015762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6"/>
              <p:cNvSpPr/>
              <p:nvPr/>
            </p:nvSpPr>
            <p:spPr>
              <a:xfrm>
                <a:off x="5775157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6"/>
              <p:cNvSpPr/>
              <p:nvPr/>
            </p:nvSpPr>
            <p:spPr>
              <a:xfrm>
                <a:off x="6015762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6"/>
              <p:cNvSpPr/>
              <p:nvPr/>
            </p:nvSpPr>
            <p:spPr>
              <a:xfrm>
                <a:off x="5775157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6"/>
              <p:cNvSpPr/>
              <p:nvPr/>
            </p:nvSpPr>
            <p:spPr>
              <a:xfrm>
                <a:off x="6015762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6"/>
              <p:cNvSpPr/>
              <p:nvPr/>
            </p:nvSpPr>
            <p:spPr>
              <a:xfrm>
                <a:off x="5775157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6"/>
              <p:cNvSpPr/>
              <p:nvPr/>
            </p:nvSpPr>
            <p:spPr>
              <a:xfrm>
                <a:off x="6015762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0" name="Google Shape;3420;p6"/>
              <p:cNvSpPr/>
              <p:nvPr/>
            </p:nvSpPr>
            <p:spPr>
              <a:xfrm>
                <a:off x="5775157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6"/>
              <p:cNvSpPr/>
              <p:nvPr/>
            </p:nvSpPr>
            <p:spPr>
              <a:xfrm>
                <a:off x="6015762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6"/>
              <p:cNvSpPr/>
              <p:nvPr/>
            </p:nvSpPr>
            <p:spPr>
              <a:xfrm>
                <a:off x="5775157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6"/>
              <p:cNvSpPr/>
              <p:nvPr/>
            </p:nvSpPr>
            <p:spPr>
              <a:xfrm>
                <a:off x="6015762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6"/>
              <p:cNvSpPr/>
              <p:nvPr/>
            </p:nvSpPr>
            <p:spPr>
              <a:xfrm>
                <a:off x="5775157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6"/>
              <p:cNvSpPr/>
              <p:nvPr/>
            </p:nvSpPr>
            <p:spPr>
              <a:xfrm>
                <a:off x="6015762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6"/>
              <p:cNvSpPr/>
              <p:nvPr/>
            </p:nvSpPr>
            <p:spPr>
              <a:xfrm>
                <a:off x="5775157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6"/>
              <p:cNvSpPr/>
              <p:nvPr/>
            </p:nvSpPr>
            <p:spPr>
              <a:xfrm>
                <a:off x="6015762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6"/>
              <p:cNvSpPr/>
              <p:nvPr/>
            </p:nvSpPr>
            <p:spPr>
              <a:xfrm>
                <a:off x="5775157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6"/>
              <p:cNvSpPr/>
              <p:nvPr/>
            </p:nvSpPr>
            <p:spPr>
              <a:xfrm>
                <a:off x="6015762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6"/>
              <p:cNvSpPr/>
              <p:nvPr/>
            </p:nvSpPr>
            <p:spPr>
              <a:xfrm>
                <a:off x="5775157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6"/>
              <p:cNvSpPr/>
              <p:nvPr/>
            </p:nvSpPr>
            <p:spPr>
              <a:xfrm>
                <a:off x="6015762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6"/>
              <p:cNvSpPr/>
              <p:nvPr/>
            </p:nvSpPr>
            <p:spPr>
              <a:xfrm>
                <a:off x="5775157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6"/>
              <p:cNvSpPr/>
              <p:nvPr/>
            </p:nvSpPr>
            <p:spPr>
              <a:xfrm>
                <a:off x="6015762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6"/>
              <p:cNvSpPr/>
              <p:nvPr/>
            </p:nvSpPr>
            <p:spPr>
              <a:xfrm>
                <a:off x="5775157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6"/>
              <p:cNvSpPr/>
              <p:nvPr/>
            </p:nvSpPr>
            <p:spPr>
              <a:xfrm>
                <a:off x="6015762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6"/>
              <p:cNvSpPr/>
              <p:nvPr/>
            </p:nvSpPr>
            <p:spPr>
              <a:xfrm>
                <a:off x="5775157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6"/>
              <p:cNvSpPr/>
              <p:nvPr/>
            </p:nvSpPr>
            <p:spPr>
              <a:xfrm>
                <a:off x="6015762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6"/>
              <p:cNvSpPr/>
              <p:nvPr/>
            </p:nvSpPr>
            <p:spPr>
              <a:xfrm>
                <a:off x="6256420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6"/>
              <p:cNvSpPr/>
              <p:nvPr/>
            </p:nvSpPr>
            <p:spPr>
              <a:xfrm>
                <a:off x="6497025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6"/>
              <p:cNvSpPr/>
              <p:nvPr/>
            </p:nvSpPr>
            <p:spPr>
              <a:xfrm>
                <a:off x="6256420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6"/>
              <p:cNvSpPr/>
              <p:nvPr/>
            </p:nvSpPr>
            <p:spPr>
              <a:xfrm>
                <a:off x="6497025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6"/>
              <p:cNvSpPr/>
              <p:nvPr/>
            </p:nvSpPr>
            <p:spPr>
              <a:xfrm>
                <a:off x="6256420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6"/>
              <p:cNvSpPr/>
              <p:nvPr/>
            </p:nvSpPr>
            <p:spPr>
              <a:xfrm>
                <a:off x="6497025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6"/>
              <p:cNvSpPr/>
              <p:nvPr/>
            </p:nvSpPr>
            <p:spPr>
              <a:xfrm>
                <a:off x="6256420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6"/>
              <p:cNvSpPr/>
              <p:nvPr/>
            </p:nvSpPr>
            <p:spPr>
              <a:xfrm>
                <a:off x="6497025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6"/>
              <p:cNvSpPr/>
              <p:nvPr/>
            </p:nvSpPr>
            <p:spPr>
              <a:xfrm>
                <a:off x="6256420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6"/>
              <p:cNvSpPr/>
              <p:nvPr/>
            </p:nvSpPr>
            <p:spPr>
              <a:xfrm>
                <a:off x="6497025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6"/>
              <p:cNvSpPr/>
              <p:nvPr/>
            </p:nvSpPr>
            <p:spPr>
              <a:xfrm>
                <a:off x="6256420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6"/>
              <p:cNvSpPr/>
              <p:nvPr/>
            </p:nvSpPr>
            <p:spPr>
              <a:xfrm>
                <a:off x="6497025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6"/>
              <p:cNvSpPr/>
              <p:nvPr/>
            </p:nvSpPr>
            <p:spPr>
              <a:xfrm>
                <a:off x="6256420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6"/>
              <p:cNvSpPr/>
              <p:nvPr/>
            </p:nvSpPr>
            <p:spPr>
              <a:xfrm>
                <a:off x="6497025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6"/>
              <p:cNvSpPr/>
              <p:nvPr/>
            </p:nvSpPr>
            <p:spPr>
              <a:xfrm>
                <a:off x="6256420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6"/>
              <p:cNvSpPr/>
              <p:nvPr/>
            </p:nvSpPr>
            <p:spPr>
              <a:xfrm>
                <a:off x="6497025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6"/>
              <p:cNvSpPr/>
              <p:nvPr/>
            </p:nvSpPr>
            <p:spPr>
              <a:xfrm>
                <a:off x="6256420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6"/>
              <p:cNvSpPr/>
              <p:nvPr/>
            </p:nvSpPr>
            <p:spPr>
              <a:xfrm>
                <a:off x="6497025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6"/>
              <p:cNvSpPr/>
              <p:nvPr/>
            </p:nvSpPr>
            <p:spPr>
              <a:xfrm>
                <a:off x="6256420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6"/>
              <p:cNvSpPr/>
              <p:nvPr/>
            </p:nvSpPr>
            <p:spPr>
              <a:xfrm>
                <a:off x="6497025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6"/>
              <p:cNvSpPr/>
              <p:nvPr/>
            </p:nvSpPr>
            <p:spPr>
              <a:xfrm>
                <a:off x="6256420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6"/>
              <p:cNvSpPr/>
              <p:nvPr/>
            </p:nvSpPr>
            <p:spPr>
              <a:xfrm>
                <a:off x="6497025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6"/>
              <p:cNvSpPr/>
              <p:nvPr/>
            </p:nvSpPr>
            <p:spPr>
              <a:xfrm>
                <a:off x="6256420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6"/>
              <p:cNvSpPr/>
              <p:nvPr/>
            </p:nvSpPr>
            <p:spPr>
              <a:xfrm>
                <a:off x="6497025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6"/>
              <p:cNvSpPr/>
              <p:nvPr/>
            </p:nvSpPr>
            <p:spPr>
              <a:xfrm>
                <a:off x="6256420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6"/>
              <p:cNvSpPr/>
              <p:nvPr/>
            </p:nvSpPr>
            <p:spPr>
              <a:xfrm>
                <a:off x="6497025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6"/>
              <p:cNvSpPr/>
              <p:nvPr/>
            </p:nvSpPr>
            <p:spPr>
              <a:xfrm>
                <a:off x="6256420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6"/>
              <p:cNvSpPr/>
              <p:nvPr/>
            </p:nvSpPr>
            <p:spPr>
              <a:xfrm>
                <a:off x="6497025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6"/>
              <p:cNvSpPr/>
              <p:nvPr/>
            </p:nvSpPr>
            <p:spPr>
              <a:xfrm>
                <a:off x="6256420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6"/>
              <p:cNvSpPr/>
              <p:nvPr/>
            </p:nvSpPr>
            <p:spPr>
              <a:xfrm>
                <a:off x="6497025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6"/>
              <p:cNvSpPr/>
              <p:nvPr/>
            </p:nvSpPr>
            <p:spPr>
              <a:xfrm>
                <a:off x="6256420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6"/>
              <p:cNvSpPr/>
              <p:nvPr/>
            </p:nvSpPr>
            <p:spPr>
              <a:xfrm>
                <a:off x="6497025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6"/>
              <p:cNvSpPr/>
              <p:nvPr/>
            </p:nvSpPr>
            <p:spPr>
              <a:xfrm>
                <a:off x="6256420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6"/>
              <p:cNvSpPr/>
              <p:nvPr/>
            </p:nvSpPr>
            <p:spPr>
              <a:xfrm>
                <a:off x="6497025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6"/>
              <p:cNvSpPr/>
              <p:nvPr/>
            </p:nvSpPr>
            <p:spPr>
              <a:xfrm>
                <a:off x="6256420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6"/>
              <p:cNvSpPr/>
              <p:nvPr/>
            </p:nvSpPr>
            <p:spPr>
              <a:xfrm>
                <a:off x="6497025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6"/>
              <p:cNvSpPr/>
              <p:nvPr/>
            </p:nvSpPr>
            <p:spPr>
              <a:xfrm>
                <a:off x="6256420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6"/>
              <p:cNvSpPr/>
              <p:nvPr/>
            </p:nvSpPr>
            <p:spPr>
              <a:xfrm>
                <a:off x="6497025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6"/>
              <p:cNvSpPr/>
              <p:nvPr/>
            </p:nvSpPr>
            <p:spPr>
              <a:xfrm>
                <a:off x="6256420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6"/>
              <p:cNvSpPr/>
              <p:nvPr/>
            </p:nvSpPr>
            <p:spPr>
              <a:xfrm>
                <a:off x="6497025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6"/>
              <p:cNvSpPr/>
              <p:nvPr/>
            </p:nvSpPr>
            <p:spPr>
              <a:xfrm>
                <a:off x="6737683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6"/>
              <p:cNvSpPr/>
              <p:nvPr/>
            </p:nvSpPr>
            <p:spPr>
              <a:xfrm>
                <a:off x="6978288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6"/>
              <p:cNvSpPr/>
              <p:nvPr/>
            </p:nvSpPr>
            <p:spPr>
              <a:xfrm>
                <a:off x="6737683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6"/>
              <p:cNvSpPr/>
              <p:nvPr/>
            </p:nvSpPr>
            <p:spPr>
              <a:xfrm>
                <a:off x="6978288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6"/>
              <p:cNvSpPr/>
              <p:nvPr/>
            </p:nvSpPr>
            <p:spPr>
              <a:xfrm>
                <a:off x="6737683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6"/>
              <p:cNvSpPr/>
              <p:nvPr/>
            </p:nvSpPr>
            <p:spPr>
              <a:xfrm>
                <a:off x="6978288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6"/>
              <p:cNvSpPr/>
              <p:nvPr/>
            </p:nvSpPr>
            <p:spPr>
              <a:xfrm>
                <a:off x="6737683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6"/>
              <p:cNvSpPr/>
              <p:nvPr/>
            </p:nvSpPr>
            <p:spPr>
              <a:xfrm>
                <a:off x="6978288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6"/>
              <p:cNvSpPr/>
              <p:nvPr/>
            </p:nvSpPr>
            <p:spPr>
              <a:xfrm>
                <a:off x="6737683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6"/>
              <p:cNvSpPr/>
              <p:nvPr/>
            </p:nvSpPr>
            <p:spPr>
              <a:xfrm>
                <a:off x="6978288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6"/>
              <p:cNvSpPr/>
              <p:nvPr/>
            </p:nvSpPr>
            <p:spPr>
              <a:xfrm>
                <a:off x="6737683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6"/>
              <p:cNvSpPr/>
              <p:nvPr/>
            </p:nvSpPr>
            <p:spPr>
              <a:xfrm>
                <a:off x="6978288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6"/>
              <p:cNvSpPr/>
              <p:nvPr/>
            </p:nvSpPr>
            <p:spPr>
              <a:xfrm>
                <a:off x="6737683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6"/>
              <p:cNvSpPr/>
              <p:nvPr/>
            </p:nvSpPr>
            <p:spPr>
              <a:xfrm>
                <a:off x="6978288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6"/>
              <p:cNvSpPr/>
              <p:nvPr/>
            </p:nvSpPr>
            <p:spPr>
              <a:xfrm>
                <a:off x="6737683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6"/>
              <p:cNvSpPr/>
              <p:nvPr/>
            </p:nvSpPr>
            <p:spPr>
              <a:xfrm>
                <a:off x="6978288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6"/>
              <p:cNvSpPr/>
              <p:nvPr/>
            </p:nvSpPr>
            <p:spPr>
              <a:xfrm>
                <a:off x="6737683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6"/>
              <p:cNvSpPr/>
              <p:nvPr/>
            </p:nvSpPr>
            <p:spPr>
              <a:xfrm>
                <a:off x="6978288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6"/>
              <p:cNvSpPr/>
              <p:nvPr/>
            </p:nvSpPr>
            <p:spPr>
              <a:xfrm>
                <a:off x="6737683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6"/>
              <p:cNvSpPr/>
              <p:nvPr/>
            </p:nvSpPr>
            <p:spPr>
              <a:xfrm>
                <a:off x="6978288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6"/>
              <p:cNvSpPr/>
              <p:nvPr/>
            </p:nvSpPr>
            <p:spPr>
              <a:xfrm>
                <a:off x="6737683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6"/>
              <p:cNvSpPr/>
              <p:nvPr/>
            </p:nvSpPr>
            <p:spPr>
              <a:xfrm>
                <a:off x="6978288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6"/>
              <p:cNvSpPr/>
              <p:nvPr/>
            </p:nvSpPr>
            <p:spPr>
              <a:xfrm>
                <a:off x="6737683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6"/>
              <p:cNvSpPr/>
              <p:nvPr/>
            </p:nvSpPr>
            <p:spPr>
              <a:xfrm>
                <a:off x="6978288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6"/>
              <p:cNvSpPr/>
              <p:nvPr/>
            </p:nvSpPr>
            <p:spPr>
              <a:xfrm>
                <a:off x="6737683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6"/>
              <p:cNvSpPr/>
              <p:nvPr/>
            </p:nvSpPr>
            <p:spPr>
              <a:xfrm>
                <a:off x="6978288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6"/>
              <p:cNvSpPr/>
              <p:nvPr/>
            </p:nvSpPr>
            <p:spPr>
              <a:xfrm>
                <a:off x="6737683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6"/>
              <p:cNvSpPr/>
              <p:nvPr/>
            </p:nvSpPr>
            <p:spPr>
              <a:xfrm>
                <a:off x="6978288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6"/>
              <p:cNvSpPr/>
              <p:nvPr/>
            </p:nvSpPr>
            <p:spPr>
              <a:xfrm>
                <a:off x="6737683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6"/>
              <p:cNvSpPr/>
              <p:nvPr/>
            </p:nvSpPr>
            <p:spPr>
              <a:xfrm>
                <a:off x="6978288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6"/>
              <p:cNvSpPr/>
              <p:nvPr/>
            </p:nvSpPr>
            <p:spPr>
              <a:xfrm>
                <a:off x="6737683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6"/>
              <p:cNvSpPr/>
              <p:nvPr/>
            </p:nvSpPr>
            <p:spPr>
              <a:xfrm>
                <a:off x="6978288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6"/>
              <p:cNvSpPr/>
              <p:nvPr/>
            </p:nvSpPr>
            <p:spPr>
              <a:xfrm>
                <a:off x="6737683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6"/>
              <p:cNvSpPr/>
              <p:nvPr/>
            </p:nvSpPr>
            <p:spPr>
              <a:xfrm>
                <a:off x="6978288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6"/>
              <p:cNvSpPr/>
              <p:nvPr/>
            </p:nvSpPr>
            <p:spPr>
              <a:xfrm>
                <a:off x="6737683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6"/>
              <p:cNvSpPr/>
              <p:nvPr/>
            </p:nvSpPr>
            <p:spPr>
              <a:xfrm>
                <a:off x="6978288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6"/>
              <p:cNvSpPr/>
              <p:nvPr/>
            </p:nvSpPr>
            <p:spPr>
              <a:xfrm>
                <a:off x="6737683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6"/>
              <p:cNvSpPr/>
              <p:nvPr/>
            </p:nvSpPr>
            <p:spPr>
              <a:xfrm>
                <a:off x="6978288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6"/>
              <p:cNvSpPr/>
              <p:nvPr/>
            </p:nvSpPr>
            <p:spPr>
              <a:xfrm>
                <a:off x="6737683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6"/>
              <p:cNvSpPr/>
              <p:nvPr/>
            </p:nvSpPr>
            <p:spPr>
              <a:xfrm>
                <a:off x="6978288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6"/>
              <p:cNvSpPr/>
              <p:nvPr/>
            </p:nvSpPr>
            <p:spPr>
              <a:xfrm>
                <a:off x="7218946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6"/>
              <p:cNvSpPr/>
              <p:nvPr/>
            </p:nvSpPr>
            <p:spPr>
              <a:xfrm>
                <a:off x="7459551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6"/>
              <p:cNvSpPr/>
              <p:nvPr/>
            </p:nvSpPr>
            <p:spPr>
              <a:xfrm>
                <a:off x="7218946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6"/>
              <p:cNvSpPr/>
              <p:nvPr/>
            </p:nvSpPr>
            <p:spPr>
              <a:xfrm>
                <a:off x="7459551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6"/>
              <p:cNvSpPr/>
              <p:nvPr/>
            </p:nvSpPr>
            <p:spPr>
              <a:xfrm>
                <a:off x="7218946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6"/>
              <p:cNvSpPr/>
              <p:nvPr/>
            </p:nvSpPr>
            <p:spPr>
              <a:xfrm>
                <a:off x="7459551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6"/>
              <p:cNvSpPr/>
              <p:nvPr/>
            </p:nvSpPr>
            <p:spPr>
              <a:xfrm>
                <a:off x="7218946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6"/>
              <p:cNvSpPr/>
              <p:nvPr/>
            </p:nvSpPr>
            <p:spPr>
              <a:xfrm>
                <a:off x="7459551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6"/>
              <p:cNvSpPr/>
              <p:nvPr/>
            </p:nvSpPr>
            <p:spPr>
              <a:xfrm>
                <a:off x="7218946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6"/>
              <p:cNvSpPr/>
              <p:nvPr/>
            </p:nvSpPr>
            <p:spPr>
              <a:xfrm>
                <a:off x="7459551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6"/>
              <p:cNvSpPr/>
              <p:nvPr/>
            </p:nvSpPr>
            <p:spPr>
              <a:xfrm>
                <a:off x="7218946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9" name="Google Shape;3529;p6"/>
              <p:cNvSpPr/>
              <p:nvPr/>
            </p:nvSpPr>
            <p:spPr>
              <a:xfrm>
                <a:off x="7459551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0" name="Google Shape;3530;p6"/>
              <p:cNvSpPr/>
              <p:nvPr/>
            </p:nvSpPr>
            <p:spPr>
              <a:xfrm>
                <a:off x="7218946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1" name="Google Shape;3531;p6"/>
              <p:cNvSpPr/>
              <p:nvPr/>
            </p:nvSpPr>
            <p:spPr>
              <a:xfrm>
                <a:off x="7459551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3532;p6"/>
              <p:cNvSpPr/>
              <p:nvPr/>
            </p:nvSpPr>
            <p:spPr>
              <a:xfrm>
                <a:off x="7218946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3533;p6"/>
              <p:cNvSpPr/>
              <p:nvPr/>
            </p:nvSpPr>
            <p:spPr>
              <a:xfrm>
                <a:off x="7459551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4" name="Google Shape;3534;p6"/>
              <p:cNvSpPr/>
              <p:nvPr/>
            </p:nvSpPr>
            <p:spPr>
              <a:xfrm>
                <a:off x="7218946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5" name="Google Shape;3535;p6"/>
              <p:cNvSpPr/>
              <p:nvPr/>
            </p:nvSpPr>
            <p:spPr>
              <a:xfrm>
                <a:off x="7459551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6"/>
              <p:cNvSpPr/>
              <p:nvPr/>
            </p:nvSpPr>
            <p:spPr>
              <a:xfrm>
                <a:off x="7218946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6"/>
              <p:cNvSpPr/>
              <p:nvPr/>
            </p:nvSpPr>
            <p:spPr>
              <a:xfrm>
                <a:off x="7459551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6"/>
              <p:cNvSpPr/>
              <p:nvPr/>
            </p:nvSpPr>
            <p:spPr>
              <a:xfrm>
                <a:off x="7218946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6"/>
              <p:cNvSpPr/>
              <p:nvPr/>
            </p:nvSpPr>
            <p:spPr>
              <a:xfrm>
                <a:off x="7459551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6"/>
              <p:cNvSpPr/>
              <p:nvPr/>
            </p:nvSpPr>
            <p:spPr>
              <a:xfrm>
                <a:off x="7218946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6"/>
              <p:cNvSpPr/>
              <p:nvPr/>
            </p:nvSpPr>
            <p:spPr>
              <a:xfrm>
                <a:off x="7459551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6"/>
              <p:cNvSpPr/>
              <p:nvPr/>
            </p:nvSpPr>
            <p:spPr>
              <a:xfrm>
                <a:off x="7218946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6"/>
              <p:cNvSpPr/>
              <p:nvPr/>
            </p:nvSpPr>
            <p:spPr>
              <a:xfrm>
                <a:off x="7459551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4" name="Google Shape;3544;p6"/>
              <p:cNvSpPr/>
              <p:nvPr/>
            </p:nvSpPr>
            <p:spPr>
              <a:xfrm>
                <a:off x="7218946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5" name="Google Shape;3545;p6"/>
              <p:cNvSpPr/>
              <p:nvPr/>
            </p:nvSpPr>
            <p:spPr>
              <a:xfrm>
                <a:off x="7459551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3546;p6"/>
              <p:cNvSpPr/>
              <p:nvPr/>
            </p:nvSpPr>
            <p:spPr>
              <a:xfrm>
                <a:off x="7218946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6"/>
              <p:cNvSpPr/>
              <p:nvPr/>
            </p:nvSpPr>
            <p:spPr>
              <a:xfrm>
                <a:off x="7459551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6"/>
              <p:cNvSpPr/>
              <p:nvPr/>
            </p:nvSpPr>
            <p:spPr>
              <a:xfrm>
                <a:off x="7218946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6"/>
              <p:cNvSpPr/>
              <p:nvPr/>
            </p:nvSpPr>
            <p:spPr>
              <a:xfrm>
                <a:off x="7459551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6"/>
              <p:cNvSpPr/>
              <p:nvPr/>
            </p:nvSpPr>
            <p:spPr>
              <a:xfrm>
                <a:off x="7218946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6"/>
              <p:cNvSpPr/>
              <p:nvPr/>
            </p:nvSpPr>
            <p:spPr>
              <a:xfrm>
                <a:off x="7459551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6"/>
              <p:cNvSpPr/>
              <p:nvPr/>
            </p:nvSpPr>
            <p:spPr>
              <a:xfrm>
                <a:off x="7218946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6"/>
              <p:cNvSpPr/>
              <p:nvPr/>
            </p:nvSpPr>
            <p:spPr>
              <a:xfrm>
                <a:off x="7459551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6"/>
              <p:cNvSpPr/>
              <p:nvPr/>
            </p:nvSpPr>
            <p:spPr>
              <a:xfrm>
                <a:off x="7218946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6"/>
              <p:cNvSpPr/>
              <p:nvPr/>
            </p:nvSpPr>
            <p:spPr>
              <a:xfrm>
                <a:off x="7459551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6" name="Google Shape;3556;p6"/>
              <p:cNvSpPr/>
              <p:nvPr/>
            </p:nvSpPr>
            <p:spPr>
              <a:xfrm>
                <a:off x="7218946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7" name="Google Shape;3557;p6"/>
              <p:cNvSpPr/>
              <p:nvPr/>
            </p:nvSpPr>
            <p:spPr>
              <a:xfrm>
                <a:off x="7459551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6"/>
              <p:cNvSpPr/>
              <p:nvPr/>
            </p:nvSpPr>
            <p:spPr>
              <a:xfrm>
                <a:off x="7700209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9" name="Google Shape;3559;p6"/>
              <p:cNvSpPr/>
              <p:nvPr/>
            </p:nvSpPr>
            <p:spPr>
              <a:xfrm>
                <a:off x="7940815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0" name="Google Shape;3560;p6"/>
              <p:cNvSpPr/>
              <p:nvPr/>
            </p:nvSpPr>
            <p:spPr>
              <a:xfrm>
                <a:off x="7700209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1" name="Google Shape;3561;p6"/>
              <p:cNvSpPr/>
              <p:nvPr/>
            </p:nvSpPr>
            <p:spPr>
              <a:xfrm>
                <a:off x="7940815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6"/>
              <p:cNvSpPr/>
              <p:nvPr/>
            </p:nvSpPr>
            <p:spPr>
              <a:xfrm>
                <a:off x="7700209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3" name="Google Shape;3563;p6"/>
              <p:cNvSpPr/>
              <p:nvPr/>
            </p:nvSpPr>
            <p:spPr>
              <a:xfrm>
                <a:off x="7940815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6"/>
              <p:cNvSpPr/>
              <p:nvPr/>
            </p:nvSpPr>
            <p:spPr>
              <a:xfrm>
                <a:off x="7700209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6"/>
              <p:cNvSpPr/>
              <p:nvPr/>
            </p:nvSpPr>
            <p:spPr>
              <a:xfrm>
                <a:off x="7940815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3566;p6"/>
              <p:cNvSpPr/>
              <p:nvPr/>
            </p:nvSpPr>
            <p:spPr>
              <a:xfrm>
                <a:off x="7700209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3567;p6"/>
              <p:cNvSpPr/>
              <p:nvPr/>
            </p:nvSpPr>
            <p:spPr>
              <a:xfrm>
                <a:off x="7940815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6"/>
              <p:cNvSpPr/>
              <p:nvPr/>
            </p:nvSpPr>
            <p:spPr>
              <a:xfrm>
                <a:off x="7700209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6"/>
              <p:cNvSpPr/>
              <p:nvPr/>
            </p:nvSpPr>
            <p:spPr>
              <a:xfrm>
                <a:off x="7940815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6"/>
              <p:cNvSpPr/>
              <p:nvPr/>
            </p:nvSpPr>
            <p:spPr>
              <a:xfrm>
                <a:off x="7700209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6"/>
              <p:cNvSpPr/>
              <p:nvPr/>
            </p:nvSpPr>
            <p:spPr>
              <a:xfrm>
                <a:off x="7940815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2" name="Google Shape;3572;p6"/>
              <p:cNvSpPr/>
              <p:nvPr/>
            </p:nvSpPr>
            <p:spPr>
              <a:xfrm>
                <a:off x="7700209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3" name="Google Shape;3573;p6"/>
              <p:cNvSpPr/>
              <p:nvPr/>
            </p:nvSpPr>
            <p:spPr>
              <a:xfrm>
                <a:off x="7940815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6"/>
              <p:cNvSpPr/>
              <p:nvPr/>
            </p:nvSpPr>
            <p:spPr>
              <a:xfrm>
                <a:off x="7700209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6"/>
              <p:cNvSpPr/>
              <p:nvPr/>
            </p:nvSpPr>
            <p:spPr>
              <a:xfrm>
                <a:off x="7940815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6" name="Google Shape;3576;p6"/>
              <p:cNvSpPr/>
              <p:nvPr/>
            </p:nvSpPr>
            <p:spPr>
              <a:xfrm>
                <a:off x="7700209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6"/>
              <p:cNvSpPr/>
              <p:nvPr/>
            </p:nvSpPr>
            <p:spPr>
              <a:xfrm>
                <a:off x="7940815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8" name="Google Shape;3578;p6"/>
              <p:cNvSpPr/>
              <p:nvPr/>
            </p:nvSpPr>
            <p:spPr>
              <a:xfrm>
                <a:off x="7700209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3579;p6"/>
              <p:cNvSpPr/>
              <p:nvPr/>
            </p:nvSpPr>
            <p:spPr>
              <a:xfrm>
                <a:off x="7940815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0" name="Google Shape;3580;p6"/>
              <p:cNvSpPr/>
              <p:nvPr/>
            </p:nvSpPr>
            <p:spPr>
              <a:xfrm>
                <a:off x="7700209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1" name="Google Shape;3581;p6"/>
              <p:cNvSpPr/>
              <p:nvPr/>
            </p:nvSpPr>
            <p:spPr>
              <a:xfrm>
                <a:off x="7940815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2" name="Google Shape;3582;p6"/>
              <p:cNvSpPr/>
              <p:nvPr/>
            </p:nvSpPr>
            <p:spPr>
              <a:xfrm>
                <a:off x="7700209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3" name="Google Shape;3583;p6"/>
              <p:cNvSpPr/>
              <p:nvPr/>
            </p:nvSpPr>
            <p:spPr>
              <a:xfrm>
                <a:off x="7940815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4" name="Google Shape;3584;p6"/>
              <p:cNvSpPr/>
              <p:nvPr/>
            </p:nvSpPr>
            <p:spPr>
              <a:xfrm>
                <a:off x="7700209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585;p6"/>
              <p:cNvSpPr/>
              <p:nvPr/>
            </p:nvSpPr>
            <p:spPr>
              <a:xfrm>
                <a:off x="7940815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586;p6"/>
              <p:cNvSpPr/>
              <p:nvPr/>
            </p:nvSpPr>
            <p:spPr>
              <a:xfrm>
                <a:off x="7700209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7" name="Google Shape;3587;p6"/>
              <p:cNvSpPr/>
              <p:nvPr/>
            </p:nvSpPr>
            <p:spPr>
              <a:xfrm>
                <a:off x="7940815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8" name="Google Shape;3588;p6"/>
              <p:cNvSpPr/>
              <p:nvPr/>
            </p:nvSpPr>
            <p:spPr>
              <a:xfrm>
                <a:off x="7700209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6"/>
              <p:cNvSpPr/>
              <p:nvPr/>
            </p:nvSpPr>
            <p:spPr>
              <a:xfrm>
                <a:off x="7940815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6"/>
              <p:cNvSpPr/>
              <p:nvPr/>
            </p:nvSpPr>
            <p:spPr>
              <a:xfrm>
                <a:off x="7700209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6"/>
              <p:cNvSpPr/>
              <p:nvPr/>
            </p:nvSpPr>
            <p:spPr>
              <a:xfrm>
                <a:off x="7940815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6"/>
              <p:cNvSpPr/>
              <p:nvPr/>
            </p:nvSpPr>
            <p:spPr>
              <a:xfrm>
                <a:off x="7700209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6"/>
              <p:cNvSpPr/>
              <p:nvPr/>
            </p:nvSpPr>
            <p:spPr>
              <a:xfrm>
                <a:off x="7940815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6"/>
              <p:cNvSpPr/>
              <p:nvPr/>
            </p:nvSpPr>
            <p:spPr>
              <a:xfrm>
                <a:off x="7700209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6"/>
              <p:cNvSpPr/>
              <p:nvPr/>
            </p:nvSpPr>
            <p:spPr>
              <a:xfrm>
                <a:off x="7940815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6"/>
              <p:cNvSpPr/>
              <p:nvPr/>
            </p:nvSpPr>
            <p:spPr>
              <a:xfrm>
                <a:off x="7700209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6"/>
              <p:cNvSpPr/>
              <p:nvPr/>
            </p:nvSpPr>
            <p:spPr>
              <a:xfrm>
                <a:off x="7940815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8" name="Google Shape;3598;p6"/>
              <p:cNvSpPr/>
              <p:nvPr/>
            </p:nvSpPr>
            <p:spPr>
              <a:xfrm>
                <a:off x="8181472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9" name="Google Shape;3599;p6"/>
              <p:cNvSpPr/>
              <p:nvPr/>
            </p:nvSpPr>
            <p:spPr>
              <a:xfrm>
                <a:off x="8422078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0" name="Google Shape;3600;p6"/>
              <p:cNvSpPr/>
              <p:nvPr/>
            </p:nvSpPr>
            <p:spPr>
              <a:xfrm>
                <a:off x="8181472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1" name="Google Shape;3601;p6"/>
              <p:cNvSpPr/>
              <p:nvPr/>
            </p:nvSpPr>
            <p:spPr>
              <a:xfrm>
                <a:off x="8422078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2" name="Google Shape;3602;p6"/>
              <p:cNvSpPr/>
              <p:nvPr/>
            </p:nvSpPr>
            <p:spPr>
              <a:xfrm>
                <a:off x="8181472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3" name="Google Shape;3603;p6"/>
              <p:cNvSpPr/>
              <p:nvPr/>
            </p:nvSpPr>
            <p:spPr>
              <a:xfrm>
                <a:off x="8422078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4" name="Google Shape;3604;p6"/>
              <p:cNvSpPr/>
              <p:nvPr/>
            </p:nvSpPr>
            <p:spPr>
              <a:xfrm>
                <a:off x="8181472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5" name="Google Shape;3605;p6"/>
              <p:cNvSpPr/>
              <p:nvPr/>
            </p:nvSpPr>
            <p:spPr>
              <a:xfrm>
                <a:off x="8422078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6" name="Google Shape;3606;p6"/>
              <p:cNvSpPr/>
              <p:nvPr/>
            </p:nvSpPr>
            <p:spPr>
              <a:xfrm>
                <a:off x="8181472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7" name="Google Shape;3607;p6"/>
              <p:cNvSpPr/>
              <p:nvPr/>
            </p:nvSpPr>
            <p:spPr>
              <a:xfrm>
                <a:off x="8422078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8" name="Google Shape;3608;p6"/>
              <p:cNvSpPr/>
              <p:nvPr/>
            </p:nvSpPr>
            <p:spPr>
              <a:xfrm>
                <a:off x="8181472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9" name="Google Shape;3609;p6"/>
              <p:cNvSpPr/>
              <p:nvPr/>
            </p:nvSpPr>
            <p:spPr>
              <a:xfrm>
                <a:off x="8422078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0" name="Google Shape;3610;p6"/>
              <p:cNvSpPr/>
              <p:nvPr/>
            </p:nvSpPr>
            <p:spPr>
              <a:xfrm>
                <a:off x="8181472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1" name="Google Shape;3611;p6"/>
              <p:cNvSpPr/>
              <p:nvPr/>
            </p:nvSpPr>
            <p:spPr>
              <a:xfrm>
                <a:off x="8422078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3612;p6"/>
              <p:cNvSpPr/>
              <p:nvPr/>
            </p:nvSpPr>
            <p:spPr>
              <a:xfrm>
                <a:off x="8181472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3" name="Google Shape;3613;p6"/>
              <p:cNvSpPr/>
              <p:nvPr/>
            </p:nvSpPr>
            <p:spPr>
              <a:xfrm>
                <a:off x="8422078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4" name="Google Shape;3614;p6"/>
              <p:cNvSpPr/>
              <p:nvPr/>
            </p:nvSpPr>
            <p:spPr>
              <a:xfrm>
                <a:off x="8181472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5" name="Google Shape;3615;p6"/>
              <p:cNvSpPr/>
              <p:nvPr/>
            </p:nvSpPr>
            <p:spPr>
              <a:xfrm>
                <a:off x="8422078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6" name="Google Shape;3616;p6"/>
              <p:cNvSpPr/>
              <p:nvPr/>
            </p:nvSpPr>
            <p:spPr>
              <a:xfrm>
                <a:off x="8181472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7" name="Google Shape;3617;p6"/>
              <p:cNvSpPr/>
              <p:nvPr/>
            </p:nvSpPr>
            <p:spPr>
              <a:xfrm>
                <a:off x="8422078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6"/>
              <p:cNvSpPr/>
              <p:nvPr/>
            </p:nvSpPr>
            <p:spPr>
              <a:xfrm>
                <a:off x="8181472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6"/>
              <p:cNvSpPr/>
              <p:nvPr/>
            </p:nvSpPr>
            <p:spPr>
              <a:xfrm>
                <a:off x="8422078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0" name="Google Shape;3620;p6"/>
              <p:cNvSpPr/>
              <p:nvPr/>
            </p:nvSpPr>
            <p:spPr>
              <a:xfrm>
                <a:off x="8181472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1" name="Google Shape;3621;p6"/>
              <p:cNvSpPr/>
              <p:nvPr/>
            </p:nvSpPr>
            <p:spPr>
              <a:xfrm>
                <a:off x="8422078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2" name="Google Shape;3622;p6"/>
              <p:cNvSpPr/>
              <p:nvPr/>
            </p:nvSpPr>
            <p:spPr>
              <a:xfrm>
                <a:off x="8181472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3" name="Google Shape;3623;p6"/>
              <p:cNvSpPr/>
              <p:nvPr/>
            </p:nvSpPr>
            <p:spPr>
              <a:xfrm>
                <a:off x="8422078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6"/>
              <p:cNvSpPr/>
              <p:nvPr/>
            </p:nvSpPr>
            <p:spPr>
              <a:xfrm>
                <a:off x="8181472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5" name="Google Shape;3625;p6"/>
              <p:cNvSpPr/>
              <p:nvPr/>
            </p:nvSpPr>
            <p:spPr>
              <a:xfrm>
                <a:off x="8422078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6" name="Google Shape;3626;p6"/>
              <p:cNvSpPr/>
              <p:nvPr/>
            </p:nvSpPr>
            <p:spPr>
              <a:xfrm>
                <a:off x="8181472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7" name="Google Shape;3627;p6"/>
              <p:cNvSpPr/>
              <p:nvPr/>
            </p:nvSpPr>
            <p:spPr>
              <a:xfrm>
                <a:off x="8422078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8" name="Google Shape;3628;p6"/>
              <p:cNvSpPr/>
              <p:nvPr/>
            </p:nvSpPr>
            <p:spPr>
              <a:xfrm>
                <a:off x="8181472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9" name="Google Shape;3629;p6"/>
              <p:cNvSpPr/>
              <p:nvPr/>
            </p:nvSpPr>
            <p:spPr>
              <a:xfrm>
                <a:off x="8422078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0" name="Google Shape;3630;p6"/>
              <p:cNvSpPr/>
              <p:nvPr/>
            </p:nvSpPr>
            <p:spPr>
              <a:xfrm>
                <a:off x="8181472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1" name="Google Shape;3631;p6"/>
              <p:cNvSpPr/>
              <p:nvPr/>
            </p:nvSpPr>
            <p:spPr>
              <a:xfrm>
                <a:off x="8422078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2" name="Google Shape;3632;p6"/>
              <p:cNvSpPr/>
              <p:nvPr/>
            </p:nvSpPr>
            <p:spPr>
              <a:xfrm>
                <a:off x="8181472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3" name="Google Shape;3633;p6"/>
              <p:cNvSpPr/>
              <p:nvPr/>
            </p:nvSpPr>
            <p:spPr>
              <a:xfrm>
                <a:off x="8422078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4" name="Google Shape;3634;p6"/>
              <p:cNvSpPr/>
              <p:nvPr/>
            </p:nvSpPr>
            <p:spPr>
              <a:xfrm>
                <a:off x="8181472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5" name="Google Shape;3635;p6"/>
              <p:cNvSpPr/>
              <p:nvPr/>
            </p:nvSpPr>
            <p:spPr>
              <a:xfrm>
                <a:off x="8422078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6" name="Google Shape;3636;p6"/>
              <p:cNvSpPr/>
              <p:nvPr/>
            </p:nvSpPr>
            <p:spPr>
              <a:xfrm>
                <a:off x="8181472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7" name="Google Shape;3637;p6"/>
              <p:cNvSpPr/>
              <p:nvPr/>
            </p:nvSpPr>
            <p:spPr>
              <a:xfrm>
                <a:off x="8422078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8" name="Google Shape;3638;p6"/>
              <p:cNvSpPr/>
              <p:nvPr/>
            </p:nvSpPr>
            <p:spPr>
              <a:xfrm>
                <a:off x="8662735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9" name="Google Shape;3639;p6"/>
              <p:cNvSpPr/>
              <p:nvPr/>
            </p:nvSpPr>
            <p:spPr>
              <a:xfrm>
                <a:off x="8662735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0" name="Google Shape;3640;p6"/>
              <p:cNvSpPr/>
              <p:nvPr/>
            </p:nvSpPr>
            <p:spPr>
              <a:xfrm>
                <a:off x="8662735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1" name="Google Shape;3641;p6"/>
              <p:cNvSpPr/>
              <p:nvPr/>
            </p:nvSpPr>
            <p:spPr>
              <a:xfrm>
                <a:off x="8662735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2" name="Google Shape;3642;p6"/>
              <p:cNvSpPr/>
              <p:nvPr/>
            </p:nvSpPr>
            <p:spPr>
              <a:xfrm>
                <a:off x="8662735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3" name="Google Shape;3643;p6"/>
              <p:cNvSpPr/>
              <p:nvPr/>
            </p:nvSpPr>
            <p:spPr>
              <a:xfrm>
                <a:off x="8662735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4" name="Google Shape;3644;p6"/>
              <p:cNvSpPr/>
              <p:nvPr/>
            </p:nvSpPr>
            <p:spPr>
              <a:xfrm>
                <a:off x="8662735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5" name="Google Shape;3645;p6"/>
              <p:cNvSpPr/>
              <p:nvPr/>
            </p:nvSpPr>
            <p:spPr>
              <a:xfrm>
                <a:off x="8662735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6" name="Google Shape;3646;p6"/>
              <p:cNvSpPr/>
              <p:nvPr/>
            </p:nvSpPr>
            <p:spPr>
              <a:xfrm>
                <a:off x="8662735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7" name="Google Shape;3647;p6"/>
              <p:cNvSpPr/>
              <p:nvPr/>
            </p:nvSpPr>
            <p:spPr>
              <a:xfrm>
                <a:off x="8662735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8" name="Google Shape;3648;p6"/>
              <p:cNvSpPr/>
              <p:nvPr/>
            </p:nvSpPr>
            <p:spPr>
              <a:xfrm>
                <a:off x="8662735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9" name="Google Shape;3649;p6"/>
              <p:cNvSpPr/>
              <p:nvPr/>
            </p:nvSpPr>
            <p:spPr>
              <a:xfrm>
                <a:off x="8662735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0" name="Google Shape;3650;p6"/>
              <p:cNvSpPr/>
              <p:nvPr/>
            </p:nvSpPr>
            <p:spPr>
              <a:xfrm>
                <a:off x="8662735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1" name="Google Shape;3651;p6"/>
              <p:cNvSpPr/>
              <p:nvPr/>
            </p:nvSpPr>
            <p:spPr>
              <a:xfrm>
                <a:off x="8662735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2" name="Google Shape;3652;p6"/>
              <p:cNvSpPr/>
              <p:nvPr/>
            </p:nvSpPr>
            <p:spPr>
              <a:xfrm>
                <a:off x="8662735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3" name="Google Shape;3653;p6"/>
              <p:cNvSpPr/>
              <p:nvPr/>
            </p:nvSpPr>
            <p:spPr>
              <a:xfrm>
                <a:off x="8662735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4" name="Google Shape;3654;p6"/>
              <p:cNvSpPr/>
              <p:nvPr/>
            </p:nvSpPr>
            <p:spPr>
              <a:xfrm>
                <a:off x="8662735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5" name="Google Shape;3655;p6"/>
              <p:cNvSpPr/>
              <p:nvPr/>
            </p:nvSpPr>
            <p:spPr>
              <a:xfrm>
                <a:off x="8662735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6" name="Google Shape;3656;p6"/>
              <p:cNvSpPr/>
              <p:nvPr/>
            </p:nvSpPr>
            <p:spPr>
              <a:xfrm>
                <a:off x="8662735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7" name="Google Shape;3657;p6"/>
              <p:cNvSpPr/>
              <p:nvPr/>
            </p:nvSpPr>
            <p:spPr>
              <a:xfrm>
                <a:off x="8662735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58" name="Google Shape;3658;p6"/>
            <p:cNvGrpSpPr/>
            <p:nvPr/>
          </p:nvGrpSpPr>
          <p:grpSpPr>
            <a:xfrm>
              <a:off x="0" y="0"/>
              <a:ext cx="9144000" cy="247800"/>
              <a:chOff x="0" y="0"/>
              <a:chExt cx="9144000" cy="247800"/>
            </a:xfrm>
          </p:grpSpPr>
          <p:sp>
            <p:nvSpPr>
              <p:cNvPr id="3659" name="Google Shape;3659;p6"/>
              <p:cNvSpPr/>
              <p:nvPr/>
            </p:nvSpPr>
            <p:spPr>
              <a:xfrm>
                <a:off x="0" y="0"/>
                <a:ext cx="9144000" cy="247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0" name="Google Shape;3660;p6"/>
              <p:cNvSpPr/>
              <p:nvPr/>
            </p:nvSpPr>
            <p:spPr>
              <a:xfrm>
                <a:off x="8370400" y="78750"/>
                <a:ext cx="90300" cy="903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1" name="Google Shape;3661;p6"/>
              <p:cNvSpPr/>
              <p:nvPr/>
            </p:nvSpPr>
            <p:spPr>
              <a:xfrm>
                <a:off x="8577599" y="78750"/>
                <a:ext cx="90300" cy="903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2" name="Google Shape;3662;p6"/>
              <p:cNvSpPr/>
              <p:nvPr/>
            </p:nvSpPr>
            <p:spPr>
              <a:xfrm>
                <a:off x="8784798" y="78750"/>
                <a:ext cx="90300" cy="903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63" name="Google Shape;3663;p6"/>
          <p:cNvSpPr txBox="1">
            <a:spLocks noGrp="1"/>
          </p:cNvSpPr>
          <p:nvPr>
            <p:ph type="title"/>
          </p:nvPr>
        </p:nvSpPr>
        <p:spPr>
          <a:xfrm>
            <a:off x="722000" y="697150"/>
            <a:ext cx="7699800" cy="446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64" name="Google Shape;3664;p6"/>
          <p:cNvSpPr/>
          <p:nvPr/>
        </p:nvSpPr>
        <p:spPr>
          <a:xfrm>
            <a:off x="722150" y="1143250"/>
            <a:ext cx="7699800" cy="3548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5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20" name="Google Shape;7320;p14"/>
          <p:cNvGrpSpPr/>
          <p:nvPr/>
        </p:nvGrpSpPr>
        <p:grpSpPr>
          <a:xfrm>
            <a:off x="0" y="0"/>
            <a:ext cx="9144000" cy="4921204"/>
            <a:chOff x="0" y="0"/>
            <a:chExt cx="9144000" cy="4921204"/>
          </a:xfrm>
        </p:grpSpPr>
        <p:grpSp>
          <p:nvGrpSpPr>
            <p:cNvPr id="7321" name="Google Shape;7321;p14"/>
            <p:cNvGrpSpPr/>
            <p:nvPr/>
          </p:nvGrpSpPr>
          <p:grpSpPr>
            <a:xfrm>
              <a:off x="240606" y="474120"/>
              <a:ext cx="8662729" cy="4447084"/>
              <a:chOff x="240606" y="474120"/>
              <a:chExt cx="8662729" cy="4447084"/>
            </a:xfrm>
          </p:grpSpPr>
          <p:sp>
            <p:nvSpPr>
              <p:cNvPr id="7322" name="Google Shape;7322;p14"/>
              <p:cNvSpPr/>
              <p:nvPr/>
            </p:nvSpPr>
            <p:spPr>
              <a:xfrm>
                <a:off x="240606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3" name="Google Shape;7323;p14"/>
              <p:cNvSpPr/>
              <p:nvPr/>
            </p:nvSpPr>
            <p:spPr>
              <a:xfrm>
                <a:off x="240606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4" name="Google Shape;7324;p14"/>
              <p:cNvSpPr/>
              <p:nvPr/>
            </p:nvSpPr>
            <p:spPr>
              <a:xfrm>
                <a:off x="240606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5" name="Google Shape;7325;p14"/>
              <p:cNvSpPr/>
              <p:nvPr/>
            </p:nvSpPr>
            <p:spPr>
              <a:xfrm>
                <a:off x="240606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6" name="Google Shape;7326;p14"/>
              <p:cNvSpPr/>
              <p:nvPr/>
            </p:nvSpPr>
            <p:spPr>
              <a:xfrm>
                <a:off x="240606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7" name="Google Shape;7327;p14"/>
              <p:cNvSpPr/>
              <p:nvPr/>
            </p:nvSpPr>
            <p:spPr>
              <a:xfrm>
                <a:off x="240606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8" name="Google Shape;7328;p14"/>
              <p:cNvSpPr/>
              <p:nvPr/>
            </p:nvSpPr>
            <p:spPr>
              <a:xfrm>
                <a:off x="240606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9" name="Google Shape;7329;p14"/>
              <p:cNvSpPr/>
              <p:nvPr/>
            </p:nvSpPr>
            <p:spPr>
              <a:xfrm>
                <a:off x="240606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0" name="Google Shape;7330;p14"/>
              <p:cNvSpPr/>
              <p:nvPr/>
            </p:nvSpPr>
            <p:spPr>
              <a:xfrm>
                <a:off x="240606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1" name="Google Shape;7331;p14"/>
              <p:cNvSpPr/>
              <p:nvPr/>
            </p:nvSpPr>
            <p:spPr>
              <a:xfrm>
                <a:off x="240606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2" name="Google Shape;7332;p14"/>
              <p:cNvSpPr/>
              <p:nvPr/>
            </p:nvSpPr>
            <p:spPr>
              <a:xfrm>
                <a:off x="240606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3" name="Google Shape;7333;p14"/>
              <p:cNvSpPr/>
              <p:nvPr/>
            </p:nvSpPr>
            <p:spPr>
              <a:xfrm>
                <a:off x="240606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4" name="Google Shape;7334;p14"/>
              <p:cNvSpPr/>
              <p:nvPr/>
            </p:nvSpPr>
            <p:spPr>
              <a:xfrm>
                <a:off x="240606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5" name="Google Shape;7335;p14"/>
              <p:cNvSpPr/>
              <p:nvPr/>
            </p:nvSpPr>
            <p:spPr>
              <a:xfrm>
                <a:off x="240606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6" name="Google Shape;7336;p14"/>
              <p:cNvSpPr/>
              <p:nvPr/>
            </p:nvSpPr>
            <p:spPr>
              <a:xfrm>
                <a:off x="240606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7" name="Google Shape;7337;p14"/>
              <p:cNvSpPr/>
              <p:nvPr/>
            </p:nvSpPr>
            <p:spPr>
              <a:xfrm>
                <a:off x="240606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8" name="Google Shape;7338;p14"/>
              <p:cNvSpPr/>
              <p:nvPr/>
            </p:nvSpPr>
            <p:spPr>
              <a:xfrm>
                <a:off x="240606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9" name="Google Shape;7339;p14"/>
              <p:cNvSpPr/>
              <p:nvPr/>
            </p:nvSpPr>
            <p:spPr>
              <a:xfrm>
                <a:off x="240606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0" name="Google Shape;7340;p14"/>
              <p:cNvSpPr/>
              <p:nvPr/>
            </p:nvSpPr>
            <p:spPr>
              <a:xfrm>
                <a:off x="240606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1" name="Google Shape;7341;p14"/>
              <p:cNvSpPr/>
              <p:nvPr/>
            </p:nvSpPr>
            <p:spPr>
              <a:xfrm>
                <a:off x="240606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2" name="Google Shape;7342;p14"/>
              <p:cNvSpPr/>
              <p:nvPr/>
            </p:nvSpPr>
            <p:spPr>
              <a:xfrm>
                <a:off x="481263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3" name="Google Shape;7343;p14"/>
              <p:cNvSpPr/>
              <p:nvPr/>
            </p:nvSpPr>
            <p:spPr>
              <a:xfrm>
                <a:off x="721869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4" name="Google Shape;7344;p14"/>
              <p:cNvSpPr/>
              <p:nvPr/>
            </p:nvSpPr>
            <p:spPr>
              <a:xfrm>
                <a:off x="481263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5" name="Google Shape;7345;p14"/>
              <p:cNvSpPr/>
              <p:nvPr/>
            </p:nvSpPr>
            <p:spPr>
              <a:xfrm>
                <a:off x="721869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6" name="Google Shape;7346;p14"/>
              <p:cNvSpPr/>
              <p:nvPr/>
            </p:nvSpPr>
            <p:spPr>
              <a:xfrm>
                <a:off x="481263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7" name="Google Shape;7347;p14"/>
              <p:cNvSpPr/>
              <p:nvPr/>
            </p:nvSpPr>
            <p:spPr>
              <a:xfrm>
                <a:off x="721869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8" name="Google Shape;7348;p14"/>
              <p:cNvSpPr/>
              <p:nvPr/>
            </p:nvSpPr>
            <p:spPr>
              <a:xfrm>
                <a:off x="481263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9" name="Google Shape;7349;p14"/>
              <p:cNvSpPr/>
              <p:nvPr/>
            </p:nvSpPr>
            <p:spPr>
              <a:xfrm>
                <a:off x="721869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0" name="Google Shape;7350;p14"/>
              <p:cNvSpPr/>
              <p:nvPr/>
            </p:nvSpPr>
            <p:spPr>
              <a:xfrm>
                <a:off x="481263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1" name="Google Shape;7351;p14"/>
              <p:cNvSpPr/>
              <p:nvPr/>
            </p:nvSpPr>
            <p:spPr>
              <a:xfrm>
                <a:off x="721869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2" name="Google Shape;7352;p14"/>
              <p:cNvSpPr/>
              <p:nvPr/>
            </p:nvSpPr>
            <p:spPr>
              <a:xfrm>
                <a:off x="481263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3" name="Google Shape;7353;p14"/>
              <p:cNvSpPr/>
              <p:nvPr/>
            </p:nvSpPr>
            <p:spPr>
              <a:xfrm>
                <a:off x="721869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4" name="Google Shape;7354;p14"/>
              <p:cNvSpPr/>
              <p:nvPr/>
            </p:nvSpPr>
            <p:spPr>
              <a:xfrm>
                <a:off x="481263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5" name="Google Shape;7355;p14"/>
              <p:cNvSpPr/>
              <p:nvPr/>
            </p:nvSpPr>
            <p:spPr>
              <a:xfrm>
                <a:off x="721869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6" name="Google Shape;7356;p14"/>
              <p:cNvSpPr/>
              <p:nvPr/>
            </p:nvSpPr>
            <p:spPr>
              <a:xfrm>
                <a:off x="481263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7" name="Google Shape;7357;p14"/>
              <p:cNvSpPr/>
              <p:nvPr/>
            </p:nvSpPr>
            <p:spPr>
              <a:xfrm>
                <a:off x="721869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8" name="Google Shape;7358;p14"/>
              <p:cNvSpPr/>
              <p:nvPr/>
            </p:nvSpPr>
            <p:spPr>
              <a:xfrm>
                <a:off x="481263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9" name="Google Shape;7359;p14"/>
              <p:cNvSpPr/>
              <p:nvPr/>
            </p:nvSpPr>
            <p:spPr>
              <a:xfrm>
                <a:off x="721869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0" name="Google Shape;7360;p14"/>
              <p:cNvSpPr/>
              <p:nvPr/>
            </p:nvSpPr>
            <p:spPr>
              <a:xfrm>
                <a:off x="481263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1" name="Google Shape;7361;p14"/>
              <p:cNvSpPr/>
              <p:nvPr/>
            </p:nvSpPr>
            <p:spPr>
              <a:xfrm>
                <a:off x="721869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2" name="Google Shape;7362;p14"/>
              <p:cNvSpPr/>
              <p:nvPr/>
            </p:nvSpPr>
            <p:spPr>
              <a:xfrm>
                <a:off x="481263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3" name="Google Shape;7363;p14"/>
              <p:cNvSpPr/>
              <p:nvPr/>
            </p:nvSpPr>
            <p:spPr>
              <a:xfrm>
                <a:off x="721869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4" name="Google Shape;7364;p14"/>
              <p:cNvSpPr/>
              <p:nvPr/>
            </p:nvSpPr>
            <p:spPr>
              <a:xfrm>
                <a:off x="481263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5" name="Google Shape;7365;p14"/>
              <p:cNvSpPr/>
              <p:nvPr/>
            </p:nvSpPr>
            <p:spPr>
              <a:xfrm>
                <a:off x="721869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6" name="Google Shape;7366;p14"/>
              <p:cNvSpPr/>
              <p:nvPr/>
            </p:nvSpPr>
            <p:spPr>
              <a:xfrm>
                <a:off x="481263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7" name="Google Shape;7367;p14"/>
              <p:cNvSpPr/>
              <p:nvPr/>
            </p:nvSpPr>
            <p:spPr>
              <a:xfrm>
                <a:off x="721869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8" name="Google Shape;7368;p14"/>
              <p:cNvSpPr/>
              <p:nvPr/>
            </p:nvSpPr>
            <p:spPr>
              <a:xfrm>
                <a:off x="481263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9" name="Google Shape;7369;p14"/>
              <p:cNvSpPr/>
              <p:nvPr/>
            </p:nvSpPr>
            <p:spPr>
              <a:xfrm>
                <a:off x="721869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0" name="Google Shape;7370;p14"/>
              <p:cNvSpPr/>
              <p:nvPr/>
            </p:nvSpPr>
            <p:spPr>
              <a:xfrm>
                <a:off x="481263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1" name="Google Shape;7371;p14"/>
              <p:cNvSpPr/>
              <p:nvPr/>
            </p:nvSpPr>
            <p:spPr>
              <a:xfrm>
                <a:off x="721869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2" name="Google Shape;7372;p14"/>
              <p:cNvSpPr/>
              <p:nvPr/>
            </p:nvSpPr>
            <p:spPr>
              <a:xfrm>
                <a:off x="481263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3" name="Google Shape;7373;p14"/>
              <p:cNvSpPr/>
              <p:nvPr/>
            </p:nvSpPr>
            <p:spPr>
              <a:xfrm>
                <a:off x="721869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4" name="Google Shape;7374;p14"/>
              <p:cNvSpPr/>
              <p:nvPr/>
            </p:nvSpPr>
            <p:spPr>
              <a:xfrm>
                <a:off x="481263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5" name="Google Shape;7375;p14"/>
              <p:cNvSpPr/>
              <p:nvPr/>
            </p:nvSpPr>
            <p:spPr>
              <a:xfrm>
                <a:off x="721869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6" name="Google Shape;7376;p14"/>
              <p:cNvSpPr/>
              <p:nvPr/>
            </p:nvSpPr>
            <p:spPr>
              <a:xfrm>
                <a:off x="481263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7" name="Google Shape;7377;p14"/>
              <p:cNvSpPr/>
              <p:nvPr/>
            </p:nvSpPr>
            <p:spPr>
              <a:xfrm>
                <a:off x="721869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8" name="Google Shape;7378;p14"/>
              <p:cNvSpPr/>
              <p:nvPr/>
            </p:nvSpPr>
            <p:spPr>
              <a:xfrm>
                <a:off x="481263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9" name="Google Shape;7379;p14"/>
              <p:cNvSpPr/>
              <p:nvPr/>
            </p:nvSpPr>
            <p:spPr>
              <a:xfrm>
                <a:off x="721869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0" name="Google Shape;7380;p14"/>
              <p:cNvSpPr/>
              <p:nvPr/>
            </p:nvSpPr>
            <p:spPr>
              <a:xfrm>
                <a:off x="481263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1" name="Google Shape;7381;p14"/>
              <p:cNvSpPr/>
              <p:nvPr/>
            </p:nvSpPr>
            <p:spPr>
              <a:xfrm>
                <a:off x="721869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2" name="Google Shape;7382;p14"/>
              <p:cNvSpPr/>
              <p:nvPr/>
            </p:nvSpPr>
            <p:spPr>
              <a:xfrm>
                <a:off x="962526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3" name="Google Shape;7383;p14"/>
              <p:cNvSpPr/>
              <p:nvPr/>
            </p:nvSpPr>
            <p:spPr>
              <a:xfrm>
                <a:off x="1203132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4" name="Google Shape;7384;p14"/>
              <p:cNvSpPr/>
              <p:nvPr/>
            </p:nvSpPr>
            <p:spPr>
              <a:xfrm>
                <a:off x="962526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5" name="Google Shape;7385;p14"/>
              <p:cNvSpPr/>
              <p:nvPr/>
            </p:nvSpPr>
            <p:spPr>
              <a:xfrm>
                <a:off x="1203132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6" name="Google Shape;7386;p14"/>
              <p:cNvSpPr/>
              <p:nvPr/>
            </p:nvSpPr>
            <p:spPr>
              <a:xfrm>
                <a:off x="962526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7" name="Google Shape;7387;p14"/>
              <p:cNvSpPr/>
              <p:nvPr/>
            </p:nvSpPr>
            <p:spPr>
              <a:xfrm>
                <a:off x="1203132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8" name="Google Shape;7388;p14"/>
              <p:cNvSpPr/>
              <p:nvPr/>
            </p:nvSpPr>
            <p:spPr>
              <a:xfrm>
                <a:off x="962526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9" name="Google Shape;7389;p14"/>
              <p:cNvSpPr/>
              <p:nvPr/>
            </p:nvSpPr>
            <p:spPr>
              <a:xfrm>
                <a:off x="1203132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0" name="Google Shape;7390;p14"/>
              <p:cNvSpPr/>
              <p:nvPr/>
            </p:nvSpPr>
            <p:spPr>
              <a:xfrm>
                <a:off x="962526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1" name="Google Shape;7391;p14"/>
              <p:cNvSpPr/>
              <p:nvPr/>
            </p:nvSpPr>
            <p:spPr>
              <a:xfrm>
                <a:off x="1203132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2" name="Google Shape;7392;p14"/>
              <p:cNvSpPr/>
              <p:nvPr/>
            </p:nvSpPr>
            <p:spPr>
              <a:xfrm>
                <a:off x="962526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3" name="Google Shape;7393;p14"/>
              <p:cNvSpPr/>
              <p:nvPr/>
            </p:nvSpPr>
            <p:spPr>
              <a:xfrm>
                <a:off x="1203132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4" name="Google Shape;7394;p14"/>
              <p:cNvSpPr/>
              <p:nvPr/>
            </p:nvSpPr>
            <p:spPr>
              <a:xfrm>
                <a:off x="962526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5" name="Google Shape;7395;p14"/>
              <p:cNvSpPr/>
              <p:nvPr/>
            </p:nvSpPr>
            <p:spPr>
              <a:xfrm>
                <a:off x="1203132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6" name="Google Shape;7396;p14"/>
              <p:cNvSpPr/>
              <p:nvPr/>
            </p:nvSpPr>
            <p:spPr>
              <a:xfrm>
                <a:off x="962526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7" name="Google Shape;7397;p14"/>
              <p:cNvSpPr/>
              <p:nvPr/>
            </p:nvSpPr>
            <p:spPr>
              <a:xfrm>
                <a:off x="1203132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8" name="Google Shape;7398;p14"/>
              <p:cNvSpPr/>
              <p:nvPr/>
            </p:nvSpPr>
            <p:spPr>
              <a:xfrm>
                <a:off x="962526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9" name="Google Shape;7399;p14"/>
              <p:cNvSpPr/>
              <p:nvPr/>
            </p:nvSpPr>
            <p:spPr>
              <a:xfrm>
                <a:off x="1203132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0" name="Google Shape;7400;p14"/>
              <p:cNvSpPr/>
              <p:nvPr/>
            </p:nvSpPr>
            <p:spPr>
              <a:xfrm>
                <a:off x="962526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1" name="Google Shape;7401;p14"/>
              <p:cNvSpPr/>
              <p:nvPr/>
            </p:nvSpPr>
            <p:spPr>
              <a:xfrm>
                <a:off x="1203132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2" name="Google Shape;7402;p14"/>
              <p:cNvSpPr/>
              <p:nvPr/>
            </p:nvSpPr>
            <p:spPr>
              <a:xfrm>
                <a:off x="962526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3" name="Google Shape;7403;p14"/>
              <p:cNvSpPr/>
              <p:nvPr/>
            </p:nvSpPr>
            <p:spPr>
              <a:xfrm>
                <a:off x="1203132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4" name="Google Shape;7404;p14"/>
              <p:cNvSpPr/>
              <p:nvPr/>
            </p:nvSpPr>
            <p:spPr>
              <a:xfrm>
                <a:off x="962526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5" name="Google Shape;7405;p14"/>
              <p:cNvSpPr/>
              <p:nvPr/>
            </p:nvSpPr>
            <p:spPr>
              <a:xfrm>
                <a:off x="1203132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6" name="Google Shape;7406;p14"/>
              <p:cNvSpPr/>
              <p:nvPr/>
            </p:nvSpPr>
            <p:spPr>
              <a:xfrm>
                <a:off x="962526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7" name="Google Shape;7407;p14"/>
              <p:cNvSpPr/>
              <p:nvPr/>
            </p:nvSpPr>
            <p:spPr>
              <a:xfrm>
                <a:off x="1203132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8" name="Google Shape;7408;p14"/>
              <p:cNvSpPr/>
              <p:nvPr/>
            </p:nvSpPr>
            <p:spPr>
              <a:xfrm>
                <a:off x="962526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9" name="Google Shape;7409;p14"/>
              <p:cNvSpPr/>
              <p:nvPr/>
            </p:nvSpPr>
            <p:spPr>
              <a:xfrm>
                <a:off x="1203132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0" name="Google Shape;7410;p14"/>
              <p:cNvSpPr/>
              <p:nvPr/>
            </p:nvSpPr>
            <p:spPr>
              <a:xfrm>
                <a:off x="962526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1" name="Google Shape;7411;p14"/>
              <p:cNvSpPr/>
              <p:nvPr/>
            </p:nvSpPr>
            <p:spPr>
              <a:xfrm>
                <a:off x="1203132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2" name="Google Shape;7412;p14"/>
              <p:cNvSpPr/>
              <p:nvPr/>
            </p:nvSpPr>
            <p:spPr>
              <a:xfrm>
                <a:off x="962526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3" name="Google Shape;7413;p14"/>
              <p:cNvSpPr/>
              <p:nvPr/>
            </p:nvSpPr>
            <p:spPr>
              <a:xfrm>
                <a:off x="1203132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4" name="Google Shape;7414;p14"/>
              <p:cNvSpPr/>
              <p:nvPr/>
            </p:nvSpPr>
            <p:spPr>
              <a:xfrm>
                <a:off x="962526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5" name="Google Shape;7415;p14"/>
              <p:cNvSpPr/>
              <p:nvPr/>
            </p:nvSpPr>
            <p:spPr>
              <a:xfrm>
                <a:off x="1203132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6" name="Google Shape;7416;p14"/>
              <p:cNvSpPr/>
              <p:nvPr/>
            </p:nvSpPr>
            <p:spPr>
              <a:xfrm>
                <a:off x="962526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7" name="Google Shape;7417;p14"/>
              <p:cNvSpPr/>
              <p:nvPr/>
            </p:nvSpPr>
            <p:spPr>
              <a:xfrm>
                <a:off x="1203132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8" name="Google Shape;7418;p14"/>
              <p:cNvSpPr/>
              <p:nvPr/>
            </p:nvSpPr>
            <p:spPr>
              <a:xfrm>
                <a:off x="962526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9" name="Google Shape;7419;p14"/>
              <p:cNvSpPr/>
              <p:nvPr/>
            </p:nvSpPr>
            <p:spPr>
              <a:xfrm>
                <a:off x="1203132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0" name="Google Shape;7420;p14"/>
              <p:cNvSpPr/>
              <p:nvPr/>
            </p:nvSpPr>
            <p:spPr>
              <a:xfrm>
                <a:off x="962526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1" name="Google Shape;7421;p14"/>
              <p:cNvSpPr/>
              <p:nvPr/>
            </p:nvSpPr>
            <p:spPr>
              <a:xfrm>
                <a:off x="1203132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2" name="Google Shape;7422;p14"/>
              <p:cNvSpPr/>
              <p:nvPr/>
            </p:nvSpPr>
            <p:spPr>
              <a:xfrm>
                <a:off x="1443789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3" name="Google Shape;7423;p14"/>
              <p:cNvSpPr/>
              <p:nvPr/>
            </p:nvSpPr>
            <p:spPr>
              <a:xfrm>
                <a:off x="1684395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4" name="Google Shape;7424;p14"/>
              <p:cNvSpPr/>
              <p:nvPr/>
            </p:nvSpPr>
            <p:spPr>
              <a:xfrm>
                <a:off x="1443789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5" name="Google Shape;7425;p14"/>
              <p:cNvSpPr/>
              <p:nvPr/>
            </p:nvSpPr>
            <p:spPr>
              <a:xfrm>
                <a:off x="1684395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6" name="Google Shape;7426;p14"/>
              <p:cNvSpPr/>
              <p:nvPr/>
            </p:nvSpPr>
            <p:spPr>
              <a:xfrm>
                <a:off x="1443789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7" name="Google Shape;7427;p14"/>
              <p:cNvSpPr/>
              <p:nvPr/>
            </p:nvSpPr>
            <p:spPr>
              <a:xfrm>
                <a:off x="1684395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8" name="Google Shape;7428;p14"/>
              <p:cNvSpPr/>
              <p:nvPr/>
            </p:nvSpPr>
            <p:spPr>
              <a:xfrm>
                <a:off x="1443789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9" name="Google Shape;7429;p14"/>
              <p:cNvSpPr/>
              <p:nvPr/>
            </p:nvSpPr>
            <p:spPr>
              <a:xfrm>
                <a:off x="1684395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0" name="Google Shape;7430;p14"/>
              <p:cNvSpPr/>
              <p:nvPr/>
            </p:nvSpPr>
            <p:spPr>
              <a:xfrm>
                <a:off x="1443789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1" name="Google Shape;7431;p14"/>
              <p:cNvSpPr/>
              <p:nvPr/>
            </p:nvSpPr>
            <p:spPr>
              <a:xfrm>
                <a:off x="1684395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2" name="Google Shape;7432;p14"/>
              <p:cNvSpPr/>
              <p:nvPr/>
            </p:nvSpPr>
            <p:spPr>
              <a:xfrm>
                <a:off x="1443789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3" name="Google Shape;7433;p14"/>
              <p:cNvSpPr/>
              <p:nvPr/>
            </p:nvSpPr>
            <p:spPr>
              <a:xfrm>
                <a:off x="1684395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4" name="Google Shape;7434;p14"/>
              <p:cNvSpPr/>
              <p:nvPr/>
            </p:nvSpPr>
            <p:spPr>
              <a:xfrm>
                <a:off x="1443789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5" name="Google Shape;7435;p14"/>
              <p:cNvSpPr/>
              <p:nvPr/>
            </p:nvSpPr>
            <p:spPr>
              <a:xfrm>
                <a:off x="1684395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6" name="Google Shape;7436;p14"/>
              <p:cNvSpPr/>
              <p:nvPr/>
            </p:nvSpPr>
            <p:spPr>
              <a:xfrm>
                <a:off x="1443789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7" name="Google Shape;7437;p14"/>
              <p:cNvSpPr/>
              <p:nvPr/>
            </p:nvSpPr>
            <p:spPr>
              <a:xfrm>
                <a:off x="1684395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8" name="Google Shape;7438;p14"/>
              <p:cNvSpPr/>
              <p:nvPr/>
            </p:nvSpPr>
            <p:spPr>
              <a:xfrm>
                <a:off x="1443789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9" name="Google Shape;7439;p14"/>
              <p:cNvSpPr/>
              <p:nvPr/>
            </p:nvSpPr>
            <p:spPr>
              <a:xfrm>
                <a:off x="1684395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0" name="Google Shape;7440;p14"/>
              <p:cNvSpPr/>
              <p:nvPr/>
            </p:nvSpPr>
            <p:spPr>
              <a:xfrm>
                <a:off x="1443789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1" name="Google Shape;7441;p14"/>
              <p:cNvSpPr/>
              <p:nvPr/>
            </p:nvSpPr>
            <p:spPr>
              <a:xfrm>
                <a:off x="1684395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2" name="Google Shape;7442;p14"/>
              <p:cNvSpPr/>
              <p:nvPr/>
            </p:nvSpPr>
            <p:spPr>
              <a:xfrm>
                <a:off x="1443789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3" name="Google Shape;7443;p14"/>
              <p:cNvSpPr/>
              <p:nvPr/>
            </p:nvSpPr>
            <p:spPr>
              <a:xfrm>
                <a:off x="1684395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4" name="Google Shape;7444;p14"/>
              <p:cNvSpPr/>
              <p:nvPr/>
            </p:nvSpPr>
            <p:spPr>
              <a:xfrm>
                <a:off x="1443789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5" name="Google Shape;7445;p14"/>
              <p:cNvSpPr/>
              <p:nvPr/>
            </p:nvSpPr>
            <p:spPr>
              <a:xfrm>
                <a:off x="1684395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6" name="Google Shape;7446;p14"/>
              <p:cNvSpPr/>
              <p:nvPr/>
            </p:nvSpPr>
            <p:spPr>
              <a:xfrm>
                <a:off x="1443789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7" name="Google Shape;7447;p14"/>
              <p:cNvSpPr/>
              <p:nvPr/>
            </p:nvSpPr>
            <p:spPr>
              <a:xfrm>
                <a:off x="1684395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8" name="Google Shape;7448;p14"/>
              <p:cNvSpPr/>
              <p:nvPr/>
            </p:nvSpPr>
            <p:spPr>
              <a:xfrm>
                <a:off x="1443789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9" name="Google Shape;7449;p14"/>
              <p:cNvSpPr/>
              <p:nvPr/>
            </p:nvSpPr>
            <p:spPr>
              <a:xfrm>
                <a:off x="1684395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0" name="Google Shape;7450;p14"/>
              <p:cNvSpPr/>
              <p:nvPr/>
            </p:nvSpPr>
            <p:spPr>
              <a:xfrm>
                <a:off x="1443789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1" name="Google Shape;7451;p14"/>
              <p:cNvSpPr/>
              <p:nvPr/>
            </p:nvSpPr>
            <p:spPr>
              <a:xfrm>
                <a:off x="1684395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2" name="Google Shape;7452;p14"/>
              <p:cNvSpPr/>
              <p:nvPr/>
            </p:nvSpPr>
            <p:spPr>
              <a:xfrm>
                <a:off x="1443789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3" name="Google Shape;7453;p14"/>
              <p:cNvSpPr/>
              <p:nvPr/>
            </p:nvSpPr>
            <p:spPr>
              <a:xfrm>
                <a:off x="1684395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4" name="Google Shape;7454;p14"/>
              <p:cNvSpPr/>
              <p:nvPr/>
            </p:nvSpPr>
            <p:spPr>
              <a:xfrm>
                <a:off x="1443789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5" name="Google Shape;7455;p14"/>
              <p:cNvSpPr/>
              <p:nvPr/>
            </p:nvSpPr>
            <p:spPr>
              <a:xfrm>
                <a:off x="1684395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6" name="Google Shape;7456;p14"/>
              <p:cNvSpPr/>
              <p:nvPr/>
            </p:nvSpPr>
            <p:spPr>
              <a:xfrm>
                <a:off x="1443789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7" name="Google Shape;7457;p14"/>
              <p:cNvSpPr/>
              <p:nvPr/>
            </p:nvSpPr>
            <p:spPr>
              <a:xfrm>
                <a:off x="1684395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8" name="Google Shape;7458;p14"/>
              <p:cNvSpPr/>
              <p:nvPr/>
            </p:nvSpPr>
            <p:spPr>
              <a:xfrm>
                <a:off x="1443789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9" name="Google Shape;7459;p14"/>
              <p:cNvSpPr/>
              <p:nvPr/>
            </p:nvSpPr>
            <p:spPr>
              <a:xfrm>
                <a:off x="1684395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0" name="Google Shape;7460;p14"/>
              <p:cNvSpPr/>
              <p:nvPr/>
            </p:nvSpPr>
            <p:spPr>
              <a:xfrm>
                <a:off x="1443789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1" name="Google Shape;7461;p14"/>
              <p:cNvSpPr/>
              <p:nvPr/>
            </p:nvSpPr>
            <p:spPr>
              <a:xfrm>
                <a:off x="1684395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2" name="Google Shape;7462;p14"/>
              <p:cNvSpPr/>
              <p:nvPr/>
            </p:nvSpPr>
            <p:spPr>
              <a:xfrm>
                <a:off x="1925052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3" name="Google Shape;7463;p14"/>
              <p:cNvSpPr/>
              <p:nvPr/>
            </p:nvSpPr>
            <p:spPr>
              <a:xfrm>
                <a:off x="2165658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4" name="Google Shape;7464;p14"/>
              <p:cNvSpPr/>
              <p:nvPr/>
            </p:nvSpPr>
            <p:spPr>
              <a:xfrm>
                <a:off x="1925052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5" name="Google Shape;7465;p14"/>
              <p:cNvSpPr/>
              <p:nvPr/>
            </p:nvSpPr>
            <p:spPr>
              <a:xfrm>
                <a:off x="2165658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6" name="Google Shape;7466;p14"/>
              <p:cNvSpPr/>
              <p:nvPr/>
            </p:nvSpPr>
            <p:spPr>
              <a:xfrm>
                <a:off x="1925052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7" name="Google Shape;7467;p14"/>
              <p:cNvSpPr/>
              <p:nvPr/>
            </p:nvSpPr>
            <p:spPr>
              <a:xfrm>
                <a:off x="2165658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8" name="Google Shape;7468;p14"/>
              <p:cNvSpPr/>
              <p:nvPr/>
            </p:nvSpPr>
            <p:spPr>
              <a:xfrm>
                <a:off x="1925052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9" name="Google Shape;7469;p14"/>
              <p:cNvSpPr/>
              <p:nvPr/>
            </p:nvSpPr>
            <p:spPr>
              <a:xfrm>
                <a:off x="2165658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0" name="Google Shape;7470;p14"/>
              <p:cNvSpPr/>
              <p:nvPr/>
            </p:nvSpPr>
            <p:spPr>
              <a:xfrm>
                <a:off x="1925052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1" name="Google Shape;7471;p14"/>
              <p:cNvSpPr/>
              <p:nvPr/>
            </p:nvSpPr>
            <p:spPr>
              <a:xfrm>
                <a:off x="2165658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2" name="Google Shape;7472;p14"/>
              <p:cNvSpPr/>
              <p:nvPr/>
            </p:nvSpPr>
            <p:spPr>
              <a:xfrm>
                <a:off x="1925052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3" name="Google Shape;7473;p14"/>
              <p:cNvSpPr/>
              <p:nvPr/>
            </p:nvSpPr>
            <p:spPr>
              <a:xfrm>
                <a:off x="2165658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4" name="Google Shape;7474;p14"/>
              <p:cNvSpPr/>
              <p:nvPr/>
            </p:nvSpPr>
            <p:spPr>
              <a:xfrm>
                <a:off x="1925052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5" name="Google Shape;7475;p14"/>
              <p:cNvSpPr/>
              <p:nvPr/>
            </p:nvSpPr>
            <p:spPr>
              <a:xfrm>
                <a:off x="2165658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6" name="Google Shape;7476;p14"/>
              <p:cNvSpPr/>
              <p:nvPr/>
            </p:nvSpPr>
            <p:spPr>
              <a:xfrm>
                <a:off x="1925052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7" name="Google Shape;7477;p14"/>
              <p:cNvSpPr/>
              <p:nvPr/>
            </p:nvSpPr>
            <p:spPr>
              <a:xfrm>
                <a:off x="2165658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8" name="Google Shape;7478;p14"/>
              <p:cNvSpPr/>
              <p:nvPr/>
            </p:nvSpPr>
            <p:spPr>
              <a:xfrm>
                <a:off x="1925052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9" name="Google Shape;7479;p14"/>
              <p:cNvSpPr/>
              <p:nvPr/>
            </p:nvSpPr>
            <p:spPr>
              <a:xfrm>
                <a:off x="2165658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0" name="Google Shape;7480;p14"/>
              <p:cNvSpPr/>
              <p:nvPr/>
            </p:nvSpPr>
            <p:spPr>
              <a:xfrm>
                <a:off x="1925052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1" name="Google Shape;7481;p14"/>
              <p:cNvSpPr/>
              <p:nvPr/>
            </p:nvSpPr>
            <p:spPr>
              <a:xfrm>
                <a:off x="2165658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2" name="Google Shape;7482;p14"/>
              <p:cNvSpPr/>
              <p:nvPr/>
            </p:nvSpPr>
            <p:spPr>
              <a:xfrm>
                <a:off x="1925052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3" name="Google Shape;7483;p14"/>
              <p:cNvSpPr/>
              <p:nvPr/>
            </p:nvSpPr>
            <p:spPr>
              <a:xfrm>
                <a:off x="2165658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4" name="Google Shape;7484;p14"/>
              <p:cNvSpPr/>
              <p:nvPr/>
            </p:nvSpPr>
            <p:spPr>
              <a:xfrm>
                <a:off x="1925052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5" name="Google Shape;7485;p14"/>
              <p:cNvSpPr/>
              <p:nvPr/>
            </p:nvSpPr>
            <p:spPr>
              <a:xfrm>
                <a:off x="2165658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6" name="Google Shape;7486;p14"/>
              <p:cNvSpPr/>
              <p:nvPr/>
            </p:nvSpPr>
            <p:spPr>
              <a:xfrm>
                <a:off x="1925052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7" name="Google Shape;7487;p14"/>
              <p:cNvSpPr/>
              <p:nvPr/>
            </p:nvSpPr>
            <p:spPr>
              <a:xfrm>
                <a:off x="2165658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8" name="Google Shape;7488;p14"/>
              <p:cNvSpPr/>
              <p:nvPr/>
            </p:nvSpPr>
            <p:spPr>
              <a:xfrm>
                <a:off x="1925052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9" name="Google Shape;7489;p14"/>
              <p:cNvSpPr/>
              <p:nvPr/>
            </p:nvSpPr>
            <p:spPr>
              <a:xfrm>
                <a:off x="2165658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0" name="Google Shape;7490;p14"/>
              <p:cNvSpPr/>
              <p:nvPr/>
            </p:nvSpPr>
            <p:spPr>
              <a:xfrm>
                <a:off x="1925052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1" name="Google Shape;7491;p14"/>
              <p:cNvSpPr/>
              <p:nvPr/>
            </p:nvSpPr>
            <p:spPr>
              <a:xfrm>
                <a:off x="2165658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2" name="Google Shape;7492;p14"/>
              <p:cNvSpPr/>
              <p:nvPr/>
            </p:nvSpPr>
            <p:spPr>
              <a:xfrm>
                <a:off x="1925052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3" name="Google Shape;7493;p14"/>
              <p:cNvSpPr/>
              <p:nvPr/>
            </p:nvSpPr>
            <p:spPr>
              <a:xfrm>
                <a:off x="2165658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4" name="Google Shape;7494;p14"/>
              <p:cNvSpPr/>
              <p:nvPr/>
            </p:nvSpPr>
            <p:spPr>
              <a:xfrm>
                <a:off x="1925052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5" name="Google Shape;7495;p14"/>
              <p:cNvSpPr/>
              <p:nvPr/>
            </p:nvSpPr>
            <p:spPr>
              <a:xfrm>
                <a:off x="2165658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6" name="Google Shape;7496;p14"/>
              <p:cNvSpPr/>
              <p:nvPr/>
            </p:nvSpPr>
            <p:spPr>
              <a:xfrm>
                <a:off x="1925052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7" name="Google Shape;7497;p14"/>
              <p:cNvSpPr/>
              <p:nvPr/>
            </p:nvSpPr>
            <p:spPr>
              <a:xfrm>
                <a:off x="2165658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8" name="Google Shape;7498;p14"/>
              <p:cNvSpPr/>
              <p:nvPr/>
            </p:nvSpPr>
            <p:spPr>
              <a:xfrm>
                <a:off x="1925052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9" name="Google Shape;7499;p14"/>
              <p:cNvSpPr/>
              <p:nvPr/>
            </p:nvSpPr>
            <p:spPr>
              <a:xfrm>
                <a:off x="2165658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0" name="Google Shape;7500;p14"/>
              <p:cNvSpPr/>
              <p:nvPr/>
            </p:nvSpPr>
            <p:spPr>
              <a:xfrm>
                <a:off x="1925052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1" name="Google Shape;7501;p14"/>
              <p:cNvSpPr/>
              <p:nvPr/>
            </p:nvSpPr>
            <p:spPr>
              <a:xfrm>
                <a:off x="2165658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2" name="Google Shape;7502;p14"/>
              <p:cNvSpPr/>
              <p:nvPr/>
            </p:nvSpPr>
            <p:spPr>
              <a:xfrm>
                <a:off x="2406315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3" name="Google Shape;7503;p14"/>
              <p:cNvSpPr/>
              <p:nvPr/>
            </p:nvSpPr>
            <p:spPr>
              <a:xfrm>
                <a:off x="2646921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4" name="Google Shape;7504;p14"/>
              <p:cNvSpPr/>
              <p:nvPr/>
            </p:nvSpPr>
            <p:spPr>
              <a:xfrm>
                <a:off x="2406315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5" name="Google Shape;7505;p14"/>
              <p:cNvSpPr/>
              <p:nvPr/>
            </p:nvSpPr>
            <p:spPr>
              <a:xfrm>
                <a:off x="2646921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6" name="Google Shape;7506;p14"/>
              <p:cNvSpPr/>
              <p:nvPr/>
            </p:nvSpPr>
            <p:spPr>
              <a:xfrm>
                <a:off x="2406315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7" name="Google Shape;7507;p14"/>
              <p:cNvSpPr/>
              <p:nvPr/>
            </p:nvSpPr>
            <p:spPr>
              <a:xfrm>
                <a:off x="2646921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8" name="Google Shape;7508;p14"/>
              <p:cNvSpPr/>
              <p:nvPr/>
            </p:nvSpPr>
            <p:spPr>
              <a:xfrm>
                <a:off x="2406315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9" name="Google Shape;7509;p14"/>
              <p:cNvSpPr/>
              <p:nvPr/>
            </p:nvSpPr>
            <p:spPr>
              <a:xfrm>
                <a:off x="2646921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0" name="Google Shape;7510;p14"/>
              <p:cNvSpPr/>
              <p:nvPr/>
            </p:nvSpPr>
            <p:spPr>
              <a:xfrm>
                <a:off x="2406315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1" name="Google Shape;7511;p14"/>
              <p:cNvSpPr/>
              <p:nvPr/>
            </p:nvSpPr>
            <p:spPr>
              <a:xfrm>
                <a:off x="2646921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2" name="Google Shape;7512;p14"/>
              <p:cNvSpPr/>
              <p:nvPr/>
            </p:nvSpPr>
            <p:spPr>
              <a:xfrm>
                <a:off x="2406315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3" name="Google Shape;7513;p14"/>
              <p:cNvSpPr/>
              <p:nvPr/>
            </p:nvSpPr>
            <p:spPr>
              <a:xfrm>
                <a:off x="2646921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4" name="Google Shape;7514;p14"/>
              <p:cNvSpPr/>
              <p:nvPr/>
            </p:nvSpPr>
            <p:spPr>
              <a:xfrm>
                <a:off x="2406315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5" name="Google Shape;7515;p14"/>
              <p:cNvSpPr/>
              <p:nvPr/>
            </p:nvSpPr>
            <p:spPr>
              <a:xfrm>
                <a:off x="2646921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6" name="Google Shape;7516;p14"/>
              <p:cNvSpPr/>
              <p:nvPr/>
            </p:nvSpPr>
            <p:spPr>
              <a:xfrm>
                <a:off x="2406315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7" name="Google Shape;7517;p14"/>
              <p:cNvSpPr/>
              <p:nvPr/>
            </p:nvSpPr>
            <p:spPr>
              <a:xfrm>
                <a:off x="2646921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8" name="Google Shape;7518;p14"/>
              <p:cNvSpPr/>
              <p:nvPr/>
            </p:nvSpPr>
            <p:spPr>
              <a:xfrm>
                <a:off x="2406315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9" name="Google Shape;7519;p14"/>
              <p:cNvSpPr/>
              <p:nvPr/>
            </p:nvSpPr>
            <p:spPr>
              <a:xfrm>
                <a:off x="2646921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0" name="Google Shape;7520;p14"/>
              <p:cNvSpPr/>
              <p:nvPr/>
            </p:nvSpPr>
            <p:spPr>
              <a:xfrm>
                <a:off x="2406315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1" name="Google Shape;7521;p14"/>
              <p:cNvSpPr/>
              <p:nvPr/>
            </p:nvSpPr>
            <p:spPr>
              <a:xfrm>
                <a:off x="2646921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2" name="Google Shape;7522;p14"/>
              <p:cNvSpPr/>
              <p:nvPr/>
            </p:nvSpPr>
            <p:spPr>
              <a:xfrm>
                <a:off x="2406315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3" name="Google Shape;7523;p14"/>
              <p:cNvSpPr/>
              <p:nvPr/>
            </p:nvSpPr>
            <p:spPr>
              <a:xfrm>
                <a:off x="2646921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4" name="Google Shape;7524;p14"/>
              <p:cNvSpPr/>
              <p:nvPr/>
            </p:nvSpPr>
            <p:spPr>
              <a:xfrm>
                <a:off x="2406315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5" name="Google Shape;7525;p14"/>
              <p:cNvSpPr/>
              <p:nvPr/>
            </p:nvSpPr>
            <p:spPr>
              <a:xfrm>
                <a:off x="2646921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6" name="Google Shape;7526;p14"/>
              <p:cNvSpPr/>
              <p:nvPr/>
            </p:nvSpPr>
            <p:spPr>
              <a:xfrm>
                <a:off x="2406315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7" name="Google Shape;7527;p14"/>
              <p:cNvSpPr/>
              <p:nvPr/>
            </p:nvSpPr>
            <p:spPr>
              <a:xfrm>
                <a:off x="2646921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8" name="Google Shape;7528;p14"/>
              <p:cNvSpPr/>
              <p:nvPr/>
            </p:nvSpPr>
            <p:spPr>
              <a:xfrm>
                <a:off x="2406315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9" name="Google Shape;7529;p14"/>
              <p:cNvSpPr/>
              <p:nvPr/>
            </p:nvSpPr>
            <p:spPr>
              <a:xfrm>
                <a:off x="2646921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0" name="Google Shape;7530;p14"/>
              <p:cNvSpPr/>
              <p:nvPr/>
            </p:nvSpPr>
            <p:spPr>
              <a:xfrm>
                <a:off x="2406315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1" name="Google Shape;7531;p14"/>
              <p:cNvSpPr/>
              <p:nvPr/>
            </p:nvSpPr>
            <p:spPr>
              <a:xfrm>
                <a:off x="2646921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2" name="Google Shape;7532;p14"/>
              <p:cNvSpPr/>
              <p:nvPr/>
            </p:nvSpPr>
            <p:spPr>
              <a:xfrm>
                <a:off x="2406315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3" name="Google Shape;7533;p14"/>
              <p:cNvSpPr/>
              <p:nvPr/>
            </p:nvSpPr>
            <p:spPr>
              <a:xfrm>
                <a:off x="2646921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4" name="Google Shape;7534;p14"/>
              <p:cNvSpPr/>
              <p:nvPr/>
            </p:nvSpPr>
            <p:spPr>
              <a:xfrm>
                <a:off x="2406315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5" name="Google Shape;7535;p14"/>
              <p:cNvSpPr/>
              <p:nvPr/>
            </p:nvSpPr>
            <p:spPr>
              <a:xfrm>
                <a:off x="2646921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6" name="Google Shape;7536;p14"/>
              <p:cNvSpPr/>
              <p:nvPr/>
            </p:nvSpPr>
            <p:spPr>
              <a:xfrm>
                <a:off x="2406315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7" name="Google Shape;7537;p14"/>
              <p:cNvSpPr/>
              <p:nvPr/>
            </p:nvSpPr>
            <p:spPr>
              <a:xfrm>
                <a:off x="2646921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8" name="Google Shape;7538;p14"/>
              <p:cNvSpPr/>
              <p:nvPr/>
            </p:nvSpPr>
            <p:spPr>
              <a:xfrm>
                <a:off x="2406315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9" name="Google Shape;7539;p14"/>
              <p:cNvSpPr/>
              <p:nvPr/>
            </p:nvSpPr>
            <p:spPr>
              <a:xfrm>
                <a:off x="2646921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0" name="Google Shape;7540;p14"/>
              <p:cNvSpPr/>
              <p:nvPr/>
            </p:nvSpPr>
            <p:spPr>
              <a:xfrm>
                <a:off x="2406315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1" name="Google Shape;7541;p14"/>
              <p:cNvSpPr/>
              <p:nvPr/>
            </p:nvSpPr>
            <p:spPr>
              <a:xfrm>
                <a:off x="2646921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2" name="Google Shape;7542;p14"/>
              <p:cNvSpPr/>
              <p:nvPr/>
            </p:nvSpPr>
            <p:spPr>
              <a:xfrm>
                <a:off x="2887578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3" name="Google Shape;7543;p14"/>
              <p:cNvSpPr/>
              <p:nvPr/>
            </p:nvSpPr>
            <p:spPr>
              <a:xfrm>
                <a:off x="3128184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4" name="Google Shape;7544;p14"/>
              <p:cNvSpPr/>
              <p:nvPr/>
            </p:nvSpPr>
            <p:spPr>
              <a:xfrm>
                <a:off x="2887578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5" name="Google Shape;7545;p14"/>
              <p:cNvSpPr/>
              <p:nvPr/>
            </p:nvSpPr>
            <p:spPr>
              <a:xfrm>
                <a:off x="3128184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6" name="Google Shape;7546;p14"/>
              <p:cNvSpPr/>
              <p:nvPr/>
            </p:nvSpPr>
            <p:spPr>
              <a:xfrm>
                <a:off x="2887578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7" name="Google Shape;7547;p14"/>
              <p:cNvSpPr/>
              <p:nvPr/>
            </p:nvSpPr>
            <p:spPr>
              <a:xfrm>
                <a:off x="3128184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8" name="Google Shape;7548;p14"/>
              <p:cNvSpPr/>
              <p:nvPr/>
            </p:nvSpPr>
            <p:spPr>
              <a:xfrm>
                <a:off x="2887578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9" name="Google Shape;7549;p14"/>
              <p:cNvSpPr/>
              <p:nvPr/>
            </p:nvSpPr>
            <p:spPr>
              <a:xfrm>
                <a:off x="3128184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0" name="Google Shape;7550;p14"/>
              <p:cNvSpPr/>
              <p:nvPr/>
            </p:nvSpPr>
            <p:spPr>
              <a:xfrm>
                <a:off x="2887578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1" name="Google Shape;7551;p14"/>
              <p:cNvSpPr/>
              <p:nvPr/>
            </p:nvSpPr>
            <p:spPr>
              <a:xfrm>
                <a:off x="3128184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2" name="Google Shape;7552;p14"/>
              <p:cNvSpPr/>
              <p:nvPr/>
            </p:nvSpPr>
            <p:spPr>
              <a:xfrm>
                <a:off x="2887578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3" name="Google Shape;7553;p14"/>
              <p:cNvSpPr/>
              <p:nvPr/>
            </p:nvSpPr>
            <p:spPr>
              <a:xfrm>
                <a:off x="3128184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4" name="Google Shape;7554;p14"/>
              <p:cNvSpPr/>
              <p:nvPr/>
            </p:nvSpPr>
            <p:spPr>
              <a:xfrm>
                <a:off x="2887578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5" name="Google Shape;7555;p14"/>
              <p:cNvSpPr/>
              <p:nvPr/>
            </p:nvSpPr>
            <p:spPr>
              <a:xfrm>
                <a:off x="3128184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6" name="Google Shape;7556;p14"/>
              <p:cNvSpPr/>
              <p:nvPr/>
            </p:nvSpPr>
            <p:spPr>
              <a:xfrm>
                <a:off x="2887578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7" name="Google Shape;7557;p14"/>
              <p:cNvSpPr/>
              <p:nvPr/>
            </p:nvSpPr>
            <p:spPr>
              <a:xfrm>
                <a:off x="3128184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8" name="Google Shape;7558;p14"/>
              <p:cNvSpPr/>
              <p:nvPr/>
            </p:nvSpPr>
            <p:spPr>
              <a:xfrm>
                <a:off x="2887578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9" name="Google Shape;7559;p14"/>
              <p:cNvSpPr/>
              <p:nvPr/>
            </p:nvSpPr>
            <p:spPr>
              <a:xfrm>
                <a:off x="3128184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0" name="Google Shape;7560;p14"/>
              <p:cNvSpPr/>
              <p:nvPr/>
            </p:nvSpPr>
            <p:spPr>
              <a:xfrm>
                <a:off x="2887578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1" name="Google Shape;7561;p14"/>
              <p:cNvSpPr/>
              <p:nvPr/>
            </p:nvSpPr>
            <p:spPr>
              <a:xfrm>
                <a:off x="3128184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2" name="Google Shape;7562;p14"/>
              <p:cNvSpPr/>
              <p:nvPr/>
            </p:nvSpPr>
            <p:spPr>
              <a:xfrm>
                <a:off x="2887578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3" name="Google Shape;7563;p14"/>
              <p:cNvSpPr/>
              <p:nvPr/>
            </p:nvSpPr>
            <p:spPr>
              <a:xfrm>
                <a:off x="3128184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4" name="Google Shape;7564;p14"/>
              <p:cNvSpPr/>
              <p:nvPr/>
            </p:nvSpPr>
            <p:spPr>
              <a:xfrm>
                <a:off x="2887578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5" name="Google Shape;7565;p14"/>
              <p:cNvSpPr/>
              <p:nvPr/>
            </p:nvSpPr>
            <p:spPr>
              <a:xfrm>
                <a:off x="3128184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6" name="Google Shape;7566;p14"/>
              <p:cNvSpPr/>
              <p:nvPr/>
            </p:nvSpPr>
            <p:spPr>
              <a:xfrm>
                <a:off x="2887578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7" name="Google Shape;7567;p14"/>
              <p:cNvSpPr/>
              <p:nvPr/>
            </p:nvSpPr>
            <p:spPr>
              <a:xfrm>
                <a:off x="3128184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8" name="Google Shape;7568;p14"/>
              <p:cNvSpPr/>
              <p:nvPr/>
            </p:nvSpPr>
            <p:spPr>
              <a:xfrm>
                <a:off x="2887578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9" name="Google Shape;7569;p14"/>
              <p:cNvSpPr/>
              <p:nvPr/>
            </p:nvSpPr>
            <p:spPr>
              <a:xfrm>
                <a:off x="3128184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0" name="Google Shape;7570;p14"/>
              <p:cNvSpPr/>
              <p:nvPr/>
            </p:nvSpPr>
            <p:spPr>
              <a:xfrm>
                <a:off x="2887578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1" name="Google Shape;7571;p14"/>
              <p:cNvSpPr/>
              <p:nvPr/>
            </p:nvSpPr>
            <p:spPr>
              <a:xfrm>
                <a:off x="3128184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2" name="Google Shape;7572;p14"/>
              <p:cNvSpPr/>
              <p:nvPr/>
            </p:nvSpPr>
            <p:spPr>
              <a:xfrm>
                <a:off x="2887578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3" name="Google Shape;7573;p14"/>
              <p:cNvSpPr/>
              <p:nvPr/>
            </p:nvSpPr>
            <p:spPr>
              <a:xfrm>
                <a:off x="3128184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4" name="Google Shape;7574;p14"/>
              <p:cNvSpPr/>
              <p:nvPr/>
            </p:nvSpPr>
            <p:spPr>
              <a:xfrm>
                <a:off x="2887578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5" name="Google Shape;7575;p14"/>
              <p:cNvSpPr/>
              <p:nvPr/>
            </p:nvSpPr>
            <p:spPr>
              <a:xfrm>
                <a:off x="3128184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6" name="Google Shape;7576;p14"/>
              <p:cNvSpPr/>
              <p:nvPr/>
            </p:nvSpPr>
            <p:spPr>
              <a:xfrm>
                <a:off x="2887578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7" name="Google Shape;7577;p14"/>
              <p:cNvSpPr/>
              <p:nvPr/>
            </p:nvSpPr>
            <p:spPr>
              <a:xfrm>
                <a:off x="3128184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8" name="Google Shape;7578;p14"/>
              <p:cNvSpPr/>
              <p:nvPr/>
            </p:nvSpPr>
            <p:spPr>
              <a:xfrm>
                <a:off x="2887578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9" name="Google Shape;7579;p14"/>
              <p:cNvSpPr/>
              <p:nvPr/>
            </p:nvSpPr>
            <p:spPr>
              <a:xfrm>
                <a:off x="3128184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0" name="Google Shape;7580;p14"/>
              <p:cNvSpPr/>
              <p:nvPr/>
            </p:nvSpPr>
            <p:spPr>
              <a:xfrm>
                <a:off x="2887578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1" name="Google Shape;7581;p14"/>
              <p:cNvSpPr/>
              <p:nvPr/>
            </p:nvSpPr>
            <p:spPr>
              <a:xfrm>
                <a:off x="3128184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2" name="Google Shape;7582;p14"/>
              <p:cNvSpPr/>
              <p:nvPr/>
            </p:nvSpPr>
            <p:spPr>
              <a:xfrm>
                <a:off x="3368841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3" name="Google Shape;7583;p14"/>
              <p:cNvSpPr/>
              <p:nvPr/>
            </p:nvSpPr>
            <p:spPr>
              <a:xfrm>
                <a:off x="3609447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4" name="Google Shape;7584;p14"/>
              <p:cNvSpPr/>
              <p:nvPr/>
            </p:nvSpPr>
            <p:spPr>
              <a:xfrm>
                <a:off x="3368841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5" name="Google Shape;7585;p14"/>
              <p:cNvSpPr/>
              <p:nvPr/>
            </p:nvSpPr>
            <p:spPr>
              <a:xfrm>
                <a:off x="3609447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6" name="Google Shape;7586;p14"/>
              <p:cNvSpPr/>
              <p:nvPr/>
            </p:nvSpPr>
            <p:spPr>
              <a:xfrm>
                <a:off x="3368841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7" name="Google Shape;7587;p14"/>
              <p:cNvSpPr/>
              <p:nvPr/>
            </p:nvSpPr>
            <p:spPr>
              <a:xfrm>
                <a:off x="3609447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8" name="Google Shape;7588;p14"/>
              <p:cNvSpPr/>
              <p:nvPr/>
            </p:nvSpPr>
            <p:spPr>
              <a:xfrm>
                <a:off x="3368841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9" name="Google Shape;7589;p14"/>
              <p:cNvSpPr/>
              <p:nvPr/>
            </p:nvSpPr>
            <p:spPr>
              <a:xfrm>
                <a:off x="3609447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0" name="Google Shape;7590;p14"/>
              <p:cNvSpPr/>
              <p:nvPr/>
            </p:nvSpPr>
            <p:spPr>
              <a:xfrm>
                <a:off x="3368841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1" name="Google Shape;7591;p14"/>
              <p:cNvSpPr/>
              <p:nvPr/>
            </p:nvSpPr>
            <p:spPr>
              <a:xfrm>
                <a:off x="3609447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2" name="Google Shape;7592;p14"/>
              <p:cNvSpPr/>
              <p:nvPr/>
            </p:nvSpPr>
            <p:spPr>
              <a:xfrm>
                <a:off x="3368841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3" name="Google Shape;7593;p14"/>
              <p:cNvSpPr/>
              <p:nvPr/>
            </p:nvSpPr>
            <p:spPr>
              <a:xfrm>
                <a:off x="3609447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4" name="Google Shape;7594;p14"/>
              <p:cNvSpPr/>
              <p:nvPr/>
            </p:nvSpPr>
            <p:spPr>
              <a:xfrm>
                <a:off x="3368841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5" name="Google Shape;7595;p14"/>
              <p:cNvSpPr/>
              <p:nvPr/>
            </p:nvSpPr>
            <p:spPr>
              <a:xfrm>
                <a:off x="3609447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6" name="Google Shape;7596;p14"/>
              <p:cNvSpPr/>
              <p:nvPr/>
            </p:nvSpPr>
            <p:spPr>
              <a:xfrm>
                <a:off x="3368841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7" name="Google Shape;7597;p14"/>
              <p:cNvSpPr/>
              <p:nvPr/>
            </p:nvSpPr>
            <p:spPr>
              <a:xfrm>
                <a:off x="3609447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8" name="Google Shape;7598;p14"/>
              <p:cNvSpPr/>
              <p:nvPr/>
            </p:nvSpPr>
            <p:spPr>
              <a:xfrm>
                <a:off x="3368841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9" name="Google Shape;7599;p14"/>
              <p:cNvSpPr/>
              <p:nvPr/>
            </p:nvSpPr>
            <p:spPr>
              <a:xfrm>
                <a:off x="3609447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0" name="Google Shape;7600;p14"/>
              <p:cNvSpPr/>
              <p:nvPr/>
            </p:nvSpPr>
            <p:spPr>
              <a:xfrm>
                <a:off x="3368841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1" name="Google Shape;7601;p14"/>
              <p:cNvSpPr/>
              <p:nvPr/>
            </p:nvSpPr>
            <p:spPr>
              <a:xfrm>
                <a:off x="3609447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2" name="Google Shape;7602;p14"/>
              <p:cNvSpPr/>
              <p:nvPr/>
            </p:nvSpPr>
            <p:spPr>
              <a:xfrm>
                <a:off x="3368841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3" name="Google Shape;7603;p14"/>
              <p:cNvSpPr/>
              <p:nvPr/>
            </p:nvSpPr>
            <p:spPr>
              <a:xfrm>
                <a:off x="3609447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4" name="Google Shape;7604;p14"/>
              <p:cNvSpPr/>
              <p:nvPr/>
            </p:nvSpPr>
            <p:spPr>
              <a:xfrm>
                <a:off x="3368841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5" name="Google Shape;7605;p14"/>
              <p:cNvSpPr/>
              <p:nvPr/>
            </p:nvSpPr>
            <p:spPr>
              <a:xfrm>
                <a:off x="3609447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6" name="Google Shape;7606;p14"/>
              <p:cNvSpPr/>
              <p:nvPr/>
            </p:nvSpPr>
            <p:spPr>
              <a:xfrm>
                <a:off x="3368841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7" name="Google Shape;7607;p14"/>
              <p:cNvSpPr/>
              <p:nvPr/>
            </p:nvSpPr>
            <p:spPr>
              <a:xfrm>
                <a:off x="3609447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8" name="Google Shape;7608;p14"/>
              <p:cNvSpPr/>
              <p:nvPr/>
            </p:nvSpPr>
            <p:spPr>
              <a:xfrm>
                <a:off x="3368841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9" name="Google Shape;7609;p14"/>
              <p:cNvSpPr/>
              <p:nvPr/>
            </p:nvSpPr>
            <p:spPr>
              <a:xfrm>
                <a:off x="3609447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0" name="Google Shape;7610;p14"/>
              <p:cNvSpPr/>
              <p:nvPr/>
            </p:nvSpPr>
            <p:spPr>
              <a:xfrm>
                <a:off x="3368841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1" name="Google Shape;7611;p14"/>
              <p:cNvSpPr/>
              <p:nvPr/>
            </p:nvSpPr>
            <p:spPr>
              <a:xfrm>
                <a:off x="3609447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2" name="Google Shape;7612;p14"/>
              <p:cNvSpPr/>
              <p:nvPr/>
            </p:nvSpPr>
            <p:spPr>
              <a:xfrm>
                <a:off x="3368841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3" name="Google Shape;7613;p14"/>
              <p:cNvSpPr/>
              <p:nvPr/>
            </p:nvSpPr>
            <p:spPr>
              <a:xfrm>
                <a:off x="3609447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4" name="Google Shape;7614;p14"/>
              <p:cNvSpPr/>
              <p:nvPr/>
            </p:nvSpPr>
            <p:spPr>
              <a:xfrm>
                <a:off x="3368841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5" name="Google Shape;7615;p14"/>
              <p:cNvSpPr/>
              <p:nvPr/>
            </p:nvSpPr>
            <p:spPr>
              <a:xfrm>
                <a:off x="3609447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6" name="Google Shape;7616;p14"/>
              <p:cNvSpPr/>
              <p:nvPr/>
            </p:nvSpPr>
            <p:spPr>
              <a:xfrm>
                <a:off x="3368841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7" name="Google Shape;7617;p14"/>
              <p:cNvSpPr/>
              <p:nvPr/>
            </p:nvSpPr>
            <p:spPr>
              <a:xfrm>
                <a:off x="3609447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8" name="Google Shape;7618;p14"/>
              <p:cNvSpPr/>
              <p:nvPr/>
            </p:nvSpPr>
            <p:spPr>
              <a:xfrm>
                <a:off x="3368841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9" name="Google Shape;7619;p14"/>
              <p:cNvSpPr/>
              <p:nvPr/>
            </p:nvSpPr>
            <p:spPr>
              <a:xfrm>
                <a:off x="3609447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0" name="Google Shape;7620;p14"/>
              <p:cNvSpPr/>
              <p:nvPr/>
            </p:nvSpPr>
            <p:spPr>
              <a:xfrm>
                <a:off x="3368841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1" name="Google Shape;7621;p14"/>
              <p:cNvSpPr/>
              <p:nvPr/>
            </p:nvSpPr>
            <p:spPr>
              <a:xfrm>
                <a:off x="3609447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2" name="Google Shape;7622;p14"/>
              <p:cNvSpPr/>
              <p:nvPr/>
            </p:nvSpPr>
            <p:spPr>
              <a:xfrm>
                <a:off x="3850104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3" name="Google Shape;7623;p14"/>
              <p:cNvSpPr/>
              <p:nvPr/>
            </p:nvSpPr>
            <p:spPr>
              <a:xfrm>
                <a:off x="4090710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4" name="Google Shape;7624;p14"/>
              <p:cNvSpPr/>
              <p:nvPr/>
            </p:nvSpPr>
            <p:spPr>
              <a:xfrm>
                <a:off x="3850104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5" name="Google Shape;7625;p14"/>
              <p:cNvSpPr/>
              <p:nvPr/>
            </p:nvSpPr>
            <p:spPr>
              <a:xfrm>
                <a:off x="4090710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6" name="Google Shape;7626;p14"/>
              <p:cNvSpPr/>
              <p:nvPr/>
            </p:nvSpPr>
            <p:spPr>
              <a:xfrm>
                <a:off x="3850104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7" name="Google Shape;7627;p14"/>
              <p:cNvSpPr/>
              <p:nvPr/>
            </p:nvSpPr>
            <p:spPr>
              <a:xfrm>
                <a:off x="4090710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8" name="Google Shape;7628;p14"/>
              <p:cNvSpPr/>
              <p:nvPr/>
            </p:nvSpPr>
            <p:spPr>
              <a:xfrm>
                <a:off x="3850104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9" name="Google Shape;7629;p14"/>
              <p:cNvSpPr/>
              <p:nvPr/>
            </p:nvSpPr>
            <p:spPr>
              <a:xfrm>
                <a:off x="4090710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0" name="Google Shape;7630;p14"/>
              <p:cNvSpPr/>
              <p:nvPr/>
            </p:nvSpPr>
            <p:spPr>
              <a:xfrm>
                <a:off x="3850104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1" name="Google Shape;7631;p14"/>
              <p:cNvSpPr/>
              <p:nvPr/>
            </p:nvSpPr>
            <p:spPr>
              <a:xfrm>
                <a:off x="4090710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2" name="Google Shape;7632;p14"/>
              <p:cNvSpPr/>
              <p:nvPr/>
            </p:nvSpPr>
            <p:spPr>
              <a:xfrm>
                <a:off x="3850104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3" name="Google Shape;7633;p14"/>
              <p:cNvSpPr/>
              <p:nvPr/>
            </p:nvSpPr>
            <p:spPr>
              <a:xfrm>
                <a:off x="4090710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4" name="Google Shape;7634;p14"/>
              <p:cNvSpPr/>
              <p:nvPr/>
            </p:nvSpPr>
            <p:spPr>
              <a:xfrm>
                <a:off x="3850104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5" name="Google Shape;7635;p14"/>
              <p:cNvSpPr/>
              <p:nvPr/>
            </p:nvSpPr>
            <p:spPr>
              <a:xfrm>
                <a:off x="4090710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6" name="Google Shape;7636;p14"/>
              <p:cNvSpPr/>
              <p:nvPr/>
            </p:nvSpPr>
            <p:spPr>
              <a:xfrm>
                <a:off x="3850104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7" name="Google Shape;7637;p14"/>
              <p:cNvSpPr/>
              <p:nvPr/>
            </p:nvSpPr>
            <p:spPr>
              <a:xfrm>
                <a:off x="4090710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8" name="Google Shape;7638;p14"/>
              <p:cNvSpPr/>
              <p:nvPr/>
            </p:nvSpPr>
            <p:spPr>
              <a:xfrm>
                <a:off x="3850104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9" name="Google Shape;7639;p14"/>
              <p:cNvSpPr/>
              <p:nvPr/>
            </p:nvSpPr>
            <p:spPr>
              <a:xfrm>
                <a:off x="4090710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0" name="Google Shape;7640;p14"/>
              <p:cNvSpPr/>
              <p:nvPr/>
            </p:nvSpPr>
            <p:spPr>
              <a:xfrm>
                <a:off x="3850104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1" name="Google Shape;7641;p14"/>
              <p:cNvSpPr/>
              <p:nvPr/>
            </p:nvSpPr>
            <p:spPr>
              <a:xfrm>
                <a:off x="4090710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2" name="Google Shape;7642;p14"/>
              <p:cNvSpPr/>
              <p:nvPr/>
            </p:nvSpPr>
            <p:spPr>
              <a:xfrm>
                <a:off x="3850104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3" name="Google Shape;7643;p14"/>
              <p:cNvSpPr/>
              <p:nvPr/>
            </p:nvSpPr>
            <p:spPr>
              <a:xfrm>
                <a:off x="4090710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4" name="Google Shape;7644;p14"/>
              <p:cNvSpPr/>
              <p:nvPr/>
            </p:nvSpPr>
            <p:spPr>
              <a:xfrm>
                <a:off x="3850104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5" name="Google Shape;7645;p14"/>
              <p:cNvSpPr/>
              <p:nvPr/>
            </p:nvSpPr>
            <p:spPr>
              <a:xfrm>
                <a:off x="4090710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6" name="Google Shape;7646;p14"/>
              <p:cNvSpPr/>
              <p:nvPr/>
            </p:nvSpPr>
            <p:spPr>
              <a:xfrm>
                <a:off x="3850104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7" name="Google Shape;7647;p14"/>
              <p:cNvSpPr/>
              <p:nvPr/>
            </p:nvSpPr>
            <p:spPr>
              <a:xfrm>
                <a:off x="4090710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8" name="Google Shape;7648;p14"/>
              <p:cNvSpPr/>
              <p:nvPr/>
            </p:nvSpPr>
            <p:spPr>
              <a:xfrm>
                <a:off x="3850104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9" name="Google Shape;7649;p14"/>
              <p:cNvSpPr/>
              <p:nvPr/>
            </p:nvSpPr>
            <p:spPr>
              <a:xfrm>
                <a:off x="4090710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0" name="Google Shape;7650;p14"/>
              <p:cNvSpPr/>
              <p:nvPr/>
            </p:nvSpPr>
            <p:spPr>
              <a:xfrm>
                <a:off x="3850104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1" name="Google Shape;7651;p14"/>
              <p:cNvSpPr/>
              <p:nvPr/>
            </p:nvSpPr>
            <p:spPr>
              <a:xfrm>
                <a:off x="4090710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2" name="Google Shape;7652;p14"/>
              <p:cNvSpPr/>
              <p:nvPr/>
            </p:nvSpPr>
            <p:spPr>
              <a:xfrm>
                <a:off x="3850104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3" name="Google Shape;7653;p14"/>
              <p:cNvSpPr/>
              <p:nvPr/>
            </p:nvSpPr>
            <p:spPr>
              <a:xfrm>
                <a:off x="4090710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4" name="Google Shape;7654;p14"/>
              <p:cNvSpPr/>
              <p:nvPr/>
            </p:nvSpPr>
            <p:spPr>
              <a:xfrm>
                <a:off x="3850104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5" name="Google Shape;7655;p14"/>
              <p:cNvSpPr/>
              <p:nvPr/>
            </p:nvSpPr>
            <p:spPr>
              <a:xfrm>
                <a:off x="4090710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6" name="Google Shape;7656;p14"/>
              <p:cNvSpPr/>
              <p:nvPr/>
            </p:nvSpPr>
            <p:spPr>
              <a:xfrm>
                <a:off x="3850104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7" name="Google Shape;7657;p14"/>
              <p:cNvSpPr/>
              <p:nvPr/>
            </p:nvSpPr>
            <p:spPr>
              <a:xfrm>
                <a:off x="4090710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8" name="Google Shape;7658;p14"/>
              <p:cNvSpPr/>
              <p:nvPr/>
            </p:nvSpPr>
            <p:spPr>
              <a:xfrm>
                <a:off x="3850104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9" name="Google Shape;7659;p14"/>
              <p:cNvSpPr/>
              <p:nvPr/>
            </p:nvSpPr>
            <p:spPr>
              <a:xfrm>
                <a:off x="4090710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0" name="Google Shape;7660;p14"/>
              <p:cNvSpPr/>
              <p:nvPr/>
            </p:nvSpPr>
            <p:spPr>
              <a:xfrm>
                <a:off x="3850104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1" name="Google Shape;7661;p14"/>
              <p:cNvSpPr/>
              <p:nvPr/>
            </p:nvSpPr>
            <p:spPr>
              <a:xfrm>
                <a:off x="4090710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2" name="Google Shape;7662;p14"/>
              <p:cNvSpPr/>
              <p:nvPr/>
            </p:nvSpPr>
            <p:spPr>
              <a:xfrm>
                <a:off x="4331368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3" name="Google Shape;7663;p14"/>
              <p:cNvSpPr/>
              <p:nvPr/>
            </p:nvSpPr>
            <p:spPr>
              <a:xfrm>
                <a:off x="4571973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4" name="Google Shape;7664;p14"/>
              <p:cNvSpPr/>
              <p:nvPr/>
            </p:nvSpPr>
            <p:spPr>
              <a:xfrm>
                <a:off x="4331368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5" name="Google Shape;7665;p14"/>
              <p:cNvSpPr/>
              <p:nvPr/>
            </p:nvSpPr>
            <p:spPr>
              <a:xfrm>
                <a:off x="4571973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6" name="Google Shape;7666;p14"/>
              <p:cNvSpPr/>
              <p:nvPr/>
            </p:nvSpPr>
            <p:spPr>
              <a:xfrm>
                <a:off x="4331368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7" name="Google Shape;7667;p14"/>
              <p:cNvSpPr/>
              <p:nvPr/>
            </p:nvSpPr>
            <p:spPr>
              <a:xfrm>
                <a:off x="4571973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8" name="Google Shape;7668;p14"/>
              <p:cNvSpPr/>
              <p:nvPr/>
            </p:nvSpPr>
            <p:spPr>
              <a:xfrm>
                <a:off x="4331368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9" name="Google Shape;7669;p14"/>
              <p:cNvSpPr/>
              <p:nvPr/>
            </p:nvSpPr>
            <p:spPr>
              <a:xfrm>
                <a:off x="4571973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0" name="Google Shape;7670;p14"/>
              <p:cNvSpPr/>
              <p:nvPr/>
            </p:nvSpPr>
            <p:spPr>
              <a:xfrm>
                <a:off x="4331368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1" name="Google Shape;7671;p14"/>
              <p:cNvSpPr/>
              <p:nvPr/>
            </p:nvSpPr>
            <p:spPr>
              <a:xfrm>
                <a:off x="4571973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2" name="Google Shape;7672;p14"/>
              <p:cNvSpPr/>
              <p:nvPr/>
            </p:nvSpPr>
            <p:spPr>
              <a:xfrm>
                <a:off x="4331368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3" name="Google Shape;7673;p14"/>
              <p:cNvSpPr/>
              <p:nvPr/>
            </p:nvSpPr>
            <p:spPr>
              <a:xfrm>
                <a:off x="4571973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4" name="Google Shape;7674;p14"/>
              <p:cNvSpPr/>
              <p:nvPr/>
            </p:nvSpPr>
            <p:spPr>
              <a:xfrm>
                <a:off x="4331368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5" name="Google Shape;7675;p14"/>
              <p:cNvSpPr/>
              <p:nvPr/>
            </p:nvSpPr>
            <p:spPr>
              <a:xfrm>
                <a:off x="4571973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6" name="Google Shape;7676;p14"/>
              <p:cNvSpPr/>
              <p:nvPr/>
            </p:nvSpPr>
            <p:spPr>
              <a:xfrm>
                <a:off x="4331368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7" name="Google Shape;7677;p14"/>
              <p:cNvSpPr/>
              <p:nvPr/>
            </p:nvSpPr>
            <p:spPr>
              <a:xfrm>
                <a:off x="4571973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8" name="Google Shape;7678;p14"/>
              <p:cNvSpPr/>
              <p:nvPr/>
            </p:nvSpPr>
            <p:spPr>
              <a:xfrm>
                <a:off x="4331368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9" name="Google Shape;7679;p14"/>
              <p:cNvSpPr/>
              <p:nvPr/>
            </p:nvSpPr>
            <p:spPr>
              <a:xfrm>
                <a:off x="4571973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0" name="Google Shape;7680;p14"/>
              <p:cNvSpPr/>
              <p:nvPr/>
            </p:nvSpPr>
            <p:spPr>
              <a:xfrm>
                <a:off x="4331368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1" name="Google Shape;7681;p14"/>
              <p:cNvSpPr/>
              <p:nvPr/>
            </p:nvSpPr>
            <p:spPr>
              <a:xfrm>
                <a:off x="4571973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2" name="Google Shape;7682;p14"/>
              <p:cNvSpPr/>
              <p:nvPr/>
            </p:nvSpPr>
            <p:spPr>
              <a:xfrm>
                <a:off x="4331368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3" name="Google Shape;7683;p14"/>
              <p:cNvSpPr/>
              <p:nvPr/>
            </p:nvSpPr>
            <p:spPr>
              <a:xfrm>
                <a:off x="4571973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4" name="Google Shape;7684;p14"/>
              <p:cNvSpPr/>
              <p:nvPr/>
            </p:nvSpPr>
            <p:spPr>
              <a:xfrm>
                <a:off x="4331368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5" name="Google Shape;7685;p14"/>
              <p:cNvSpPr/>
              <p:nvPr/>
            </p:nvSpPr>
            <p:spPr>
              <a:xfrm>
                <a:off x="4571973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6" name="Google Shape;7686;p14"/>
              <p:cNvSpPr/>
              <p:nvPr/>
            </p:nvSpPr>
            <p:spPr>
              <a:xfrm>
                <a:off x="4331368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7" name="Google Shape;7687;p14"/>
              <p:cNvSpPr/>
              <p:nvPr/>
            </p:nvSpPr>
            <p:spPr>
              <a:xfrm>
                <a:off x="4571973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8" name="Google Shape;7688;p14"/>
              <p:cNvSpPr/>
              <p:nvPr/>
            </p:nvSpPr>
            <p:spPr>
              <a:xfrm>
                <a:off x="4331368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9" name="Google Shape;7689;p14"/>
              <p:cNvSpPr/>
              <p:nvPr/>
            </p:nvSpPr>
            <p:spPr>
              <a:xfrm>
                <a:off x="4571973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0" name="Google Shape;7690;p14"/>
              <p:cNvSpPr/>
              <p:nvPr/>
            </p:nvSpPr>
            <p:spPr>
              <a:xfrm>
                <a:off x="4331368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1" name="Google Shape;7691;p14"/>
              <p:cNvSpPr/>
              <p:nvPr/>
            </p:nvSpPr>
            <p:spPr>
              <a:xfrm>
                <a:off x="4571973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2" name="Google Shape;7692;p14"/>
              <p:cNvSpPr/>
              <p:nvPr/>
            </p:nvSpPr>
            <p:spPr>
              <a:xfrm>
                <a:off x="4331368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3" name="Google Shape;7693;p14"/>
              <p:cNvSpPr/>
              <p:nvPr/>
            </p:nvSpPr>
            <p:spPr>
              <a:xfrm>
                <a:off x="4571973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4" name="Google Shape;7694;p14"/>
              <p:cNvSpPr/>
              <p:nvPr/>
            </p:nvSpPr>
            <p:spPr>
              <a:xfrm>
                <a:off x="4331368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5" name="Google Shape;7695;p14"/>
              <p:cNvSpPr/>
              <p:nvPr/>
            </p:nvSpPr>
            <p:spPr>
              <a:xfrm>
                <a:off x="4571973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6" name="Google Shape;7696;p14"/>
              <p:cNvSpPr/>
              <p:nvPr/>
            </p:nvSpPr>
            <p:spPr>
              <a:xfrm>
                <a:off x="4331368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7" name="Google Shape;7697;p14"/>
              <p:cNvSpPr/>
              <p:nvPr/>
            </p:nvSpPr>
            <p:spPr>
              <a:xfrm>
                <a:off x="4571973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8" name="Google Shape;7698;p14"/>
              <p:cNvSpPr/>
              <p:nvPr/>
            </p:nvSpPr>
            <p:spPr>
              <a:xfrm>
                <a:off x="4331368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9" name="Google Shape;7699;p14"/>
              <p:cNvSpPr/>
              <p:nvPr/>
            </p:nvSpPr>
            <p:spPr>
              <a:xfrm>
                <a:off x="4571973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0" name="Google Shape;7700;p14"/>
              <p:cNvSpPr/>
              <p:nvPr/>
            </p:nvSpPr>
            <p:spPr>
              <a:xfrm>
                <a:off x="4331368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1" name="Google Shape;7701;p14"/>
              <p:cNvSpPr/>
              <p:nvPr/>
            </p:nvSpPr>
            <p:spPr>
              <a:xfrm>
                <a:off x="4571973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2" name="Google Shape;7702;p14"/>
              <p:cNvSpPr/>
              <p:nvPr/>
            </p:nvSpPr>
            <p:spPr>
              <a:xfrm>
                <a:off x="4812631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3" name="Google Shape;7703;p14"/>
              <p:cNvSpPr/>
              <p:nvPr/>
            </p:nvSpPr>
            <p:spPr>
              <a:xfrm>
                <a:off x="5053236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4" name="Google Shape;7704;p14"/>
              <p:cNvSpPr/>
              <p:nvPr/>
            </p:nvSpPr>
            <p:spPr>
              <a:xfrm>
                <a:off x="4812631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5" name="Google Shape;7705;p14"/>
              <p:cNvSpPr/>
              <p:nvPr/>
            </p:nvSpPr>
            <p:spPr>
              <a:xfrm>
                <a:off x="5053236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6" name="Google Shape;7706;p14"/>
              <p:cNvSpPr/>
              <p:nvPr/>
            </p:nvSpPr>
            <p:spPr>
              <a:xfrm>
                <a:off x="4812631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7" name="Google Shape;7707;p14"/>
              <p:cNvSpPr/>
              <p:nvPr/>
            </p:nvSpPr>
            <p:spPr>
              <a:xfrm>
                <a:off x="5053236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8" name="Google Shape;7708;p14"/>
              <p:cNvSpPr/>
              <p:nvPr/>
            </p:nvSpPr>
            <p:spPr>
              <a:xfrm>
                <a:off x="4812631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9" name="Google Shape;7709;p14"/>
              <p:cNvSpPr/>
              <p:nvPr/>
            </p:nvSpPr>
            <p:spPr>
              <a:xfrm>
                <a:off x="5053236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0" name="Google Shape;7710;p14"/>
              <p:cNvSpPr/>
              <p:nvPr/>
            </p:nvSpPr>
            <p:spPr>
              <a:xfrm>
                <a:off x="4812631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1" name="Google Shape;7711;p14"/>
              <p:cNvSpPr/>
              <p:nvPr/>
            </p:nvSpPr>
            <p:spPr>
              <a:xfrm>
                <a:off x="5053236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2" name="Google Shape;7712;p14"/>
              <p:cNvSpPr/>
              <p:nvPr/>
            </p:nvSpPr>
            <p:spPr>
              <a:xfrm>
                <a:off x="4812631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3" name="Google Shape;7713;p14"/>
              <p:cNvSpPr/>
              <p:nvPr/>
            </p:nvSpPr>
            <p:spPr>
              <a:xfrm>
                <a:off x="5053236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4" name="Google Shape;7714;p14"/>
              <p:cNvSpPr/>
              <p:nvPr/>
            </p:nvSpPr>
            <p:spPr>
              <a:xfrm>
                <a:off x="4812631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5" name="Google Shape;7715;p14"/>
              <p:cNvSpPr/>
              <p:nvPr/>
            </p:nvSpPr>
            <p:spPr>
              <a:xfrm>
                <a:off x="5053236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6" name="Google Shape;7716;p14"/>
              <p:cNvSpPr/>
              <p:nvPr/>
            </p:nvSpPr>
            <p:spPr>
              <a:xfrm>
                <a:off x="4812631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7" name="Google Shape;7717;p14"/>
              <p:cNvSpPr/>
              <p:nvPr/>
            </p:nvSpPr>
            <p:spPr>
              <a:xfrm>
                <a:off x="5053236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8" name="Google Shape;7718;p14"/>
              <p:cNvSpPr/>
              <p:nvPr/>
            </p:nvSpPr>
            <p:spPr>
              <a:xfrm>
                <a:off x="4812631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9" name="Google Shape;7719;p14"/>
              <p:cNvSpPr/>
              <p:nvPr/>
            </p:nvSpPr>
            <p:spPr>
              <a:xfrm>
                <a:off x="5053236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0" name="Google Shape;7720;p14"/>
              <p:cNvSpPr/>
              <p:nvPr/>
            </p:nvSpPr>
            <p:spPr>
              <a:xfrm>
                <a:off x="4812631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1" name="Google Shape;7721;p14"/>
              <p:cNvSpPr/>
              <p:nvPr/>
            </p:nvSpPr>
            <p:spPr>
              <a:xfrm>
                <a:off x="5053236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2" name="Google Shape;7722;p14"/>
              <p:cNvSpPr/>
              <p:nvPr/>
            </p:nvSpPr>
            <p:spPr>
              <a:xfrm>
                <a:off x="4812631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3" name="Google Shape;7723;p14"/>
              <p:cNvSpPr/>
              <p:nvPr/>
            </p:nvSpPr>
            <p:spPr>
              <a:xfrm>
                <a:off x="5053236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4" name="Google Shape;7724;p14"/>
              <p:cNvSpPr/>
              <p:nvPr/>
            </p:nvSpPr>
            <p:spPr>
              <a:xfrm>
                <a:off x="4812631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5" name="Google Shape;7725;p14"/>
              <p:cNvSpPr/>
              <p:nvPr/>
            </p:nvSpPr>
            <p:spPr>
              <a:xfrm>
                <a:off x="5053236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6" name="Google Shape;7726;p14"/>
              <p:cNvSpPr/>
              <p:nvPr/>
            </p:nvSpPr>
            <p:spPr>
              <a:xfrm>
                <a:off x="4812631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7" name="Google Shape;7727;p14"/>
              <p:cNvSpPr/>
              <p:nvPr/>
            </p:nvSpPr>
            <p:spPr>
              <a:xfrm>
                <a:off x="5053236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8" name="Google Shape;7728;p14"/>
              <p:cNvSpPr/>
              <p:nvPr/>
            </p:nvSpPr>
            <p:spPr>
              <a:xfrm>
                <a:off x="4812631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9" name="Google Shape;7729;p14"/>
              <p:cNvSpPr/>
              <p:nvPr/>
            </p:nvSpPr>
            <p:spPr>
              <a:xfrm>
                <a:off x="5053236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0" name="Google Shape;7730;p14"/>
              <p:cNvSpPr/>
              <p:nvPr/>
            </p:nvSpPr>
            <p:spPr>
              <a:xfrm>
                <a:off x="4812631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1" name="Google Shape;7731;p14"/>
              <p:cNvSpPr/>
              <p:nvPr/>
            </p:nvSpPr>
            <p:spPr>
              <a:xfrm>
                <a:off x="5053236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2" name="Google Shape;7732;p14"/>
              <p:cNvSpPr/>
              <p:nvPr/>
            </p:nvSpPr>
            <p:spPr>
              <a:xfrm>
                <a:off x="4812631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3" name="Google Shape;7733;p14"/>
              <p:cNvSpPr/>
              <p:nvPr/>
            </p:nvSpPr>
            <p:spPr>
              <a:xfrm>
                <a:off x="5053236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4" name="Google Shape;7734;p14"/>
              <p:cNvSpPr/>
              <p:nvPr/>
            </p:nvSpPr>
            <p:spPr>
              <a:xfrm>
                <a:off x="4812631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5" name="Google Shape;7735;p14"/>
              <p:cNvSpPr/>
              <p:nvPr/>
            </p:nvSpPr>
            <p:spPr>
              <a:xfrm>
                <a:off x="5053236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6" name="Google Shape;7736;p14"/>
              <p:cNvSpPr/>
              <p:nvPr/>
            </p:nvSpPr>
            <p:spPr>
              <a:xfrm>
                <a:off x="4812631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7" name="Google Shape;7737;p14"/>
              <p:cNvSpPr/>
              <p:nvPr/>
            </p:nvSpPr>
            <p:spPr>
              <a:xfrm>
                <a:off x="5053236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8" name="Google Shape;7738;p14"/>
              <p:cNvSpPr/>
              <p:nvPr/>
            </p:nvSpPr>
            <p:spPr>
              <a:xfrm>
                <a:off x="4812631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9" name="Google Shape;7739;p14"/>
              <p:cNvSpPr/>
              <p:nvPr/>
            </p:nvSpPr>
            <p:spPr>
              <a:xfrm>
                <a:off x="5053236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0" name="Google Shape;7740;p14"/>
              <p:cNvSpPr/>
              <p:nvPr/>
            </p:nvSpPr>
            <p:spPr>
              <a:xfrm>
                <a:off x="4812631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1" name="Google Shape;7741;p14"/>
              <p:cNvSpPr/>
              <p:nvPr/>
            </p:nvSpPr>
            <p:spPr>
              <a:xfrm>
                <a:off x="5053236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2" name="Google Shape;7742;p14"/>
              <p:cNvSpPr/>
              <p:nvPr/>
            </p:nvSpPr>
            <p:spPr>
              <a:xfrm>
                <a:off x="5293894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3" name="Google Shape;7743;p14"/>
              <p:cNvSpPr/>
              <p:nvPr/>
            </p:nvSpPr>
            <p:spPr>
              <a:xfrm>
                <a:off x="5534499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4" name="Google Shape;7744;p14"/>
              <p:cNvSpPr/>
              <p:nvPr/>
            </p:nvSpPr>
            <p:spPr>
              <a:xfrm>
                <a:off x="5293894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5" name="Google Shape;7745;p14"/>
              <p:cNvSpPr/>
              <p:nvPr/>
            </p:nvSpPr>
            <p:spPr>
              <a:xfrm>
                <a:off x="5534499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6" name="Google Shape;7746;p14"/>
              <p:cNvSpPr/>
              <p:nvPr/>
            </p:nvSpPr>
            <p:spPr>
              <a:xfrm>
                <a:off x="5293894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7" name="Google Shape;7747;p14"/>
              <p:cNvSpPr/>
              <p:nvPr/>
            </p:nvSpPr>
            <p:spPr>
              <a:xfrm>
                <a:off x="5534499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8" name="Google Shape;7748;p14"/>
              <p:cNvSpPr/>
              <p:nvPr/>
            </p:nvSpPr>
            <p:spPr>
              <a:xfrm>
                <a:off x="5293894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9" name="Google Shape;7749;p14"/>
              <p:cNvSpPr/>
              <p:nvPr/>
            </p:nvSpPr>
            <p:spPr>
              <a:xfrm>
                <a:off x="5534499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0" name="Google Shape;7750;p14"/>
              <p:cNvSpPr/>
              <p:nvPr/>
            </p:nvSpPr>
            <p:spPr>
              <a:xfrm>
                <a:off x="5293894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1" name="Google Shape;7751;p14"/>
              <p:cNvSpPr/>
              <p:nvPr/>
            </p:nvSpPr>
            <p:spPr>
              <a:xfrm>
                <a:off x="5534499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2" name="Google Shape;7752;p14"/>
              <p:cNvSpPr/>
              <p:nvPr/>
            </p:nvSpPr>
            <p:spPr>
              <a:xfrm>
                <a:off x="5293894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3" name="Google Shape;7753;p14"/>
              <p:cNvSpPr/>
              <p:nvPr/>
            </p:nvSpPr>
            <p:spPr>
              <a:xfrm>
                <a:off x="5534499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4" name="Google Shape;7754;p14"/>
              <p:cNvSpPr/>
              <p:nvPr/>
            </p:nvSpPr>
            <p:spPr>
              <a:xfrm>
                <a:off x="5293894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5" name="Google Shape;7755;p14"/>
              <p:cNvSpPr/>
              <p:nvPr/>
            </p:nvSpPr>
            <p:spPr>
              <a:xfrm>
                <a:off x="5534499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6" name="Google Shape;7756;p14"/>
              <p:cNvSpPr/>
              <p:nvPr/>
            </p:nvSpPr>
            <p:spPr>
              <a:xfrm>
                <a:off x="5293894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7" name="Google Shape;7757;p14"/>
              <p:cNvSpPr/>
              <p:nvPr/>
            </p:nvSpPr>
            <p:spPr>
              <a:xfrm>
                <a:off x="5534499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8" name="Google Shape;7758;p14"/>
              <p:cNvSpPr/>
              <p:nvPr/>
            </p:nvSpPr>
            <p:spPr>
              <a:xfrm>
                <a:off x="5293894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9" name="Google Shape;7759;p14"/>
              <p:cNvSpPr/>
              <p:nvPr/>
            </p:nvSpPr>
            <p:spPr>
              <a:xfrm>
                <a:off x="5534499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0" name="Google Shape;7760;p14"/>
              <p:cNvSpPr/>
              <p:nvPr/>
            </p:nvSpPr>
            <p:spPr>
              <a:xfrm>
                <a:off x="5293894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1" name="Google Shape;7761;p14"/>
              <p:cNvSpPr/>
              <p:nvPr/>
            </p:nvSpPr>
            <p:spPr>
              <a:xfrm>
                <a:off x="5534499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2" name="Google Shape;7762;p14"/>
              <p:cNvSpPr/>
              <p:nvPr/>
            </p:nvSpPr>
            <p:spPr>
              <a:xfrm>
                <a:off x="5293894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3" name="Google Shape;7763;p14"/>
              <p:cNvSpPr/>
              <p:nvPr/>
            </p:nvSpPr>
            <p:spPr>
              <a:xfrm>
                <a:off x="5534499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4" name="Google Shape;7764;p14"/>
              <p:cNvSpPr/>
              <p:nvPr/>
            </p:nvSpPr>
            <p:spPr>
              <a:xfrm>
                <a:off x="5293894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5" name="Google Shape;7765;p14"/>
              <p:cNvSpPr/>
              <p:nvPr/>
            </p:nvSpPr>
            <p:spPr>
              <a:xfrm>
                <a:off x="5534499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6" name="Google Shape;7766;p14"/>
              <p:cNvSpPr/>
              <p:nvPr/>
            </p:nvSpPr>
            <p:spPr>
              <a:xfrm>
                <a:off x="5293894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7" name="Google Shape;7767;p14"/>
              <p:cNvSpPr/>
              <p:nvPr/>
            </p:nvSpPr>
            <p:spPr>
              <a:xfrm>
                <a:off x="5534499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8" name="Google Shape;7768;p14"/>
              <p:cNvSpPr/>
              <p:nvPr/>
            </p:nvSpPr>
            <p:spPr>
              <a:xfrm>
                <a:off x="5293894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9" name="Google Shape;7769;p14"/>
              <p:cNvSpPr/>
              <p:nvPr/>
            </p:nvSpPr>
            <p:spPr>
              <a:xfrm>
                <a:off x="5534499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0" name="Google Shape;7770;p14"/>
              <p:cNvSpPr/>
              <p:nvPr/>
            </p:nvSpPr>
            <p:spPr>
              <a:xfrm>
                <a:off x="5293894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1" name="Google Shape;7771;p14"/>
              <p:cNvSpPr/>
              <p:nvPr/>
            </p:nvSpPr>
            <p:spPr>
              <a:xfrm>
                <a:off x="5534499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2" name="Google Shape;7772;p14"/>
              <p:cNvSpPr/>
              <p:nvPr/>
            </p:nvSpPr>
            <p:spPr>
              <a:xfrm>
                <a:off x="5293894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3" name="Google Shape;7773;p14"/>
              <p:cNvSpPr/>
              <p:nvPr/>
            </p:nvSpPr>
            <p:spPr>
              <a:xfrm>
                <a:off x="5534499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4" name="Google Shape;7774;p14"/>
              <p:cNvSpPr/>
              <p:nvPr/>
            </p:nvSpPr>
            <p:spPr>
              <a:xfrm>
                <a:off x="5293894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5" name="Google Shape;7775;p14"/>
              <p:cNvSpPr/>
              <p:nvPr/>
            </p:nvSpPr>
            <p:spPr>
              <a:xfrm>
                <a:off x="5534499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6" name="Google Shape;7776;p14"/>
              <p:cNvSpPr/>
              <p:nvPr/>
            </p:nvSpPr>
            <p:spPr>
              <a:xfrm>
                <a:off x="5293894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7" name="Google Shape;7777;p14"/>
              <p:cNvSpPr/>
              <p:nvPr/>
            </p:nvSpPr>
            <p:spPr>
              <a:xfrm>
                <a:off x="5534499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8" name="Google Shape;7778;p14"/>
              <p:cNvSpPr/>
              <p:nvPr/>
            </p:nvSpPr>
            <p:spPr>
              <a:xfrm>
                <a:off x="5293894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9" name="Google Shape;7779;p14"/>
              <p:cNvSpPr/>
              <p:nvPr/>
            </p:nvSpPr>
            <p:spPr>
              <a:xfrm>
                <a:off x="5534499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0" name="Google Shape;7780;p14"/>
              <p:cNvSpPr/>
              <p:nvPr/>
            </p:nvSpPr>
            <p:spPr>
              <a:xfrm>
                <a:off x="5293894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1" name="Google Shape;7781;p14"/>
              <p:cNvSpPr/>
              <p:nvPr/>
            </p:nvSpPr>
            <p:spPr>
              <a:xfrm>
                <a:off x="5534499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2" name="Google Shape;7782;p14"/>
              <p:cNvSpPr/>
              <p:nvPr/>
            </p:nvSpPr>
            <p:spPr>
              <a:xfrm>
                <a:off x="5775157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3" name="Google Shape;7783;p14"/>
              <p:cNvSpPr/>
              <p:nvPr/>
            </p:nvSpPr>
            <p:spPr>
              <a:xfrm>
                <a:off x="6015762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4" name="Google Shape;7784;p14"/>
              <p:cNvSpPr/>
              <p:nvPr/>
            </p:nvSpPr>
            <p:spPr>
              <a:xfrm>
                <a:off x="5775157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5" name="Google Shape;7785;p14"/>
              <p:cNvSpPr/>
              <p:nvPr/>
            </p:nvSpPr>
            <p:spPr>
              <a:xfrm>
                <a:off x="6015762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6" name="Google Shape;7786;p14"/>
              <p:cNvSpPr/>
              <p:nvPr/>
            </p:nvSpPr>
            <p:spPr>
              <a:xfrm>
                <a:off x="5775157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7" name="Google Shape;7787;p14"/>
              <p:cNvSpPr/>
              <p:nvPr/>
            </p:nvSpPr>
            <p:spPr>
              <a:xfrm>
                <a:off x="6015762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8" name="Google Shape;7788;p14"/>
              <p:cNvSpPr/>
              <p:nvPr/>
            </p:nvSpPr>
            <p:spPr>
              <a:xfrm>
                <a:off x="5775157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9" name="Google Shape;7789;p14"/>
              <p:cNvSpPr/>
              <p:nvPr/>
            </p:nvSpPr>
            <p:spPr>
              <a:xfrm>
                <a:off x="6015762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0" name="Google Shape;7790;p14"/>
              <p:cNvSpPr/>
              <p:nvPr/>
            </p:nvSpPr>
            <p:spPr>
              <a:xfrm>
                <a:off x="5775157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1" name="Google Shape;7791;p14"/>
              <p:cNvSpPr/>
              <p:nvPr/>
            </p:nvSpPr>
            <p:spPr>
              <a:xfrm>
                <a:off x="6015762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2" name="Google Shape;7792;p14"/>
              <p:cNvSpPr/>
              <p:nvPr/>
            </p:nvSpPr>
            <p:spPr>
              <a:xfrm>
                <a:off x="5775157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3" name="Google Shape;7793;p14"/>
              <p:cNvSpPr/>
              <p:nvPr/>
            </p:nvSpPr>
            <p:spPr>
              <a:xfrm>
                <a:off x="6015762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4" name="Google Shape;7794;p14"/>
              <p:cNvSpPr/>
              <p:nvPr/>
            </p:nvSpPr>
            <p:spPr>
              <a:xfrm>
                <a:off x="5775157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5" name="Google Shape;7795;p14"/>
              <p:cNvSpPr/>
              <p:nvPr/>
            </p:nvSpPr>
            <p:spPr>
              <a:xfrm>
                <a:off x="6015762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6" name="Google Shape;7796;p14"/>
              <p:cNvSpPr/>
              <p:nvPr/>
            </p:nvSpPr>
            <p:spPr>
              <a:xfrm>
                <a:off x="5775157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7" name="Google Shape;7797;p14"/>
              <p:cNvSpPr/>
              <p:nvPr/>
            </p:nvSpPr>
            <p:spPr>
              <a:xfrm>
                <a:off x="6015762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8" name="Google Shape;7798;p14"/>
              <p:cNvSpPr/>
              <p:nvPr/>
            </p:nvSpPr>
            <p:spPr>
              <a:xfrm>
                <a:off x="5775157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9" name="Google Shape;7799;p14"/>
              <p:cNvSpPr/>
              <p:nvPr/>
            </p:nvSpPr>
            <p:spPr>
              <a:xfrm>
                <a:off x="6015762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0" name="Google Shape;7800;p14"/>
              <p:cNvSpPr/>
              <p:nvPr/>
            </p:nvSpPr>
            <p:spPr>
              <a:xfrm>
                <a:off x="5775157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1" name="Google Shape;7801;p14"/>
              <p:cNvSpPr/>
              <p:nvPr/>
            </p:nvSpPr>
            <p:spPr>
              <a:xfrm>
                <a:off x="6015762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2" name="Google Shape;7802;p14"/>
              <p:cNvSpPr/>
              <p:nvPr/>
            </p:nvSpPr>
            <p:spPr>
              <a:xfrm>
                <a:off x="5775157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3" name="Google Shape;7803;p14"/>
              <p:cNvSpPr/>
              <p:nvPr/>
            </p:nvSpPr>
            <p:spPr>
              <a:xfrm>
                <a:off x="6015762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4" name="Google Shape;7804;p14"/>
              <p:cNvSpPr/>
              <p:nvPr/>
            </p:nvSpPr>
            <p:spPr>
              <a:xfrm>
                <a:off x="5775157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5" name="Google Shape;7805;p14"/>
              <p:cNvSpPr/>
              <p:nvPr/>
            </p:nvSpPr>
            <p:spPr>
              <a:xfrm>
                <a:off x="6015762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6" name="Google Shape;7806;p14"/>
              <p:cNvSpPr/>
              <p:nvPr/>
            </p:nvSpPr>
            <p:spPr>
              <a:xfrm>
                <a:off x="5775157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7" name="Google Shape;7807;p14"/>
              <p:cNvSpPr/>
              <p:nvPr/>
            </p:nvSpPr>
            <p:spPr>
              <a:xfrm>
                <a:off x="6015762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8" name="Google Shape;7808;p14"/>
              <p:cNvSpPr/>
              <p:nvPr/>
            </p:nvSpPr>
            <p:spPr>
              <a:xfrm>
                <a:off x="5775157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9" name="Google Shape;7809;p14"/>
              <p:cNvSpPr/>
              <p:nvPr/>
            </p:nvSpPr>
            <p:spPr>
              <a:xfrm>
                <a:off x="6015762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0" name="Google Shape;7810;p14"/>
              <p:cNvSpPr/>
              <p:nvPr/>
            </p:nvSpPr>
            <p:spPr>
              <a:xfrm>
                <a:off x="5775157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1" name="Google Shape;7811;p14"/>
              <p:cNvSpPr/>
              <p:nvPr/>
            </p:nvSpPr>
            <p:spPr>
              <a:xfrm>
                <a:off x="6015762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2" name="Google Shape;7812;p14"/>
              <p:cNvSpPr/>
              <p:nvPr/>
            </p:nvSpPr>
            <p:spPr>
              <a:xfrm>
                <a:off x="5775157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3" name="Google Shape;7813;p14"/>
              <p:cNvSpPr/>
              <p:nvPr/>
            </p:nvSpPr>
            <p:spPr>
              <a:xfrm>
                <a:off x="6015762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4" name="Google Shape;7814;p14"/>
              <p:cNvSpPr/>
              <p:nvPr/>
            </p:nvSpPr>
            <p:spPr>
              <a:xfrm>
                <a:off x="5775157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5" name="Google Shape;7815;p14"/>
              <p:cNvSpPr/>
              <p:nvPr/>
            </p:nvSpPr>
            <p:spPr>
              <a:xfrm>
                <a:off x="6015762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6" name="Google Shape;7816;p14"/>
              <p:cNvSpPr/>
              <p:nvPr/>
            </p:nvSpPr>
            <p:spPr>
              <a:xfrm>
                <a:off x="5775157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7" name="Google Shape;7817;p14"/>
              <p:cNvSpPr/>
              <p:nvPr/>
            </p:nvSpPr>
            <p:spPr>
              <a:xfrm>
                <a:off x="6015762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8" name="Google Shape;7818;p14"/>
              <p:cNvSpPr/>
              <p:nvPr/>
            </p:nvSpPr>
            <p:spPr>
              <a:xfrm>
                <a:off x="5775157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9" name="Google Shape;7819;p14"/>
              <p:cNvSpPr/>
              <p:nvPr/>
            </p:nvSpPr>
            <p:spPr>
              <a:xfrm>
                <a:off x="6015762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0" name="Google Shape;7820;p14"/>
              <p:cNvSpPr/>
              <p:nvPr/>
            </p:nvSpPr>
            <p:spPr>
              <a:xfrm>
                <a:off x="5775157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1" name="Google Shape;7821;p14"/>
              <p:cNvSpPr/>
              <p:nvPr/>
            </p:nvSpPr>
            <p:spPr>
              <a:xfrm>
                <a:off x="6015762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2" name="Google Shape;7822;p14"/>
              <p:cNvSpPr/>
              <p:nvPr/>
            </p:nvSpPr>
            <p:spPr>
              <a:xfrm>
                <a:off x="6256420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3" name="Google Shape;7823;p14"/>
              <p:cNvSpPr/>
              <p:nvPr/>
            </p:nvSpPr>
            <p:spPr>
              <a:xfrm>
                <a:off x="6497025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4" name="Google Shape;7824;p14"/>
              <p:cNvSpPr/>
              <p:nvPr/>
            </p:nvSpPr>
            <p:spPr>
              <a:xfrm>
                <a:off x="6256420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5" name="Google Shape;7825;p14"/>
              <p:cNvSpPr/>
              <p:nvPr/>
            </p:nvSpPr>
            <p:spPr>
              <a:xfrm>
                <a:off x="6497025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6" name="Google Shape;7826;p14"/>
              <p:cNvSpPr/>
              <p:nvPr/>
            </p:nvSpPr>
            <p:spPr>
              <a:xfrm>
                <a:off x="6256420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7" name="Google Shape;7827;p14"/>
              <p:cNvSpPr/>
              <p:nvPr/>
            </p:nvSpPr>
            <p:spPr>
              <a:xfrm>
                <a:off x="6497025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8" name="Google Shape;7828;p14"/>
              <p:cNvSpPr/>
              <p:nvPr/>
            </p:nvSpPr>
            <p:spPr>
              <a:xfrm>
                <a:off x="6256420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9" name="Google Shape;7829;p14"/>
              <p:cNvSpPr/>
              <p:nvPr/>
            </p:nvSpPr>
            <p:spPr>
              <a:xfrm>
                <a:off x="6497025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0" name="Google Shape;7830;p14"/>
              <p:cNvSpPr/>
              <p:nvPr/>
            </p:nvSpPr>
            <p:spPr>
              <a:xfrm>
                <a:off x="6256420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1" name="Google Shape;7831;p14"/>
              <p:cNvSpPr/>
              <p:nvPr/>
            </p:nvSpPr>
            <p:spPr>
              <a:xfrm>
                <a:off x="6497025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2" name="Google Shape;7832;p14"/>
              <p:cNvSpPr/>
              <p:nvPr/>
            </p:nvSpPr>
            <p:spPr>
              <a:xfrm>
                <a:off x="6256420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3" name="Google Shape;7833;p14"/>
              <p:cNvSpPr/>
              <p:nvPr/>
            </p:nvSpPr>
            <p:spPr>
              <a:xfrm>
                <a:off x="6497025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4" name="Google Shape;7834;p14"/>
              <p:cNvSpPr/>
              <p:nvPr/>
            </p:nvSpPr>
            <p:spPr>
              <a:xfrm>
                <a:off x="6256420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5" name="Google Shape;7835;p14"/>
              <p:cNvSpPr/>
              <p:nvPr/>
            </p:nvSpPr>
            <p:spPr>
              <a:xfrm>
                <a:off x="6497025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6" name="Google Shape;7836;p14"/>
              <p:cNvSpPr/>
              <p:nvPr/>
            </p:nvSpPr>
            <p:spPr>
              <a:xfrm>
                <a:off x="6256420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7" name="Google Shape;7837;p14"/>
              <p:cNvSpPr/>
              <p:nvPr/>
            </p:nvSpPr>
            <p:spPr>
              <a:xfrm>
                <a:off x="6497025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8" name="Google Shape;7838;p14"/>
              <p:cNvSpPr/>
              <p:nvPr/>
            </p:nvSpPr>
            <p:spPr>
              <a:xfrm>
                <a:off x="6256420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9" name="Google Shape;7839;p14"/>
              <p:cNvSpPr/>
              <p:nvPr/>
            </p:nvSpPr>
            <p:spPr>
              <a:xfrm>
                <a:off x="6497025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0" name="Google Shape;7840;p14"/>
              <p:cNvSpPr/>
              <p:nvPr/>
            </p:nvSpPr>
            <p:spPr>
              <a:xfrm>
                <a:off x="6256420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1" name="Google Shape;7841;p14"/>
              <p:cNvSpPr/>
              <p:nvPr/>
            </p:nvSpPr>
            <p:spPr>
              <a:xfrm>
                <a:off x="6497025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2" name="Google Shape;7842;p14"/>
              <p:cNvSpPr/>
              <p:nvPr/>
            </p:nvSpPr>
            <p:spPr>
              <a:xfrm>
                <a:off x="6256420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3" name="Google Shape;7843;p14"/>
              <p:cNvSpPr/>
              <p:nvPr/>
            </p:nvSpPr>
            <p:spPr>
              <a:xfrm>
                <a:off x="6497025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4" name="Google Shape;7844;p14"/>
              <p:cNvSpPr/>
              <p:nvPr/>
            </p:nvSpPr>
            <p:spPr>
              <a:xfrm>
                <a:off x="6256420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5" name="Google Shape;7845;p14"/>
              <p:cNvSpPr/>
              <p:nvPr/>
            </p:nvSpPr>
            <p:spPr>
              <a:xfrm>
                <a:off x="6497025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6" name="Google Shape;7846;p14"/>
              <p:cNvSpPr/>
              <p:nvPr/>
            </p:nvSpPr>
            <p:spPr>
              <a:xfrm>
                <a:off x="6256420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7" name="Google Shape;7847;p14"/>
              <p:cNvSpPr/>
              <p:nvPr/>
            </p:nvSpPr>
            <p:spPr>
              <a:xfrm>
                <a:off x="6497025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8" name="Google Shape;7848;p14"/>
              <p:cNvSpPr/>
              <p:nvPr/>
            </p:nvSpPr>
            <p:spPr>
              <a:xfrm>
                <a:off x="6256420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9" name="Google Shape;7849;p14"/>
              <p:cNvSpPr/>
              <p:nvPr/>
            </p:nvSpPr>
            <p:spPr>
              <a:xfrm>
                <a:off x="6497025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0" name="Google Shape;7850;p14"/>
              <p:cNvSpPr/>
              <p:nvPr/>
            </p:nvSpPr>
            <p:spPr>
              <a:xfrm>
                <a:off x="6256420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1" name="Google Shape;7851;p14"/>
              <p:cNvSpPr/>
              <p:nvPr/>
            </p:nvSpPr>
            <p:spPr>
              <a:xfrm>
                <a:off x="6497025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2" name="Google Shape;7852;p14"/>
              <p:cNvSpPr/>
              <p:nvPr/>
            </p:nvSpPr>
            <p:spPr>
              <a:xfrm>
                <a:off x="6256420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3" name="Google Shape;7853;p14"/>
              <p:cNvSpPr/>
              <p:nvPr/>
            </p:nvSpPr>
            <p:spPr>
              <a:xfrm>
                <a:off x="6497025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4" name="Google Shape;7854;p14"/>
              <p:cNvSpPr/>
              <p:nvPr/>
            </p:nvSpPr>
            <p:spPr>
              <a:xfrm>
                <a:off x="6256420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5" name="Google Shape;7855;p14"/>
              <p:cNvSpPr/>
              <p:nvPr/>
            </p:nvSpPr>
            <p:spPr>
              <a:xfrm>
                <a:off x="6497025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6" name="Google Shape;7856;p14"/>
              <p:cNvSpPr/>
              <p:nvPr/>
            </p:nvSpPr>
            <p:spPr>
              <a:xfrm>
                <a:off x="6256420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7" name="Google Shape;7857;p14"/>
              <p:cNvSpPr/>
              <p:nvPr/>
            </p:nvSpPr>
            <p:spPr>
              <a:xfrm>
                <a:off x="6497025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8" name="Google Shape;7858;p14"/>
              <p:cNvSpPr/>
              <p:nvPr/>
            </p:nvSpPr>
            <p:spPr>
              <a:xfrm>
                <a:off x="6256420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9" name="Google Shape;7859;p14"/>
              <p:cNvSpPr/>
              <p:nvPr/>
            </p:nvSpPr>
            <p:spPr>
              <a:xfrm>
                <a:off x="6497025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0" name="Google Shape;7860;p14"/>
              <p:cNvSpPr/>
              <p:nvPr/>
            </p:nvSpPr>
            <p:spPr>
              <a:xfrm>
                <a:off x="6256420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1" name="Google Shape;7861;p14"/>
              <p:cNvSpPr/>
              <p:nvPr/>
            </p:nvSpPr>
            <p:spPr>
              <a:xfrm>
                <a:off x="6497025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2" name="Google Shape;7862;p14"/>
              <p:cNvSpPr/>
              <p:nvPr/>
            </p:nvSpPr>
            <p:spPr>
              <a:xfrm>
                <a:off x="6737683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3" name="Google Shape;7863;p14"/>
              <p:cNvSpPr/>
              <p:nvPr/>
            </p:nvSpPr>
            <p:spPr>
              <a:xfrm>
                <a:off x="6978288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4" name="Google Shape;7864;p14"/>
              <p:cNvSpPr/>
              <p:nvPr/>
            </p:nvSpPr>
            <p:spPr>
              <a:xfrm>
                <a:off x="6737683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5" name="Google Shape;7865;p14"/>
              <p:cNvSpPr/>
              <p:nvPr/>
            </p:nvSpPr>
            <p:spPr>
              <a:xfrm>
                <a:off x="6978288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6" name="Google Shape;7866;p14"/>
              <p:cNvSpPr/>
              <p:nvPr/>
            </p:nvSpPr>
            <p:spPr>
              <a:xfrm>
                <a:off x="6737683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7" name="Google Shape;7867;p14"/>
              <p:cNvSpPr/>
              <p:nvPr/>
            </p:nvSpPr>
            <p:spPr>
              <a:xfrm>
                <a:off x="6978288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8" name="Google Shape;7868;p14"/>
              <p:cNvSpPr/>
              <p:nvPr/>
            </p:nvSpPr>
            <p:spPr>
              <a:xfrm>
                <a:off x="6737683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9" name="Google Shape;7869;p14"/>
              <p:cNvSpPr/>
              <p:nvPr/>
            </p:nvSpPr>
            <p:spPr>
              <a:xfrm>
                <a:off x="6978288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0" name="Google Shape;7870;p14"/>
              <p:cNvSpPr/>
              <p:nvPr/>
            </p:nvSpPr>
            <p:spPr>
              <a:xfrm>
                <a:off x="6737683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1" name="Google Shape;7871;p14"/>
              <p:cNvSpPr/>
              <p:nvPr/>
            </p:nvSpPr>
            <p:spPr>
              <a:xfrm>
                <a:off x="6978288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2" name="Google Shape;7872;p14"/>
              <p:cNvSpPr/>
              <p:nvPr/>
            </p:nvSpPr>
            <p:spPr>
              <a:xfrm>
                <a:off x="6737683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3" name="Google Shape;7873;p14"/>
              <p:cNvSpPr/>
              <p:nvPr/>
            </p:nvSpPr>
            <p:spPr>
              <a:xfrm>
                <a:off x="6978288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4" name="Google Shape;7874;p14"/>
              <p:cNvSpPr/>
              <p:nvPr/>
            </p:nvSpPr>
            <p:spPr>
              <a:xfrm>
                <a:off x="6737683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5" name="Google Shape;7875;p14"/>
              <p:cNvSpPr/>
              <p:nvPr/>
            </p:nvSpPr>
            <p:spPr>
              <a:xfrm>
                <a:off x="6978288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6" name="Google Shape;7876;p14"/>
              <p:cNvSpPr/>
              <p:nvPr/>
            </p:nvSpPr>
            <p:spPr>
              <a:xfrm>
                <a:off x="6737683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7" name="Google Shape;7877;p14"/>
              <p:cNvSpPr/>
              <p:nvPr/>
            </p:nvSpPr>
            <p:spPr>
              <a:xfrm>
                <a:off x="6978288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8" name="Google Shape;7878;p14"/>
              <p:cNvSpPr/>
              <p:nvPr/>
            </p:nvSpPr>
            <p:spPr>
              <a:xfrm>
                <a:off x="6737683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9" name="Google Shape;7879;p14"/>
              <p:cNvSpPr/>
              <p:nvPr/>
            </p:nvSpPr>
            <p:spPr>
              <a:xfrm>
                <a:off x="6978288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0" name="Google Shape;7880;p14"/>
              <p:cNvSpPr/>
              <p:nvPr/>
            </p:nvSpPr>
            <p:spPr>
              <a:xfrm>
                <a:off x="6737683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1" name="Google Shape;7881;p14"/>
              <p:cNvSpPr/>
              <p:nvPr/>
            </p:nvSpPr>
            <p:spPr>
              <a:xfrm>
                <a:off x="6978288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2" name="Google Shape;7882;p14"/>
              <p:cNvSpPr/>
              <p:nvPr/>
            </p:nvSpPr>
            <p:spPr>
              <a:xfrm>
                <a:off x="6737683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3" name="Google Shape;7883;p14"/>
              <p:cNvSpPr/>
              <p:nvPr/>
            </p:nvSpPr>
            <p:spPr>
              <a:xfrm>
                <a:off x="6978288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4" name="Google Shape;7884;p14"/>
              <p:cNvSpPr/>
              <p:nvPr/>
            </p:nvSpPr>
            <p:spPr>
              <a:xfrm>
                <a:off x="6737683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5" name="Google Shape;7885;p14"/>
              <p:cNvSpPr/>
              <p:nvPr/>
            </p:nvSpPr>
            <p:spPr>
              <a:xfrm>
                <a:off x="6978288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6" name="Google Shape;7886;p14"/>
              <p:cNvSpPr/>
              <p:nvPr/>
            </p:nvSpPr>
            <p:spPr>
              <a:xfrm>
                <a:off x="6737683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7" name="Google Shape;7887;p14"/>
              <p:cNvSpPr/>
              <p:nvPr/>
            </p:nvSpPr>
            <p:spPr>
              <a:xfrm>
                <a:off x="6978288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8" name="Google Shape;7888;p14"/>
              <p:cNvSpPr/>
              <p:nvPr/>
            </p:nvSpPr>
            <p:spPr>
              <a:xfrm>
                <a:off x="6737683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9" name="Google Shape;7889;p14"/>
              <p:cNvSpPr/>
              <p:nvPr/>
            </p:nvSpPr>
            <p:spPr>
              <a:xfrm>
                <a:off x="6978288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0" name="Google Shape;7890;p14"/>
              <p:cNvSpPr/>
              <p:nvPr/>
            </p:nvSpPr>
            <p:spPr>
              <a:xfrm>
                <a:off x="6737683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1" name="Google Shape;7891;p14"/>
              <p:cNvSpPr/>
              <p:nvPr/>
            </p:nvSpPr>
            <p:spPr>
              <a:xfrm>
                <a:off x="6978288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2" name="Google Shape;7892;p14"/>
              <p:cNvSpPr/>
              <p:nvPr/>
            </p:nvSpPr>
            <p:spPr>
              <a:xfrm>
                <a:off x="6737683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3" name="Google Shape;7893;p14"/>
              <p:cNvSpPr/>
              <p:nvPr/>
            </p:nvSpPr>
            <p:spPr>
              <a:xfrm>
                <a:off x="6978288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4" name="Google Shape;7894;p14"/>
              <p:cNvSpPr/>
              <p:nvPr/>
            </p:nvSpPr>
            <p:spPr>
              <a:xfrm>
                <a:off x="6737683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5" name="Google Shape;7895;p14"/>
              <p:cNvSpPr/>
              <p:nvPr/>
            </p:nvSpPr>
            <p:spPr>
              <a:xfrm>
                <a:off x="6978288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6" name="Google Shape;7896;p14"/>
              <p:cNvSpPr/>
              <p:nvPr/>
            </p:nvSpPr>
            <p:spPr>
              <a:xfrm>
                <a:off x="6737683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7" name="Google Shape;7897;p14"/>
              <p:cNvSpPr/>
              <p:nvPr/>
            </p:nvSpPr>
            <p:spPr>
              <a:xfrm>
                <a:off x="6978288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8" name="Google Shape;7898;p14"/>
              <p:cNvSpPr/>
              <p:nvPr/>
            </p:nvSpPr>
            <p:spPr>
              <a:xfrm>
                <a:off x="6737683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9" name="Google Shape;7899;p14"/>
              <p:cNvSpPr/>
              <p:nvPr/>
            </p:nvSpPr>
            <p:spPr>
              <a:xfrm>
                <a:off x="6978288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0" name="Google Shape;7900;p14"/>
              <p:cNvSpPr/>
              <p:nvPr/>
            </p:nvSpPr>
            <p:spPr>
              <a:xfrm>
                <a:off x="6737683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1" name="Google Shape;7901;p14"/>
              <p:cNvSpPr/>
              <p:nvPr/>
            </p:nvSpPr>
            <p:spPr>
              <a:xfrm>
                <a:off x="6978288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2" name="Google Shape;7902;p14"/>
              <p:cNvSpPr/>
              <p:nvPr/>
            </p:nvSpPr>
            <p:spPr>
              <a:xfrm>
                <a:off x="7218946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3" name="Google Shape;7903;p14"/>
              <p:cNvSpPr/>
              <p:nvPr/>
            </p:nvSpPr>
            <p:spPr>
              <a:xfrm>
                <a:off x="7459551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4" name="Google Shape;7904;p14"/>
              <p:cNvSpPr/>
              <p:nvPr/>
            </p:nvSpPr>
            <p:spPr>
              <a:xfrm>
                <a:off x="7218946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5" name="Google Shape;7905;p14"/>
              <p:cNvSpPr/>
              <p:nvPr/>
            </p:nvSpPr>
            <p:spPr>
              <a:xfrm>
                <a:off x="7459551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6" name="Google Shape;7906;p14"/>
              <p:cNvSpPr/>
              <p:nvPr/>
            </p:nvSpPr>
            <p:spPr>
              <a:xfrm>
                <a:off x="7218946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7" name="Google Shape;7907;p14"/>
              <p:cNvSpPr/>
              <p:nvPr/>
            </p:nvSpPr>
            <p:spPr>
              <a:xfrm>
                <a:off x="7459551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8" name="Google Shape;7908;p14"/>
              <p:cNvSpPr/>
              <p:nvPr/>
            </p:nvSpPr>
            <p:spPr>
              <a:xfrm>
                <a:off x="7218946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9" name="Google Shape;7909;p14"/>
              <p:cNvSpPr/>
              <p:nvPr/>
            </p:nvSpPr>
            <p:spPr>
              <a:xfrm>
                <a:off x="7459551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0" name="Google Shape;7910;p14"/>
              <p:cNvSpPr/>
              <p:nvPr/>
            </p:nvSpPr>
            <p:spPr>
              <a:xfrm>
                <a:off x="7218946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1" name="Google Shape;7911;p14"/>
              <p:cNvSpPr/>
              <p:nvPr/>
            </p:nvSpPr>
            <p:spPr>
              <a:xfrm>
                <a:off x="7459551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2" name="Google Shape;7912;p14"/>
              <p:cNvSpPr/>
              <p:nvPr/>
            </p:nvSpPr>
            <p:spPr>
              <a:xfrm>
                <a:off x="7218946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3" name="Google Shape;7913;p14"/>
              <p:cNvSpPr/>
              <p:nvPr/>
            </p:nvSpPr>
            <p:spPr>
              <a:xfrm>
                <a:off x="7459551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4" name="Google Shape;7914;p14"/>
              <p:cNvSpPr/>
              <p:nvPr/>
            </p:nvSpPr>
            <p:spPr>
              <a:xfrm>
                <a:off x="7218946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5" name="Google Shape;7915;p14"/>
              <p:cNvSpPr/>
              <p:nvPr/>
            </p:nvSpPr>
            <p:spPr>
              <a:xfrm>
                <a:off x="7459551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6" name="Google Shape;7916;p14"/>
              <p:cNvSpPr/>
              <p:nvPr/>
            </p:nvSpPr>
            <p:spPr>
              <a:xfrm>
                <a:off x="7218946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7" name="Google Shape;7917;p14"/>
              <p:cNvSpPr/>
              <p:nvPr/>
            </p:nvSpPr>
            <p:spPr>
              <a:xfrm>
                <a:off x="7459551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8" name="Google Shape;7918;p14"/>
              <p:cNvSpPr/>
              <p:nvPr/>
            </p:nvSpPr>
            <p:spPr>
              <a:xfrm>
                <a:off x="7218946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9" name="Google Shape;7919;p14"/>
              <p:cNvSpPr/>
              <p:nvPr/>
            </p:nvSpPr>
            <p:spPr>
              <a:xfrm>
                <a:off x="7459551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0" name="Google Shape;7920;p14"/>
              <p:cNvSpPr/>
              <p:nvPr/>
            </p:nvSpPr>
            <p:spPr>
              <a:xfrm>
                <a:off x="7218946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1" name="Google Shape;7921;p14"/>
              <p:cNvSpPr/>
              <p:nvPr/>
            </p:nvSpPr>
            <p:spPr>
              <a:xfrm>
                <a:off x="7459551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2" name="Google Shape;7922;p14"/>
              <p:cNvSpPr/>
              <p:nvPr/>
            </p:nvSpPr>
            <p:spPr>
              <a:xfrm>
                <a:off x="7218946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3" name="Google Shape;7923;p14"/>
              <p:cNvSpPr/>
              <p:nvPr/>
            </p:nvSpPr>
            <p:spPr>
              <a:xfrm>
                <a:off x="7459551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4" name="Google Shape;7924;p14"/>
              <p:cNvSpPr/>
              <p:nvPr/>
            </p:nvSpPr>
            <p:spPr>
              <a:xfrm>
                <a:off x="7218946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5" name="Google Shape;7925;p14"/>
              <p:cNvSpPr/>
              <p:nvPr/>
            </p:nvSpPr>
            <p:spPr>
              <a:xfrm>
                <a:off x="7459551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6" name="Google Shape;7926;p14"/>
              <p:cNvSpPr/>
              <p:nvPr/>
            </p:nvSpPr>
            <p:spPr>
              <a:xfrm>
                <a:off x="7218946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7" name="Google Shape;7927;p14"/>
              <p:cNvSpPr/>
              <p:nvPr/>
            </p:nvSpPr>
            <p:spPr>
              <a:xfrm>
                <a:off x="7459551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8" name="Google Shape;7928;p14"/>
              <p:cNvSpPr/>
              <p:nvPr/>
            </p:nvSpPr>
            <p:spPr>
              <a:xfrm>
                <a:off x="7218946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9" name="Google Shape;7929;p14"/>
              <p:cNvSpPr/>
              <p:nvPr/>
            </p:nvSpPr>
            <p:spPr>
              <a:xfrm>
                <a:off x="7459551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0" name="Google Shape;7930;p14"/>
              <p:cNvSpPr/>
              <p:nvPr/>
            </p:nvSpPr>
            <p:spPr>
              <a:xfrm>
                <a:off x="7218946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1" name="Google Shape;7931;p14"/>
              <p:cNvSpPr/>
              <p:nvPr/>
            </p:nvSpPr>
            <p:spPr>
              <a:xfrm>
                <a:off x="7459551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2" name="Google Shape;7932;p14"/>
              <p:cNvSpPr/>
              <p:nvPr/>
            </p:nvSpPr>
            <p:spPr>
              <a:xfrm>
                <a:off x="7218946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3" name="Google Shape;7933;p14"/>
              <p:cNvSpPr/>
              <p:nvPr/>
            </p:nvSpPr>
            <p:spPr>
              <a:xfrm>
                <a:off x="7459551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4" name="Google Shape;7934;p14"/>
              <p:cNvSpPr/>
              <p:nvPr/>
            </p:nvSpPr>
            <p:spPr>
              <a:xfrm>
                <a:off x="7218946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5" name="Google Shape;7935;p14"/>
              <p:cNvSpPr/>
              <p:nvPr/>
            </p:nvSpPr>
            <p:spPr>
              <a:xfrm>
                <a:off x="7459551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6" name="Google Shape;7936;p14"/>
              <p:cNvSpPr/>
              <p:nvPr/>
            </p:nvSpPr>
            <p:spPr>
              <a:xfrm>
                <a:off x="7218946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7" name="Google Shape;7937;p14"/>
              <p:cNvSpPr/>
              <p:nvPr/>
            </p:nvSpPr>
            <p:spPr>
              <a:xfrm>
                <a:off x="7459551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8" name="Google Shape;7938;p14"/>
              <p:cNvSpPr/>
              <p:nvPr/>
            </p:nvSpPr>
            <p:spPr>
              <a:xfrm>
                <a:off x="7218946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9" name="Google Shape;7939;p14"/>
              <p:cNvSpPr/>
              <p:nvPr/>
            </p:nvSpPr>
            <p:spPr>
              <a:xfrm>
                <a:off x="7459551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0" name="Google Shape;7940;p14"/>
              <p:cNvSpPr/>
              <p:nvPr/>
            </p:nvSpPr>
            <p:spPr>
              <a:xfrm>
                <a:off x="7218946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1" name="Google Shape;7941;p14"/>
              <p:cNvSpPr/>
              <p:nvPr/>
            </p:nvSpPr>
            <p:spPr>
              <a:xfrm>
                <a:off x="7459551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2" name="Google Shape;7942;p14"/>
              <p:cNvSpPr/>
              <p:nvPr/>
            </p:nvSpPr>
            <p:spPr>
              <a:xfrm>
                <a:off x="7700209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3" name="Google Shape;7943;p14"/>
              <p:cNvSpPr/>
              <p:nvPr/>
            </p:nvSpPr>
            <p:spPr>
              <a:xfrm>
                <a:off x="7940815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4" name="Google Shape;7944;p14"/>
              <p:cNvSpPr/>
              <p:nvPr/>
            </p:nvSpPr>
            <p:spPr>
              <a:xfrm>
                <a:off x="7700209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5" name="Google Shape;7945;p14"/>
              <p:cNvSpPr/>
              <p:nvPr/>
            </p:nvSpPr>
            <p:spPr>
              <a:xfrm>
                <a:off x="7940815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6" name="Google Shape;7946;p14"/>
              <p:cNvSpPr/>
              <p:nvPr/>
            </p:nvSpPr>
            <p:spPr>
              <a:xfrm>
                <a:off x="7700209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7" name="Google Shape;7947;p14"/>
              <p:cNvSpPr/>
              <p:nvPr/>
            </p:nvSpPr>
            <p:spPr>
              <a:xfrm>
                <a:off x="7940815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8" name="Google Shape;7948;p14"/>
              <p:cNvSpPr/>
              <p:nvPr/>
            </p:nvSpPr>
            <p:spPr>
              <a:xfrm>
                <a:off x="7700209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9" name="Google Shape;7949;p14"/>
              <p:cNvSpPr/>
              <p:nvPr/>
            </p:nvSpPr>
            <p:spPr>
              <a:xfrm>
                <a:off x="7940815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0" name="Google Shape;7950;p14"/>
              <p:cNvSpPr/>
              <p:nvPr/>
            </p:nvSpPr>
            <p:spPr>
              <a:xfrm>
                <a:off x="7700209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1" name="Google Shape;7951;p14"/>
              <p:cNvSpPr/>
              <p:nvPr/>
            </p:nvSpPr>
            <p:spPr>
              <a:xfrm>
                <a:off x="7940815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2" name="Google Shape;7952;p14"/>
              <p:cNvSpPr/>
              <p:nvPr/>
            </p:nvSpPr>
            <p:spPr>
              <a:xfrm>
                <a:off x="7700209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3" name="Google Shape;7953;p14"/>
              <p:cNvSpPr/>
              <p:nvPr/>
            </p:nvSpPr>
            <p:spPr>
              <a:xfrm>
                <a:off x="7940815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4" name="Google Shape;7954;p14"/>
              <p:cNvSpPr/>
              <p:nvPr/>
            </p:nvSpPr>
            <p:spPr>
              <a:xfrm>
                <a:off x="7700209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5" name="Google Shape;7955;p14"/>
              <p:cNvSpPr/>
              <p:nvPr/>
            </p:nvSpPr>
            <p:spPr>
              <a:xfrm>
                <a:off x="7940815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6" name="Google Shape;7956;p14"/>
              <p:cNvSpPr/>
              <p:nvPr/>
            </p:nvSpPr>
            <p:spPr>
              <a:xfrm>
                <a:off x="7700209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7" name="Google Shape;7957;p14"/>
              <p:cNvSpPr/>
              <p:nvPr/>
            </p:nvSpPr>
            <p:spPr>
              <a:xfrm>
                <a:off x="7940815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8" name="Google Shape;7958;p14"/>
              <p:cNvSpPr/>
              <p:nvPr/>
            </p:nvSpPr>
            <p:spPr>
              <a:xfrm>
                <a:off x="7700209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9" name="Google Shape;7959;p14"/>
              <p:cNvSpPr/>
              <p:nvPr/>
            </p:nvSpPr>
            <p:spPr>
              <a:xfrm>
                <a:off x="7940815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0" name="Google Shape;7960;p14"/>
              <p:cNvSpPr/>
              <p:nvPr/>
            </p:nvSpPr>
            <p:spPr>
              <a:xfrm>
                <a:off x="7700209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1" name="Google Shape;7961;p14"/>
              <p:cNvSpPr/>
              <p:nvPr/>
            </p:nvSpPr>
            <p:spPr>
              <a:xfrm>
                <a:off x="7940815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2" name="Google Shape;7962;p14"/>
              <p:cNvSpPr/>
              <p:nvPr/>
            </p:nvSpPr>
            <p:spPr>
              <a:xfrm>
                <a:off x="7700209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3" name="Google Shape;7963;p14"/>
              <p:cNvSpPr/>
              <p:nvPr/>
            </p:nvSpPr>
            <p:spPr>
              <a:xfrm>
                <a:off x="7940815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4" name="Google Shape;7964;p14"/>
              <p:cNvSpPr/>
              <p:nvPr/>
            </p:nvSpPr>
            <p:spPr>
              <a:xfrm>
                <a:off x="7700209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5" name="Google Shape;7965;p14"/>
              <p:cNvSpPr/>
              <p:nvPr/>
            </p:nvSpPr>
            <p:spPr>
              <a:xfrm>
                <a:off x="7940815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6" name="Google Shape;7966;p14"/>
              <p:cNvSpPr/>
              <p:nvPr/>
            </p:nvSpPr>
            <p:spPr>
              <a:xfrm>
                <a:off x="7700209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7" name="Google Shape;7967;p14"/>
              <p:cNvSpPr/>
              <p:nvPr/>
            </p:nvSpPr>
            <p:spPr>
              <a:xfrm>
                <a:off x="7940815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8" name="Google Shape;7968;p14"/>
              <p:cNvSpPr/>
              <p:nvPr/>
            </p:nvSpPr>
            <p:spPr>
              <a:xfrm>
                <a:off x="7700209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9" name="Google Shape;7969;p14"/>
              <p:cNvSpPr/>
              <p:nvPr/>
            </p:nvSpPr>
            <p:spPr>
              <a:xfrm>
                <a:off x="7940815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0" name="Google Shape;7970;p14"/>
              <p:cNvSpPr/>
              <p:nvPr/>
            </p:nvSpPr>
            <p:spPr>
              <a:xfrm>
                <a:off x="7700209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1" name="Google Shape;7971;p14"/>
              <p:cNvSpPr/>
              <p:nvPr/>
            </p:nvSpPr>
            <p:spPr>
              <a:xfrm>
                <a:off x="7940815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2" name="Google Shape;7972;p14"/>
              <p:cNvSpPr/>
              <p:nvPr/>
            </p:nvSpPr>
            <p:spPr>
              <a:xfrm>
                <a:off x="7700209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3" name="Google Shape;7973;p14"/>
              <p:cNvSpPr/>
              <p:nvPr/>
            </p:nvSpPr>
            <p:spPr>
              <a:xfrm>
                <a:off x="7940815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4" name="Google Shape;7974;p14"/>
              <p:cNvSpPr/>
              <p:nvPr/>
            </p:nvSpPr>
            <p:spPr>
              <a:xfrm>
                <a:off x="7700209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5" name="Google Shape;7975;p14"/>
              <p:cNvSpPr/>
              <p:nvPr/>
            </p:nvSpPr>
            <p:spPr>
              <a:xfrm>
                <a:off x="7940815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6" name="Google Shape;7976;p14"/>
              <p:cNvSpPr/>
              <p:nvPr/>
            </p:nvSpPr>
            <p:spPr>
              <a:xfrm>
                <a:off x="7700209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7" name="Google Shape;7977;p14"/>
              <p:cNvSpPr/>
              <p:nvPr/>
            </p:nvSpPr>
            <p:spPr>
              <a:xfrm>
                <a:off x="7940815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8" name="Google Shape;7978;p14"/>
              <p:cNvSpPr/>
              <p:nvPr/>
            </p:nvSpPr>
            <p:spPr>
              <a:xfrm>
                <a:off x="7700209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9" name="Google Shape;7979;p14"/>
              <p:cNvSpPr/>
              <p:nvPr/>
            </p:nvSpPr>
            <p:spPr>
              <a:xfrm>
                <a:off x="7940815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0" name="Google Shape;7980;p14"/>
              <p:cNvSpPr/>
              <p:nvPr/>
            </p:nvSpPr>
            <p:spPr>
              <a:xfrm>
                <a:off x="7700209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1" name="Google Shape;7981;p14"/>
              <p:cNvSpPr/>
              <p:nvPr/>
            </p:nvSpPr>
            <p:spPr>
              <a:xfrm>
                <a:off x="7940815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2" name="Google Shape;7982;p14"/>
              <p:cNvSpPr/>
              <p:nvPr/>
            </p:nvSpPr>
            <p:spPr>
              <a:xfrm>
                <a:off x="8181472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3" name="Google Shape;7983;p14"/>
              <p:cNvSpPr/>
              <p:nvPr/>
            </p:nvSpPr>
            <p:spPr>
              <a:xfrm>
                <a:off x="8422078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4" name="Google Shape;7984;p14"/>
              <p:cNvSpPr/>
              <p:nvPr/>
            </p:nvSpPr>
            <p:spPr>
              <a:xfrm>
                <a:off x="8181472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5" name="Google Shape;7985;p14"/>
              <p:cNvSpPr/>
              <p:nvPr/>
            </p:nvSpPr>
            <p:spPr>
              <a:xfrm>
                <a:off x="8422078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6" name="Google Shape;7986;p14"/>
              <p:cNvSpPr/>
              <p:nvPr/>
            </p:nvSpPr>
            <p:spPr>
              <a:xfrm>
                <a:off x="8181472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7" name="Google Shape;7987;p14"/>
              <p:cNvSpPr/>
              <p:nvPr/>
            </p:nvSpPr>
            <p:spPr>
              <a:xfrm>
                <a:off x="8422078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8" name="Google Shape;7988;p14"/>
              <p:cNvSpPr/>
              <p:nvPr/>
            </p:nvSpPr>
            <p:spPr>
              <a:xfrm>
                <a:off x="8181472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9" name="Google Shape;7989;p14"/>
              <p:cNvSpPr/>
              <p:nvPr/>
            </p:nvSpPr>
            <p:spPr>
              <a:xfrm>
                <a:off x="8422078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0" name="Google Shape;7990;p14"/>
              <p:cNvSpPr/>
              <p:nvPr/>
            </p:nvSpPr>
            <p:spPr>
              <a:xfrm>
                <a:off x="8181472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1" name="Google Shape;7991;p14"/>
              <p:cNvSpPr/>
              <p:nvPr/>
            </p:nvSpPr>
            <p:spPr>
              <a:xfrm>
                <a:off x="8422078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2" name="Google Shape;7992;p14"/>
              <p:cNvSpPr/>
              <p:nvPr/>
            </p:nvSpPr>
            <p:spPr>
              <a:xfrm>
                <a:off x="8181472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3" name="Google Shape;7993;p14"/>
              <p:cNvSpPr/>
              <p:nvPr/>
            </p:nvSpPr>
            <p:spPr>
              <a:xfrm>
                <a:off x="8422078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4" name="Google Shape;7994;p14"/>
              <p:cNvSpPr/>
              <p:nvPr/>
            </p:nvSpPr>
            <p:spPr>
              <a:xfrm>
                <a:off x="8181472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5" name="Google Shape;7995;p14"/>
              <p:cNvSpPr/>
              <p:nvPr/>
            </p:nvSpPr>
            <p:spPr>
              <a:xfrm>
                <a:off x="8422078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6" name="Google Shape;7996;p14"/>
              <p:cNvSpPr/>
              <p:nvPr/>
            </p:nvSpPr>
            <p:spPr>
              <a:xfrm>
                <a:off x="8181472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7" name="Google Shape;7997;p14"/>
              <p:cNvSpPr/>
              <p:nvPr/>
            </p:nvSpPr>
            <p:spPr>
              <a:xfrm>
                <a:off x="8422078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8" name="Google Shape;7998;p14"/>
              <p:cNvSpPr/>
              <p:nvPr/>
            </p:nvSpPr>
            <p:spPr>
              <a:xfrm>
                <a:off x="8181472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9" name="Google Shape;7999;p14"/>
              <p:cNvSpPr/>
              <p:nvPr/>
            </p:nvSpPr>
            <p:spPr>
              <a:xfrm>
                <a:off x="8422078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0" name="Google Shape;8000;p14"/>
              <p:cNvSpPr/>
              <p:nvPr/>
            </p:nvSpPr>
            <p:spPr>
              <a:xfrm>
                <a:off x="8181472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1" name="Google Shape;8001;p14"/>
              <p:cNvSpPr/>
              <p:nvPr/>
            </p:nvSpPr>
            <p:spPr>
              <a:xfrm>
                <a:off x="8422078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2" name="Google Shape;8002;p14"/>
              <p:cNvSpPr/>
              <p:nvPr/>
            </p:nvSpPr>
            <p:spPr>
              <a:xfrm>
                <a:off x="8181472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3" name="Google Shape;8003;p14"/>
              <p:cNvSpPr/>
              <p:nvPr/>
            </p:nvSpPr>
            <p:spPr>
              <a:xfrm>
                <a:off x="8422078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4" name="Google Shape;8004;p14"/>
              <p:cNvSpPr/>
              <p:nvPr/>
            </p:nvSpPr>
            <p:spPr>
              <a:xfrm>
                <a:off x="8181472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5" name="Google Shape;8005;p14"/>
              <p:cNvSpPr/>
              <p:nvPr/>
            </p:nvSpPr>
            <p:spPr>
              <a:xfrm>
                <a:off x="8422078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6" name="Google Shape;8006;p14"/>
              <p:cNvSpPr/>
              <p:nvPr/>
            </p:nvSpPr>
            <p:spPr>
              <a:xfrm>
                <a:off x="8181472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7" name="Google Shape;8007;p14"/>
              <p:cNvSpPr/>
              <p:nvPr/>
            </p:nvSpPr>
            <p:spPr>
              <a:xfrm>
                <a:off x="8422078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8" name="Google Shape;8008;p14"/>
              <p:cNvSpPr/>
              <p:nvPr/>
            </p:nvSpPr>
            <p:spPr>
              <a:xfrm>
                <a:off x="8181472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9" name="Google Shape;8009;p14"/>
              <p:cNvSpPr/>
              <p:nvPr/>
            </p:nvSpPr>
            <p:spPr>
              <a:xfrm>
                <a:off x="8422078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0" name="Google Shape;8010;p14"/>
              <p:cNvSpPr/>
              <p:nvPr/>
            </p:nvSpPr>
            <p:spPr>
              <a:xfrm>
                <a:off x="8181472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1" name="Google Shape;8011;p14"/>
              <p:cNvSpPr/>
              <p:nvPr/>
            </p:nvSpPr>
            <p:spPr>
              <a:xfrm>
                <a:off x="8422078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2" name="Google Shape;8012;p14"/>
              <p:cNvSpPr/>
              <p:nvPr/>
            </p:nvSpPr>
            <p:spPr>
              <a:xfrm>
                <a:off x="8181472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3" name="Google Shape;8013;p14"/>
              <p:cNvSpPr/>
              <p:nvPr/>
            </p:nvSpPr>
            <p:spPr>
              <a:xfrm>
                <a:off x="8422078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4" name="Google Shape;8014;p14"/>
              <p:cNvSpPr/>
              <p:nvPr/>
            </p:nvSpPr>
            <p:spPr>
              <a:xfrm>
                <a:off x="8181472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5" name="Google Shape;8015;p14"/>
              <p:cNvSpPr/>
              <p:nvPr/>
            </p:nvSpPr>
            <p:spPr>
              <a:xfrm>
                <a:off x="8422078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6" name="Google Shape;8016;p14"/>
              <p:cNvSpPr/>
              <p:nvPr/>
            </p:nvSpPr>
            <p:spPr>
              <a:xfrm>
                <a:off x="8181472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7" name="Google Shape;8017;p14"/>
              <p:cNvSpPr/>
              <p:nvPr/>
            </p:nvSpPr>
            <p:spPr>
              <a:xfrm>
                <a:off x="8422078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8" name="Google Shape;8018;p14"/>
              <p:cNvSpPr/>
              <p:nvPr/>
            </p:nvSpPr>
            <p:spPr>
              <a:xfrm>
                <a:off x="8181472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9" name="Google Shape;8019;p14"/>
              <p:cNvSpPr/>
              <p:nvPr/>
            </p:nvSpPr>
            <p:spPr>
              <a:xfrm>
                <a:off x="8422078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0" name="Google Shape;8020;p14"/>
              <p:cNvSpPr/>
              <p:nvPr/>
            </p:nvSpPr>
            <p:spPr>
              <a:xfrm>
                <a:off x="8181472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1" name="Google Shape;8021;p14"/>
              <p:cNvSpPr/>
              <p:nvPr/>
            </p:nvSpPr>
            <p:spPr>
              <a:xfrm>
                <a:off x="8422078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2" name="Google Shape;8022;p14"/>
              <p:cNvSpPr/>
              <p:nvPr/>
            </p:nvSpPr>
            <p:spPr>
              <a:xfrm>
                <a:off x="8662735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3" name="Google Shape;8023;p14"/>
              <p:cNvSpPr/>
              <p:nvPr/>
            </p:nvSpPr>
            <p:spPr>
              <a:xfrm>
                <a:off x="8662735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4" name="Google Shape;8024;p14"/>
              <p:cNvSpPr/>
              <p:nvPr/>
            </p:nvSpPr>
            <p:spPr>
              <a:xfrm>
                <a:off x="8662735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5" name="Google Shape;8025;p14"/>
              <p:cNvSpPr/>
              <p:nvPr/>
            </p:nvSpPr>
            <p:spPr>
              <a:xfrm>
                <a:off x="8662735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6" name="Google Shape;8026;p14"/>
              <p:cNvSpPr/>
              <p:nvPr/>
            </p:nvSpPr>
            <p:spPr>
              <a:xfrm>
                <a:off x="8662735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7" name="Google Shape;8027;p14"/>
              <p:cNvSpPr/>
              <p:nvPr/>
            </p:nvSpPr>
            <p:spPr>
              <a:xfrm>
                <a:off x="8662735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8" name="Google Shape;8028;p14"/>
              <p:cNvSpPr/>
              <p:nvPr/>
            </p:nvSpPr>
            <p:spPr>
              <a:xfrm>
                <a:off x="8662735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9" name="Google Shape;8029;p14"/>
              <p:cNvSpPr/>
              <p:nvPr/>
            </p:nvSpPr>
            <p:spPr>
              <a:xfrm>
                <a:off x="8662735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0" name="Google Shape;8030;p14"/>
              <p:cNvSpPr/>
              <p:nvPr/>
            </p:nvSpPr>
            <p:spPr>
              <a:xfrm>
                <a:off x="8662735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1" name="Google Shape;8031;p14"/>
              <p:cNvSpPr/>
              <p:nvPr/>
            </p:nvSpPr>
            <p:spPr>
              <a:xfrm>
                <a:off x="8662735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2" name="Google Shape;8032;p14"/>
              <p:cNvSpPr/>
              <p:nvPr/>
            </p:nvSpPr>
            <p:spPr>
              <a:xfrm>
                <a:off x="8662735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3" name="Google Shape;8033;p14"/>
              <p:cNvSpPr/>
              <p:nvPr/>
            </p:nvSpPr>
            <p:spPr>
              <a:xfrm>
                <a:off x="8662735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4" name="Google Shape;8034;p14"/>
              <p:cNvSpPr/>
              <p:nvPr/>
            </p:nvSpPr>
            <p:spPr>
              <a:xfrm>
                <a:off x="8662735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5" name="Google Shape;8035;p14"/>
              <p:cNvSpPr/>
              <p:nvPr/>
            </p:nvSpPr>
            <p:spPr>
              <a:xfrm>
                <a:off x="8662735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6" name="Google Shape;8036;p14"/>
              <p:cNvSpPr/>
              <p:nvPr/>
            </p:nvSpPr>
            <p:spPr>
              <a:xfrm>
                <a:off x="8662735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7" name="Google Shape;8037;p14"/>
              <p:cNvSpPr/>
              <p:nvPr/>
            </p:nvSpPr>
            <p:spPr>
              <a:xfrm>
                <a:off x="8662735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8" name="Google Shape;8038;p14"/>
              <p:cNvSpPr/>
              <p:nvPr/>
            </p:nvSpPr>
            <p:spPr>
              <a:xfrm>
                <a:off x="8662735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9" name="Google Shape;8039;p14"/>
              <p:cNvSpPr/>
              <p:nvPr/>
            </p:nvSpPr>
            <p:spPr>
              <a:xfrm>
                <a:off x="8662735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0" name="Google Shape;8040;p14"/>
              <p:cNvSpPr/>
              <p:nvPr/>
            </p:nvSpPr>
            <p:spPr>
              <a:xfrm>
                <a:off x="8662735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1" name="Google Shape;8041;p14"/>
              <p:cNvSpPr/>
              <p:nvPr/>
            </p:nvSpPr>
            <p:spPr>
              <a:xfrm>
                <a:off x="8662735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42" name="Google Shape;8042;p14"/>
            <p:cNvGrpSpPr/>
            <p:nvPr/>
          </p:nvGrpSpPr>
          <p:grpSpPr>
            <a:xfrm>
              <a:off x="0" y="0"/>
              <a:ext cx="9144000" cy="247800"/>
              <a:chOff x="0" y="0"/>
              <a:chExt cx="9144000" cy="247800"/>
            </a:xfrm>
          </p:grpSpPr>
          <p:sp>
            <p:nvSpPr>
              <p:cNvPr id="8043" name="Google Shape;8043;p14"/>
              <p:cNvSpPr/>
              <p:nvPr/>
            </p:nvSpPr>
            <p:spPr>
              <a:xfrm>
                <a:off x="0" y="0"/>
                <a:ext cx="9144000" cy="247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4" name="Google Shape;8044;p14"/>
              <p:cNvSpPr/>
              <p:nvPr/>
            </p:nvSpPr>
            <p:spPr>
              <a:xfrm>
                <a:off x="8370400" y="78750"/>
                <a:ext cx="90300" cy="903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5" name="Google Shape;8045;p14"/>
              <p:cNvSpPr/>
              <p:nvPr/>
            </p:nvSpPr>
            <p:spPr>
              <a:xfrm>
                <a:off x="8577599" y="78750"/>
                <a:ext cx="90300" cy="903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6" name="Google Shape;8046;p14"/>
              <p:cNvSpPr/>
              <p:nvPr/>
            </p:nvSpPr>
            <p:spPr>
              <a:xfrm>
                <a:off x="8784798" y="78750"/>
                <a:ext cx="90300" cy="903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047" name="Google Shape;8047;p14"/>
          <p:cNvSpPr/>
          <p:nvPr/>
        </p:nvSpPr>
        <p:spPr>
          <a:xfrm>
            <a:off x="722150" y="1143250"/>
            <a:ext cx="7699800" cy="3548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8" name="Google Shape;8048;p14"/>
          <p:cNvSpPr txBox="1">
            <a:spLocks noGrp="1"/>
          </p:cNvSpPr>
          <p:nvPr>
            <p:ph type="title"/>
          </p:nvPr>
        </p:nvSpPr>
        <p:spPr>
          <a:xfrm>
            <a:off x="722100" y="697150"/>
            <a:ext cx="7699800" cy="44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049" name="Google Shape;8049;p14"/>
          <p:cNvSpPr txBox="1">
            <a:spLocks noGrp="1"/>
          </p:cNvSpPr>
          <p:nvPr>
            <p:ph type="subTitle" idx="1"/>
          </p:nvPr>
        </p:nvSpPr>
        <p:spPr>
          <a:xfrm>
            <a:off x="4571950" y="2030800"/>
            <a:ext cx="3739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50" name="Google Shape;8050;p14"/>
          <p:cNvSpPr txBox="1">
            <a:spLocks noGrp="1"/>
          </p:cNvSpPr>
          <p:nvPr>
            <p:ph type="subTitle" idx="2"/>
          </p:nvPr>
        </p:nvSpPr>
        <p:spPr>
          <a:xfrm>
            <a:off x="4987450" y="2342975"/>
            <a:ext cx="29085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51" name="Google Shape;8051;p14"/>
          <p:cNvSpPr txBox="1">
            <a:spLocks noGrp="1"/>
          </p:cNvSpPr>
          <p:nvPr>
            <p:ph type="subTitle" idx="3"/>
          </p:nvPr>
        </p:nvSpPr>
        <p:spPr>
          <a:xfrm>
            <a:off x="832450" y="2030800"/>
            <a:ext cx="3739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52" name="Google Shape;8052;p14"/>
          <p:cNvSpPr txBox="1">
            <a:spLocks noGrp="1"/>
          </p:cNvSpPr>
          <p:nvPr>
            <p:ph type="subTitle" idx="4"/>
          </p:nvPr>
        </p:nvSpPr>
        <p:spPr>
          <a:xfrm>
            <a:off x="1247950" y="2342975"/>
            <a:ext cx="29085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53" name="Google Shape;8053;p14"/>
          <p:cNvSpPr txBox="1">
            <a:spLocks noGrp="1"/>
          </p:cNvSpPr>
          <p:nvPr>
            <p:ph type="subTitle" idx="5"/>
          </p:nvPr>
        </p:nvSpPr>
        <p:spPr>
          <a:xfrm>
            <a:off x="4571950" y="3630625"/>
            <a:ext cx="3739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54" name="Google Shape;8054;p14"/>
          <p:cNvSpPr txBox="1">
            <a:spLocks noGrp="1"/>
          </p:cNvSpPr>
          <p:nvPr>
            <p:ph type="subTitle" idx="6"/>
          </p:nvPr>
        </p:nvSpPr>
        <p:spPr>
          <a:xfrm>
            <a:off x="4987450" y="3942800"/>
            <a:ext cx="29085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55" name="Google Shape;8055;p14"/>
          <p:cNvSpPr txBox="1">
            <a:spLocks noGrp="1"/>
          </p:cNvSpPr>
          <p:nvPr>
            <p:ph type="subTitle" idx="7"/>
          </p:nvPr>
        </p:nvSpPr>
        <p:spPr>
          <a:xfrm>
            <a:off x="832450" y="3630625"/>
            <a:ext cx="3739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56" name="Google Shape;8056;p14"/>
          <p:cNvSpPr txBox="1">
            <a:spLocks noGrp="1"/>
          </p:cNvSpPr>
          <p:nvPr>
            <p:ph type="subTitle" idx="8"/>
          </p:nvPr>
        </p:nvSpPr>
        <p:spPr>
          <a:xfrm>
            <a:off x="1247950" y="3942800"/>
            <a:ext cx="29085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57" name="Google Shape;8057;p14"/>
          <p:cNvSpPr txBox="1">
            <a:spLocks noGrp="1"/>
          </p:cNvSpPr>
          <p:nvPr>
            <p:ph type="title" idx="9" hasCustomPrompt="1"/>
          </p:nvPr>
        </p:nvSpPr>
        <p:spPr>
          <a:xfrm>
            <a:off x="2182600" y="1415388"/>
            <a:ext cx="1039200" cy="58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058" name="Google Shape;8058;p14"/>
          <p:cNvSpPr txBox="1">
            <a:spLocks noGrp="1"/>
          </p:cNvSpPr>
          <p:nvPr>
            <p:ph type="title" idx="13" hasCustomPrompt="1"/>
          </p:nvPr>
        </p:nvSpPr>
        <p:spPr>
          <a:xfrm>
            <a:off x="5922135" y="1415388"/>
            <a:ext cx="1039200" cy="58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059" name="Google Shape;8059;p14"/>
          <p:cNvSpPr txBox="1">
            <a:spLocks noGrp="1"/>
          </p:cNvSpPr>
          <p:nvPr>
            <p:ph type="title" idx="14" hasCustomPrompt="1"/>
          </p:nvPr>
        </p:nvSpPr>
        <p:spPr>
          <a:xfrm>
            <a:off x="2182600" y="3004638"/>
            <a:ext cx="1039200" cy="58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060" name="Google Shape;8060;p14"/>
          <p:cNvSpPr txBox="1">
            <a:spLocks noGrp="1"/>
          </p:cNvSpPr>
          <p:nvPr>
            <p:ph type="title" idx="15" hasCustomPrompt="1"/>
          </p:nvPr>
        </p:nvSpPr>
        <p:spPr>
          <a:xfrm>
            <a:off x="5922135" y="3004648"/>
            <a:ext cx="1039200" cy="58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6">
    <p:spTree>
      <p:nvGrpSpPr>
        <p:cNvPr id="1" name="Shape 8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0" name="Google Shape;8800;p16"/>
          <p:cNvGrpSpPr/>
          <p:nvPr/>
        </p:nvGrpSpPr>
        <p:grpSpPr>
          <a:xfrm>
            <a:off x="0" y="0"/>
            <a:ext cx="9144000" cy="4921204"/>
            <a:chOff x="0" y="0"/>
            <a:chExt cx="9144000" cy="4921204"/>
          </a:xfrm>
        </p:grpSpPr>
        <p:grpSp>
          <p:nvGrpSpPr>
            <p:cNvPr id="8801" name="Google Shape;8801;p16"/>
            <p:cNvGrpSpPr/>
            <p:nvPr/>
          </p:nvGrpSpPr>
          <p:grpSpPr>
            <a:xfrm>
              <a:off x="240606" y="474120"/>
              <a:ext cx="8662729" cy="4447084"/>
              <a:chOff x="240606" y="474120"/>
              <a:chExt cx="8662729" cy="4447084"/>
            </a:xfrm>
          </p:grpSpPr>
          <p:sp>
            <p:nvSpPr>
              <p:cNvPr id="8802" name="Google Shape;8802;p16"/>
              <p:cNvSpPr/>
              <p:nvPr/>
            </p:nvSpPr>
            <p:spPr>
              <a:xfrm>
                <a:off x="240606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3" name="Google Shape;8803;p16"/>
              <p:cNvSpPr/>
              <p:nvPr/>
            </p:nvSpPr>
            <p:spPr>
              <a:xfrm>
                <a:off x="240606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4" name="Google Shape;8804;p16"/>
              <p:cNvSpPr/>
              <p:nvPr/>
            </p:nvSpPr>
            <p:spPr>
              <a:xfrm>
                <a:off x="240606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5" name="Google Shape;8805;p16"/>
              <p:cNvSpPr/>
              <p:nvPr/>
            </p:nvSpPr>
            <p:spPr>
              <a:xfrm>
                <a:off x="240606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6" name="Google Shape;8806;p16"/>
              <p:cNvSpPr/>
              <p:nvPr/>
            </p:nvSpPr>
            <p:spPr>
              <a:xfrm>
                <a:off x="240606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7" name="Google Shape;8807;p16"/>
              <p:cNvSpPr/>
              <p:nvPr/>
            </p:nvSpPr>
            <p:spPr>
              <a:xfrm>
                <a:off x="240606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8" name="Google Shape;8808;p16"/>
              <p:cNvSpPr/>
              <p:nvPr/>
            </p:nvSpPr>
            <p:spPr>
              <a:xfrm>
                <a:off x="240606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9" name="Google Shape;8809;p16"/>
              <p:cNvSpPr/>
              <p:nvPr/>
            </p:nvSpPr>
            <p:spPr>
              <a:xfrm>
                <a:off x="240606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0" name="Google Shape;8810;p16"/>
              <p:cNvSpPr/>
              <p:nvPr/>
            </p:nvSpPr>
            <p:spPr>
              <a:xfrm>
                <a:off x="240606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1" name="Google Shape;8811;p16"/>
              <p:cNvSpPr/>
              <p:nvPr/>
            </p:nvSpPr>
            <p:spPr>
              <a:xfrm>
                <a:off x="240606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2" name="Google Shape;8812;p16"/>
              <p:cNvSpPr/>
              <p:nvPr/>
            </p:nvSpPr>
            <p:spPr>
              <a:xfrm>
                <a:off x="240606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3" name="Google Shape;8813;p16"/>
              <p:cNvSpPr/>
              <p:nvPr/>
            </p:nvSpPr>
            <p:spPr>
              <a:xfrm>
                <a:off x="240606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4" name="Google Shape;8814;p16"/>
              <p:cNvSpPr/>
              <p:nvPr/>
            </p:nvSpPr>
            <p:spPr>
              <a:xfrm>
                <a:off x="240606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5" name="Google Shape;8815;p16"/>
              <p:cNvSpPr/>
              <p:nvPr/>
            </p:nvSpPr>
            <p:spPr>
              <a:xfrm>
                <a:off x="240606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6" name="Google Shape;8816;p16"/>
              <p:cNvSpPr/>
              <p:nvPr/>
            </p:nvSpPr>
            <p:spPr>
              <a:xfrm>
                <a:off x="240606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7" name="Google Shape;8817;p16"/>
              <p:cNvSpPr/>
              <p:nvPr/>
            </p:nvSpPr>
            <p:spPr>
              <a:xfrm>
                <a:off x="240606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8" name="Google Shape;8818;p16"/>
              <p:cNvSpPr/>
              <p:nvPr/>
            </p:nvSpPr>
            <p:spPr>
              <a:xfrm>
                <a:off x="240606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9" name="Google Shape;8819;p16"/>
              <p:cNvSpPr/>
              <p:nvPr/>
            </p:nvSpPr>
            <p:spPr>
              <a:xfrm>
                <a:off x="240606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0" name="Google Shape;8820;p16"/>
              <p:cNvSpPr/>
              <p:nvPr/>
            </p:nvSpPr>
            <p:spPr>
              <a:xfrm>
                <a:off x="240606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1" name="Google Shape;8821;p16"/>
              <p:cNvSpPr/>
              <p:nvPr/>
            </p:nvSpPr>
            <p:spPr>
              <a:xfrm>
                <a:off x="240606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2" name="Google Shape;8822;p16"/>
              <p:cNvSpPr/>
              <p:nvPr/>
            </p:nvSpPr>
            <p:spPr>
              <a:xfrm>
                <a:off x="481263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3" name="Google Shape;8823;p16"/>
              <p:cNvSpPr/>
              <p:nvPr/>
            </p:nvSpPr>
            <p:spPr>
              <a:xfrm>
                <a:off x="721869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4" name="Google Shape;8824;p16"/>
              <p:cNvSpPr/>
              <p:nvPr/>
            </p:nvSpPr>
            <p:spPr>
              <a:xfrm>
                <a:off x="481263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5" name="Google Shape;8825;p16"/>
              <p:cNvSpPr/>
              <p:nvPr/>
            </p:nvSpPr>
            <p:spPr>
              <a:xfrm>
                <a:off x="721869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6" name="Google Shape;8826;p16"/>
              <p:cNvSpPr/>
              <p:nvPr/>
            </p:nvSpPr>
            <p:spPr>
              <a:xfrm>
                <a:off x="481263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7" name="Google Shape;8827;p16"/>
              <p:cNvSpPr/>
              <p:nvPr/>
            </p:nvSpPr>
            <p:spPr>
              <a:xfrm>
                <a:off x="721869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8" name="Google Shape;8828;p16"/>
              <p:cNvSpPr/>
              <p:nvPr/>
            </p:nvSpPr>
            <p:spPr>
              <a:xfrm>
                <a:off x="481263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9" name="Google Shape;8829;p16"/>
              <p:cNvSpPr/>
              <p:nvPr/>
            </p:nvSpPr>
            <p:spPr>
              <a:xfrm>
                <a:off x="721869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0" name="Google Shape;8830;p16"/>
              <p:cNvSpPr/>
              <p:nvPr/>
            </p:nvSpPr>
            <p:spPr>
              <a:xfrm>
                <a:off x="481263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1" name="Google Shape;8831;p16"/>
              <p:cNvSpPr/>
              <p:nvPr/>
            </p:nvSpPr>
            <p:spPr>
              <a:xfrm>
                <a:off x="721869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2" name="Google Shape;8832;p16"/>
              <p:cNvSpPr/>
              <p:nvPr/>
            </p:nvSpPr>
            <p:spPr>
              <a:xfrm>
                <a:off x="481263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3" name="Google Shape;8833;p16"/>
              <p:cNvSpPr/>
              <p:nvPr/>
            </p:nvSpPr>
            <p:spPr>
              <a:xfrm>
                <a:off x="721869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4" name="Google Shape;8834;p16"/>
              <p:cNvSpPr/>
              <p:nvPr/>
            </p:nvSpPr>
            <p:spPr>
              <a:xfrm>
                <a:off x="481263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5" name="Google Shape;8835;p16"/>
              <p:cNvSpPr/>
              <p:nvPr/>
            </p:nvSpPr>
            <p:spPr>
              <a:xfrm>
                <a:off x="721869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6" name="Google Shape;8836;p16"/>
              <p:cNvSpPr/>
              <p:nvPr/>
            </p:nvSpPr>
            <p:spPr>
              <a:xfrm>
                <a:off x="481263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7" name="Google Shape;8837;p16"/>
              <p:cNvSpPr/>
              <p:nvPr/>
            </p:nvSpPr>
            <p:spPr>
              <a:xfrm>
                <a:off x="721869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8" name="Google Shape;8838;p16"/>
              <p:cNvSpPr/>
              <p:nvPr/>
            </p:nvSpPr>
            <p:spPr>
              <a:xfrm>
                <a:off x="481263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9" name="Google Shape;8839;p16"/>
              <p:cNvSpPr/>
              <p:nvPr/>
            </p:nvSpPr>
            <p:spPr>
              <a:xfrm>
                <a:off x="721869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0" name="Google Shape;8840;p16"/>
              <p:cNvSpPr/>
              <p:nvPr/>
            </p:nvSpPr>
            <p:spPr>
              <a:xfrm>
                <a:off x="481263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1" name="Google Shape;8841;p16"/>
              <p:cNvSpPr/>
              <p:nvPr/>
            </p:nvSpPr>
            <p:spPr>
              <a:xfrm>
                <a:off x="721869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2" name="Google Shape;8842;p16"/>
              <p:cNvSpPr/>
              <p:nvPr/>
            </p:nvSpPr>
            <p:spPr>
              <a:xfrm>
                <a:off x="481263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3" name="Google Shape;8843;p16"/>
              <p:cNvSpPr/>
              <p:nvPr/>
            </p:nvSpPr>
            <p:spPr>
              <a:xfrm>
                <a:off x="721869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4" name="Google Shape;8844;p16"/>
              <p:cNvSpPr/>
              <p:nvPr/>
            </p:nvSpPr>
            <p:spPr>
              <a:xfrm>
                <a:off x="481263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5" name="Google Shape;8845;p16"/>
              <p:cNvSpPr/>
              <p:nvPr/>
            </p:nvSpPr>
            <p:spPr>
              <a:xfrm>
                <a:off x="721869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6" name="Google Shape;8846;p16"/>
              <p:cNvSpPr/>
              <p:nvPr/>
            </p:nvSpPr>
            <p:spPr>
              <a:xfrm>
                <a:off x="481263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7" name="Google Shape;8847;p16"/>
              <p:cNvSpPr/>
              <p:nvPr/>
            </p:nvSpPr>
            <p:spPr>
              <a:xfrm>
                <a:off x="721869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8" name="Google Shape;8848;p16"/>
              <p:cNvSpPr/>
              <p:nvPr/>
            </p:nvSpPr>
            <p:spPr>
              <a:xfrm>
                <a:off x="481263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9" name="Google Shape;8849;p16"/>
              <p:cNvSpPr/>
              <p:nvPr/>
            </p:nvSpPr>
            <p:spPr>
              <a:xfrm>
                <a:off x="721869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0" name="Google Shape;8850;p16"/>
              <p:cNvSpPr/>
              <p:nvPr/>
            </p:nvSpPr>
            <p:spPr>
              <a:xfrm>
                <a:off x="481263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1" name="Google Shape;8851;p16"/>
              <p:cNvSpPr/>
              <p:nvPr/>
            </p:nvSpPr>
            <p:spPr>
              <a:xfrm>
                <a:off x="721869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2" name="Google Shape;8852;p16"/>
              <p:cNvSpPr/>
              <p:nvPr/>
            </p:nvSpPr>
            <p:spPr>
              <a:xfrm>
                <a:off x="481263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3" name="Google Shape;8853;p16"/>
              <p:cNvSpPr/>
              <p:nvPr/>
            </p:nvSpPr>
            <p:spPr>
              <a:xfrm>
                <a:off x="721869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4" name="Google Shape;8854;p16"/>
              <p:cNvSpPr/>
              <p:nvPr/>
            </p:nvSpPr>
            <p:spPr>
              <a:xfrm>
                <a:off x="481263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5" name="Google Shape;8855;p16"/>
              <p:cNvSpPr/>
              <p:nvPr/>
            </p:nvSpPr>
            <p:spPr>
              <a:xfrm>
                <a:off x="721869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6" name="Google Shape;8856;p16"/>
              <p:cNvSpPr/>
              <p:nvPr/>
            </p:nvSpPr>
            <p:spPr>
              <a:xfrm>
                <a:off x="481263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7" name="Google Shape;8857;p16"/>
              <p:cNvSpPr/>
              <p:nvPr/>
            </p:nvSpPr>
            <p:spPr>
              <a:xfrm>
                <a:off x="721869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8" name="Google Shape;8858;p16"/>
              <p:cNvSpPr/>
              <p:nvPr/>
            </p:nvSpPr>
            <p:spPr>
              <a:xfrm>
                <a:off x="481263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9" name="Google Shape;8859;p16"/>
              <p:cNvSpPr/>
              <p:nvPr/>
            </p:nvSpPr>
            <p:spPr>
              <a:xfrm>
                <a:off x="721869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0" name="Google Shape;8860;p16"/>
              <p:cNvSpPr/>
              <p:nvPr/>
            </p:nvSpPr>
            <p:spPr>
              <a:xfrm>
                <a:off x="481263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1" name="Google Shape;8861;p16"/>
              <p:cNvSpPr/>
              <p:nvPr/>
            </p:nvSpPr>
            <p:spPr>
              <a:xfrm>
                <a:off x="721869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2" name="Google Shape;8862;p16"/>
              <p:cNvSpPr/>
              <p:nvPr/>
            </p:nvSpPr>
            <p:spPr>
              <a:xfrm>
                <a:off x="962526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3" name="Google Shape;8863;p16"/>
              <p:cNvSpPr/>
              <p:nvPr/>
            </p:nvSpPr>
            <p:spPr>
              <a:xfrm>
                <a:off x="1203132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4" name="Google Shape;8864;p16"/>
              <p:cNvSpPr/>
              <p:nvPr/>
            </p:nvSpPr>
            <p:spPr>
              <a:xfrm>
                <a:off x="962526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5" name="Google Shape;8865;p16"/>
              <p:cNvSpPr/>
              <p:nvPr/>
            </p:nvSpPr>
            <p:spPr>
              <a:xfrm>
                <a:off x="1203132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6" name="Google Shape;8866;p16"/>
              <p:cNvSpPr/>
              <p:nvPr/>
            </p:nvSpPr>
            <p:spPr>
              <a:xfrm>
                <a:off x="962526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7" name="Google Shape;8867;p16"/>
              <p:cNvSpPr/>
              <p:nvPr/>
            </p:nvSpPr>
            <p:spPr>
              <a:xfrm>
                <a:off x="1203132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8" name="Google Shape;8868;p16"/>
              <p:cNvSpPr/>
              <p:nvPr/>
            </p:nvSpPr>
            <p:spPr>
              <a:xfrm>
                <a:off x="962526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9" name="Google Shape;8869;p16"/>
              <p:cNvSpPr/>
              <p:nvPr/>
            </p:nvSpPr>
            <p:spPr>
              <a:xfrm>
                <a:off x="1203132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0" name="Google Shape;8870;p16"/>
              <p:cNvSpPr/>
              <p:nvPr/>
            </p:nvSpPr>
            <p:spPr>
              <a:xfrm>
                <a:off x="962526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1" name="Google Shape;8871;p16"/>
              <p:cNvSpPr/>
              <p:nvPr/>
            </p:nvSpPr>
            <p:spPr>
              <a:xfrm>
                <a:off x="1203132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2" name="Google Shape;8872;p16"/>
              <p:cNvSpPr/>
              <p:nvPr/>
            </p:nvSpPr>
            <p:spPr>
              <a:xfrm>
                <a:off x="962526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3" name="Google Shape;8873;p16"/>
              <p:cNvSpPr/>
              <p:nvPr/>
            </p:nvSpPr>
            <p:spPr>
              <a:xfrm>
                <a:off x="1203132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4" name="Google Shape;8874;p16"/>
              <p:cNvSpPr/>
              <p:nvPr/>
            </p:nvSpPr>
            <p:spPr>
              <a:xfrm>
                <a:off x="962526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5" name="Google Shape;8875;p16"/>
              <p:cNvSpPr/>
              <p:nvPr/>
            </p:nvSpPr>
            <p:spPr>
              <a:xfrm>
                <a:off x="1203132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6" name="Google Shape;8876;p16"/>
              <p:cNvSpPr/>
              <p:nvPr/>
            </p:nvSpPr>
            <p:spPr>
              <a:xfrm>
                <a:off x="962526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7" name="Google Shape;8877;p16"/>
              <p:cNvSpPr/>
              <p:nvPr/>
            </p:nvSpPr>
            <p:spPr>
              <a:xfrm>
                <a:off x="1203132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8" name="Google Shape;8878;p16"/>
              <p:cNvSpPr/>
              <p:nvPr/>
            </p:nvSpPr>
            <p:spPr>
              <a:xfrm>
                <a:off x="962526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9" name="Google Shape;8879;p16"/>
              <p:cNvSpPr/>
              <p:nvPr/>
            </p:nvSpPr>
            <p:spPr>
              <a:xfrm>
                <a:off x="1203132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0" name="Google Shape;8880;p16"/>
              <p:cNvSpPr/>
              <p:nvPr/>
            </p:nvSpPr>
            <p:spPr>
              <a:xfrm>
                <a:off x="962526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1" name="Google Shape;8881;p16"/>
              <p:cNvSpPr/>
              <p:nvPr/>
            </p:nvSpPr>
            <p:spPr>
              <a:xfrm>
                <a:off x="1203132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2" name="Google Shape;8882;p16"/>
              <p:cNvSpPr/>
              <p:nvPr/>
            </p:nvSpPr>
            <p:spPr>
              <a:xfrm>
                <a:off x="962526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3" name="Google Shape;8883;p16"/>
              <p:cNvSpPr/>
              <p:nvPr/>
            </p:nvSpPr>
            <p:spPr>
              <a:xfrm>
                <a:off x="1203132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4" name="Google Shape;8884;p16"/>
              <p:cNvSpPr/>
              <p:nvPr/>
            </p:nvSpPr>
            <p:spPr>
              <a:xfrm>
                <a:off x="962526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5" name="Google Shape;8885;p16"/>
              <p:cNvSpPr/>
              <p:nvPr/>
            </p:nvSpPr>
            <p:spPr>
              <a:xfrm>
                <a:off x="1203132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6" name="Google Shape;8886;p16"/>
              <p:cNvSpPr/>
              <p:nvPr/>
            </p:nvSpPr>
            <p:spPr>
              <a:xfrm>
                <a:off x="962526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7" name="Google Shape;8887;p16"/>
              <p:cNvSpPr/>
              <p:nvPr/>
            </p:nvSpPr>
            <p:spPr>
              <a:xfrm>
                <a:off x="1203132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8" name="Google Shape;8888;p16"/>
              <p:cNvSpPr/>
              <p:nvPr/>
            </p:nvSpPr>
            <p:spPr>
              <a:xfrm>
                <a:off x="962526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9" name="Google Shape;8889;p16"/>
              <p:cNvSpPr/>
              <p:nvPr/>
            </p:nvSpPr>
            <p:spPr>
              <a:xfrm>
                <a:off x="1203132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0" name="Google Shape;8890;p16"/>
              <p:cNvSpPr/>
              <p:nvPr/>
            </p:nvSpPr>
            <p:spPr>
              <a:xfrm>
                <a:off x="962526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1" name="Google Shape;8891;p16"/>
              <p:cNvSpPr/>
              <p:nvPr/>
            </p:nvSpPr>
            <p:spPr>
              <a:xfrm>
                <a:off x="1203132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2" name="Google Shape;8892;p16"/>
              <p:cNvSpPr/>
              <p:nvPr/>
            </p:nvSpPr>
            <p:spPr>
              <a:xfrm>
                <a:off x="962526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3" name="Google Shape;8893;p16"/>
              <p:cNvSpPr/>
              <p:nvPr/>
            </p:nvSpPr>
            <p:spPr>
              <a:xfrm>
                <a:off x="1203132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4" name="Google Shape;8894;p16"/>
              <p:cNvSpPr/>
              <p:nvPr/>
            </p:nvSpPr>
            <p:spPr>
              <a:xfrm>
                <a:off x="962526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5" name="Google Shape;8895;p16"/>
              <p:cNvSpPr/>
              <p:nvPr/>
            </p:nvSpPr>
            <p:spPr>
              <a:xfrm>
                <a:off x="1203132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6" name="Google Shape;8896;p16"/>
              <p:cNvSpPr/>
              <p:nvPr/>
            </p:nvSpPr>
            <p:spPr>
              <a:xfrm>
                <a:off x="962526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7" name="Google Shape;8897;p16"/>
              <p:cNvSpPr/>
              <p:nvPr/>
            </p:nvSpPr>
            <p:spPr>
              <a:xfrm>
                <a:off x="1203132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8" name="Google Shape;8898;p16"/>
              <p:cNvSpPr/>
              <p:nvPr/>
            </p:nvSpPr>
            <p:spPr>
              <a:xfrm>
                <a:off x="962526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9" name="Google Shape;8899;p16"/>
              <p:cNvSpPr/>
              <p:nvPr/>
            </p:nvSpPr>
            <p:spPr>
              <a:xfrm>
                <a:off x="1203132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0" name="Google Shape;8900;p16"/>
              <p:cNvSpPr/>
              <p:nvPr/>
            </p:nvSpPr>
            <p:spPr>
              <a:xfrm>
                <a:off x="962526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1" name="Google Shape;8901;p16"/>
              <p:cNvSpPr/>
              <p:nvPr/>
            </p:nvSpPr>
            <p:spPr>
              <a:xfrm>
                <a:off x="1203132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2" name="Google Shape;8902;p16"/>
              <p:cNvSpPr/>
              <p:nvPr/>
            </p:nvSpPr>
            <p:spPr>
              <a:xfrm>
                <a:off x="1443789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3" name="Google Shape;8903;p16"/>
              <p:cNvSpPr/>
              <p:nvPr/>
            </p:nvSpPr>
            <p:spPr>
              <a:xfrm>
                <a:off x="1684395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4" name="Google Shape;8904;p16"/>
              <p:cNvSpPr/>
              <p:nvPr/>
            </p:nvSpPr>
            <p:spPr>
              <a:xfrm>
                <a:off x="1443789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5" name="Google Shape;8905;p16"/>
              <p:cNvSpPr/>
              <p:nvPr/>
            </p:nvSpPr>
            <p:spPr>
              <a:xfrm>
                <a:off x="1684395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6" name="Google Shape;8906;p16"/>
              <p:cNvSpPr/>
              <p:nvPr/>
            </p:nvSpPr>
            <p:spPr>
              <a:xfrm>
                <a:off x="1443789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7" name="Google Shape;8907;p16"/>
              <p:cNvSpPr/>
              <p:nvPr/>
            </p:nvSpPr>
            <p:spPr>
              <a:xfrm>
                <a:off x="1684395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8" name="Google Shape;8908;p16"/>
              <p:cNvSpPr/>
              <p:nvPr/>
            </p:nvSpPr>
            <p:spPr>
              <a:xfrm>
                <a:off x="1443789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9" name="Google Shape;8909;p16"/>
              <p:cNvSpPr/>
              <p:nvPr/>
            </p:nvSpPr>
            <p:spPr>
              <a:xfrm>
                <a:off x="1684395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0" name="Google Shape;8910;p16"/>
              <p:cNvSpPr/>
              <p:nvPr/>
            </p:nvSpPr>
            <p:spPr>
              <a:xfrm>
                <a:off x="1443789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1" name="Google Shape;8911;p16"/>
              <p:cNvSpPr/>
              <p:nvPr/>
            </p:nvSpPr>
            <p:spPr>
              <a:xfrm>
                <a:off x="1684395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2" name="Google Shape;8912;p16"/>
              <p:cNvSpPr/>
              <p:nvPr/>
            </p:nvSpPr>
            <p:spPr>
              <a:xfrm>
                <a:off x="1443789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3" name="Google Shape;8913;p16"/>
              <p:cNvSpPr/>
              <p:nvPr/>
            </p:nvSpPr>
            <p:spPr>
              <a:xfrm>
                <a:off x="1684395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4" name="Google Shape;8914;p16"/>
              <p:cNvSpPr/>
              <p:nvPr/>
            </p:nvSpPr>
            <p:spPr>
              <a:xfrm>
                <a:off x="1443789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5" name="Google Shape;8915;p16"/>
              <p:cNvSpPr/>
              <p:nvPr/>
            </p:nvSpPr>
            <p:spPr>
              <a:xfrm>
                <a:off x="1684395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6" name="Google Shape;8916;p16"/>
              <p:cNvSpPr/>
              <p:nvPr/>
            </p:nvSpPr>
            <p:spPr>
              <a:xfrm>
                <a:off x="1443789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7" name="Google Shape;8917;p16"/>
              <p:cNvSpPr/>
              <p:nvPr/>
            </p:nvSpPr>
            <p:spPr>
              <a:xfrm>
                <a:off x="1684395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8" name="Google Shape;8918;p16"/>
              <p:cNvSpPr/>
              <p:nvPr/>
            </p:nvSpPr>
            <p:spPr>
              <a:xfrm>
                <a:off x="1443789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9" name="Google Shape;8919;p16"/>
              <p:cNvSpPr/>
              <p:nvPr/>
            </p:nvSpPr>
            <p:spPr>
              <a:xfrm>
                <a:off x="1684395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0" name="Google Shape;8920;p16"/>
              <p:cNvSpPr/>
              <p:nvPr/>
            </p:nvSpPr>
            <p:spPr>
              <a:xfrm>
                <a:off x="1443789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1" name="Google Shape;8921;p16"/>
              <p:cNvSpPr/>
              <p:nvPr/>
            </p:nvSpPr>
            <p:spPr>
              <a:xfrm>
                <a:off x="1684395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2" name="Google Shape;8922;p16"/>
              <p:cNvSpPr/>
              <p:nvPr/>
            </p:nvSpPr>
            <p:spPr>
              <a:xfrm>
                <a:off x="1443789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3" name="Google Shape;8923;p16"/>
              <p:cNvSpPr/>
              <p:nvPr/>
            </p:nvSpPr>
            <p:spPr>
              <a:xfrm>
                <a:off x="1684395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4" name="Google Shape;8924;p16"/>
              <p:cNvSpPr/>
              <p:nvPr/>
            </p:nvSpPr>
            <p:spPr>
              <a:xfrm>
                <a:off x="1443789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5" name="Google Shape;8925;p16"/>
              <p:cNvSpPr/>
              <p:nvPr/>
            </p:nvSpPr>
            <p:spPr>
              <a:xfrm>
                <a:off x="1684395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6" name="Google Shape;8926;p16"/>
              <p:cNvSpPr/>
              <p:nvPr/>
            </p:nvSpPr>
            <p:spPr>
              <a:xfrm>
                <a:off x="1443789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7" name="Google Shape;8927;p16"/>
              <p:cNvSpPr/>
              <p:nvPr/>
            </p:nvSpPr>
            <p:spPr>
              <a:xfrm>
                <a:off x="1684395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8" name="Google Shape;8928;p16"/>
              <p:cNvSpPr/>
              <p:nvPr/>
            </p:nvSpPr>
            <p:spPr>
              <a:xfrm>
                <a:off x="1443789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9" name="Google Shape;8929;p16"/>
              <p:cNvSpPr/>
              <p:nvPr/>
            </p:nvSpPr>
            <p:spPr>
              <a:xfrm>
                <a:off x="1684395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0" name="Google Shape;8930;p16"/>
              <p:cNvSpPr/>
              <p:nvPr/>
            </p:nvSpPr>
            <p:spPr>
              <a:xfrm>
                <a:off x="1443789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1" name="Google Shape;8931;p16"/>
              <p:cNvSpPr/>
              <p:nvPr/>
            </p:nvSpPr>
            <p:spPr>
              <a:xfrm>
                <a:off x="1684395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2" name="Google Shape;8932;p16"/>
              <p:cNvSpPr/>
              <p:nvPr/>
            </p:nvSpPr>
            <p:spPr>
              <a:xfrm>
                <a:off x="1443789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3" name="Google Shape;8933;p16"/>
              <p:cNvSpPr/>
              <p:nvPr/>
            </p:nvSpPr>
            <p:spPr>
              <a:xfrm>
                <a:off x="1684395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4" name="Google Shape;8934;p16"/>
              <p:cNvSpPr/>
              <p:nvPr/>
            </p:nvSpPr>
            <p:spPr>
              <a:xfrm>
                <a:off x="1443789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5" name="Google Shape;8935;p16"/>
              <p:cNvSpPr/>
              <p:nvPr/>
            </p:nvSpPr>
            <p:spPr>
              <a:xfrm>
                <a:off x="1684395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6" name="Google Shape;8936;p16"/>
              <p:cNvSpPr/>
              <p:nvPr/>
            </p:nvSpPr>
            <p:spPr>
              <a:xfrm>
                <a:off x="1443789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7" name="Google Shape;8937;p16"/>
              <p:cNvSpPr/>
              <p:nvPr/>
            </p:nvSpPr>
            <p:spPr>
              <a:xfrm>
                <a:off x="1684395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8" name="Google Shape;8938;p16"/>
              <p:cNvSpPr/>
              <p:nvPr/>
            </p:nvSpPr>
            <p:spPr>
              <a:xfrm>
                <a:off x="1443789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9" name="Google Shape;8939;p16"/>
              <p:cNvSpPr/>
              <p:nvPr/>
            </p:nvSpPr>
            <p:spPr>
              <a:xfrm>
                <a:off x="1684395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0" name="Google Shape;8940;p16"/>
              <p:cNvSpPr/>
              <p:nvPr/>
            </p:nvSpPr>
            <p:spPr>
              <a:xfrm>
                <a:off x="1443789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1" name="Google Shape;8941;p16"/>
              <p:cNvSpPr/>
              <p:nvPr/>
            </p:nvSpPr>
            <p:spPr>
              <a:xfrm>
                <a:off x="1684395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2" name="Google Shape;8942;p16"/>
              <p:cNvSpPr/>
              <p:nvPr/>
            </p:nvSpPr>
            <p:spPr>
              <a:xfrm>
                <a:off x="1925052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3" name="Google Shape;8943;p16"/>
              <p:cNvSpPr/>
              <p:nvPr/>
            </p:nvSpPr>
            <p:spPr>
              <a:xfrm>
                <a:off x="2165658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4" name="Google Shape;8944;p16"/>
              <p:cNvSpPr/>
              <p:nvPr/>
            </p:nvSpPr>
            <p:spPr>
              <a:xfrm>
                <a:off x="1925052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5" name="Google Shape;8945;p16"/>
              <p:cNvSpPr/>
              <p:nvPr/>
            </p:nvSpPr>
            <p:spPr>
              <a:xfrm>
                <a:off x="2165658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6" name="Google Shape;8946;p16"/>
              <p:cNvSpPr/>
              <p:nvPr/>
            </p:nvSpPr>
            <p:spPr>
              <a:xfrm>
                <a:off x="1925052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7" name="Google Shape;8947;p16"/>
              <p:cNvSpPr/>
              <p:nvPr/>
            </p:nvSpPr>
            <p:spPr>
              <a:xfrm>
                <a:off x="2165658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8" name="Google Shape;8948;p16"/>
              <p:cNvSpPr/>
              <p:nvPr/>
            </p:nvSpPr>
            <p:spPr>
              <a:xfrm>
                <a:off x="1925052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9" name="Google Shape;8949;p16"/>
              <p:cNvSpPr/>
              <p:nvPr/>
            </p:nvSpPr>
            <p:spPr>
              <a:xfrm>
                <a:off x="2165658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0" name="Google Shape;8950;p16"/>
              <p:cNvSpPr/>
              <p:nvPr/>
            </p:nvSpPr>
            <p:spPr>
              <a:xfrm>
                <a:off x="1925052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1" name="Google Shape;8951;p16"/>
              <p:cNvSpPr/>
              <p:nvPr/>
            </p:nvSpPr>
            <p:spPr>
              <a:xfrm>
                <a:off x="2165658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2" name="Google Shape;8952;p16"/>
              <p:cNvSpPr/>
              <p:nvPr/>
            </p:nvSpPr>
            <p:spPr>
              <a:xfrm>
                <a:off x="1925052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3" name="Google Shape;8953;p16"/>
              <p:cNvSpPr/>
              <p:nvPr/>
            </p:nvSpPr>
            <p:spPr>
              <a:xfrm>
                <a:off x="2165658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4" name="Google Shape;8954;p16"/>
              <p:cNvSpPr/>
              <p:nvPr/>
            </p:nvSpPr>
            <p:spPr>
              <a:xfrm>
                <a:off x="1925052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5" name="Google Shape;8955;p16"/>
              <p:cNvSpPr/>
              <p:nvPr/>
            </p:nvSpPr>
            <p:spPr>
              <a:xfrm>
                <a:off x="2165658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6" name="Google Shape;8956;p16"/>
              <p:cNvSpPr/>
              <p:nvPr/>
            </p:nvSpPr>
            <p:spPr>
              <a:xfrm>
                <a:off x="1925052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7" name="Google Shape;8957;p16"/>
              <p:cNvSpPr/>
              <p:nvPr/>
            </p:nvSpPr>
            <p:spPr>
              <a:xfrm>
                <a:off x="2165658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8" name="Google Shape;8958;p16"/>
              <p:cNvSpPr/>
              <p:nvPr/>
            </p:nvSpPr>
            <p:spPr>
              <a:xfrm>
                <a:off x="1925052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9" name="Google Shape;8959;p16"/>
              <p:cNvSpPr/>
              <p:nvPr/>
            </p:nvSpPr>
            <p:spPr>
              <a:xfrm>
                <a:off x="2165658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0" name="Google Shape;8960;p16"/>
              <p:cNvSpPr/>
              <p:nvPr/>
            </p:nvSpPr>
            <p:spPr>
              <a:xfrm>
                <a:off x="1925052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1" name="Google Shape;8961;p16"/>
              <p:cNvSpPr/>
              <p:nvPr/>
            </p:nvSpPr>
            <p:spPr>
              <a:xfrm>
                <a:off x="2165658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2" name="Google Shape;8962;p16"/>
              <p:cNvSpPr/>
              <p:nvPr/>
            </p:nvSpPr>
            <p:spPr>
              <a:xfrm>
                <a:off x="1925052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3" name="Google Shape;8963;p16"/>
              <p:cNvSpPr/>
              <p:nvPr/>
            </p:nvSpPr>
            <p:spPr>
              <a:xfrm>
                <a:off x="2165658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4" name="Google Shape;8964;p16"/>
              <p:cNvSpPr/>
              <p:nvPr/>
            </p:nvSpPr>
            <p:spPr>
              <a:xfrm>
                <a:off x="1925052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5" name="Google Shape;8965;p16"/>
              <p:cNvSpPr/>
              <p:nvPr/>
            </p:nvSpPr>
            <p:spPr>
              <a:xfrm>
                <a:off x="2165658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6" name="Google Shape;8966;p16"/>
              <p:cNvSpPr/>
              <p:nvPr/>
            </p:nvSpPr>
            <p:spPr>
              <a:xfrm>
                <a:off x="1925052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7" name="Google Shape;8967;p16"/>
              <p:cNvSpPr/>
              <p:nvPr/>
            </p:nvSpPr>
            <p:spPr>
              <a:xfrm>
                <a:off x="2165658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8" name="Google Shape;8968;p16"/>
              <p:cNvSpPr/>
              <p:nvPr/>
            </p:nvSpPr>
            <p:spPr>
              <a:xfrm>
                <a:off x="1925052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9" name="Google Shape;8969;p16"/>
              <p:cNvSpPr/>
              <p:nvPr/>
            </p:nvSpPr>
            <p:spPr>
              <a:xfrm>
                <a:off x="2165658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0" name="Google Shape;8970;p16"/>
              <p:cNvSpPr/>
              <p:nvPr/>
            </p:nvSpPr>
            <p:spPr>
              <a:xfrm>
                <a:off x="1925052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1" name="Google Shape;8971;p16"/>
              <p:cNvSpPr/>
              <p:nvPr/>
            </p:nvSpPr>
            <p:spPr>
              <a:xfrm>
                <a:off x="2165658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2" name="Google Shape;8972;p16"/>
              <p:cNvSpPr/>
              <p:nvPr/>
            </p:nvSpPr>
            <p:spPr>
              <a:xfrm>
                <a:off x="1925052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3" name="Google Shape;8973;p16"/>
              <p:cNvSpPr/>
              <p:nvPr/>
            </p:nvSpPr>
            <p:spPr>
              <a:xfrm>
                <a:off x="2165658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4" name="Google Shape;8974;p16"/>
              <p:cNvSpPr/>
              <p:nvPr/>
            </p:nvSpPr>
            <p:spPr>
              <a:xfrm>
                <a:off x="1925052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5" name="Google Shape;8975;p16"/>
              <p:cNvSpPr/>
              <p:nvPr/>
            </p:nvSpPr>
            <p:spPr>
              <a:xfrm>
                <a:off x="2165658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6" name="Google Shape;8976;p16"/>
              <p:cNvSpPr/>
              <p:nvPr/>
            </p:nvSpPr>
            <p:spPr>
              <a:xfrm>
                <a:off x="1925052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7" name="Google Shape;8977;p16"/>
              <p:cNvSpPr/>
              <p:nvPr/>
            </p:nvSpPr>
            <p:spPr>
              <a:xfrm>
                <a:off x="2165658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8" name="Google Shape;8978;p16"/>
              <p:cNvSpPr/>
              <p:nvPr/>
            </p:nvSpPr>
            <p:spPr>
              <a:xfrm>
                <a:off x="1925052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9" name="Google Shape;8979;p16"/>
              <p:cNvSpPr/>
              <p:nvPr/>
            </p:nvSpPr>
            <p:spPr>
              <a:xfrm>
                <a:off x="2165658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0" name="Google Shape;8980;p16"/>
              <p:cNvSpPr/>
              <p:nvPr/>
            </p:nvSpPr>
            <p:spPr>
              <a:xfrm>
                <a:off x="1925052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1" name="Google Shape;8981;p16"/>
              <p:cNvSpPr/>
              <p:nvPr/>
            </p:nvSpPr>
            <p:spPr>
              <a:xfrm>
                <a:off x="2165658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2" name="Google Shape;8982;p16"/>
              <p:cNvSpPr/>
              <p:nvPr/>
            </p:nvSpPr>
            <p:spPr>
              <a:xfrm>
                <a:off x="2406315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3" name="Google Shape;8983;p16"/>
              <p:cNvSpPr/>
              <p:nvPr/>
            </p:nvSpPr>
            <p:spPr>
              <a:xfrm>
                <a:off x="2646921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4" name="Google Shape;8984;p16"/>
              <p:cNvSpPr/>
              <p:nvPr/>
            </p:nvSpPr>
            <p:spPr>
              <a:xfrm>
                <a:off x="2406315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5" name="Google Shape;8985;p16"/>
              <p:cNvSpPr/>
              <p:nvPr/>
            </p:nvSpPr>
            <p:spPr>
              <a:xfrm>
                <a:off x="2646921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6" name="Google Shape;8986;p16"/>
              <p:cNvSpPr/>
              <p:nvPr/>
            </p:nvSpPr>
            <p:spPr>
              <a:xfrm>
                <a:off x="2406315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7" name="Google Shape;8987;p16"/>
              <p:cNvSpPr/>
              <p:nvPr/>
            </p:nvSpPr>
            <p:spPr>
              <a:xfrm>
                <a:off x="2646921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8" name="Google Shape;8988;p16"/>
              <p:cNvSpPr/>
              <p:nvPr/>
            </p:nvSpPr>
            <p:spPr>
              <a:xfrm>
                <a:off x="2406315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9" name="Google Shape;8989;p16"/>
              <p:cNvSpPr/>
              <p:nvPr/>
            </p:nvSpPr>
            <p:spPr>
              <a:xfrm>
                <a:off x="2646921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0" name="Google Shape;8990;p16"/>
              <p:cNvSpPr/>
              <p:nvPr/>
            </p:nvSpPr>
            <p:spPr>
              <a:xfrm>
                <a:off x="2406315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1" name="Google Shape;8991;p16"/>
              <p:cNvSpPr/>
              <p:nvPr/>
            </p:nvSpPr>
            <p:spPr>
              <a:xfrm>
                <a:off x="2646921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2" name="Google Shape;8992;p16"/>
              <p:cNvSpPr/>
              <p:nvPr/>
            </p:nvSpPr>
            <p:spPr>
              <a:xfrm>
                <a:off x="2406315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3" name="Google Shape;8993;p16"/>
              <p:cNvSpPr/>
              <p:nvPr/>
            </p:nvSpPr>
            <p:spPr>
              <a:xfrm>
                <a:off x="2646921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4" name="Google Shape;8994;p16"/>
              <p:cNvSpPr/>
              <p:nvPr/>
            </p:nvSpPr>
            <p:spPr>
              <a:xfrm>
                <a:off x="2406315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5" name="Google Shape;8995;p16"/>
              <p:cNvSpPr/>
              <p:nvPr/>
            </p:nvSpPr>
            <p:spPr>
              <a:xfrm>
                <a:off x="2646921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6" name="Google Shape;8996;p16"/>
              <p:cNvSpPr/>
              <p:nvPr/>
            </p:nvSpPr>
            <p:spPr>
              <a:xfrm>
                <a:off x="2406315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7" name="Google Shape;8997;p16"/>
              <p:cNvSpPr/>
              <p:nvPr/>
            </p:nvSpPr>
            <p:spPr>
              <a:xfrm>
                <a:off x="2646921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8" name="Google Shape;8998;p16"/>
              <p:cNvSpPr/>
              <p:nvPr/>
            </p:nvSpPr>
            <p:spPr>
              <a:xfrm>
                <a:off x="2406315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9" name="Google Shape;8999;p16"/>
              <p:cNvSpPr/>
              <p:nvPr/>
            </p:nvSpPr>
            <p:spPr>
              <a:xfrm>
                <a:off x="2646921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0" name="Google Shape;9000;p16"/>
              <p:cNvSpPr/>
              <p:nvPr/>
            </p:nvSpPr>
            <p:spPr>
              <a:xfrm>
                <a:off x="2406315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1" name="Google Shape;9001;p16"/>
              <p:cNvSpPr/>
              <p:nvPr/>
            </p:nvSpPr>
            <p:spPr>
              <a:xfrm>
                <a:off x="2646921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2" name="Google Shape;9002;p16"/>
              <p:cNvSpPr/>
              <p:nvPr/>
            </p:nvSpPr>
            <p:spPr>
              <a:xfrm>
                <a:off x="2406315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3" name="Google Shape;9003;p16"/>
              <p:cNvSpPr/>
              <p:nvPr/>
            </p:nvSpPr>
            <p:spPr>
              <a:xfrm>
                <a:off x="2646921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4" name="Google Shape;9004;p16"/>
              <p:cNvSpPr/>
              <p:nvPr/>
            </p:nvSpPr>
            <p:spPr>
              <a:xfrm>
                <a:off x="2406315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5" name="Google Shape;9005;p16"/>
              <p:cNvSpPr/>
              <p:nvPr/>
            </p:nvSpPr>
            <p:spPr>
              <a:xfrm>
                <a:off x="2646921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6" name="Google Shape;9006;p16"/>
              <p:cNvSpPr/>
              <p:nvPr/>
            </p:nvSpPr>
            <p:spPr>
              <a:xfrm>
                <a:off x="2406315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7" name="Google Shape;9007;p16"/>
              <p:cNvSpPr/>
              <p:nvPr/>
            </p:nvSpPr>
            <p:spPr>
              <a:xfrm>
                <a:off x="2646921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8" name="Google Shape;9008;p16"/>
              <p:cNvSpPr/>
              <p:nvPr/>
            </p:nvSpPr>
            <p:spPr>
              <a:xfrm>
                <a:off x="2406315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9" name="Google Shape;9009;p16"/>
              <p:cNvSpPr/>
              <p:nvPr/>
            </p:nvSpPr>
            <p:spPr>
              <a:xfrm>
                <a:off x="2646921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0" name="Google Shape;9010;p16"/>
              <p:cNvSpPr/>
              <p:nvPr/>
            </p:nvSpPr>
            <p:spPr>
              <a:xfrm>
                <a:off x="2406315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1" name="Google Shape;9011;p16"/>
              <p:cNvSpPr/>
              <p:nvPr/>
            </p:nvSpPr>
            <p:spPr>
              <a:xfrm>
                <a:off x="2646921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2" name="Google Shape;9012;p16"/>
              <p:cNvSpPr/>
              <p:nvPr/>
            </p:nvSpPr>
            <p:spPr>
              <a:xfrm>
                <a:off x="2406315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3" name="Google Shape;9013;p16"/>
              <p:cNvSpPr/>
              <p:nvPr/>
            </p:nvSpPr>
            <p:spPr>
              <a:xfrm>
                <a:off x="2646921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4" name="Google Shape;9014;p16"/>
              <p:cNvSpPr/>
              <p:nvPr/>
            </p:nvSpPr>
            <p:spPr>
              <a:xfrm>
                <a:off x="2406315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5" name="Google Shape;9015;p16"/>
              <p:cNvSpPr/>
              <p:nvPr/>
            </p:nvSpPr>
            <p:spPr>
              <a:xfrm>
                <a:off x="2646921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6" name="Google Shape;9016;p16"/>
              <p:cNvSpPr/>
              <p:nvPr/>
            </p:nvSpPr>
            <p:spPr>
              <a:xfrm>
                <a:off x="2406315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7" name="Google Shape;9017;p16"/>
              <p:cNvSpPr/>
              <p:nvPr/>
            </p:nvSpPr>
            <p:spPr>
              <a:xfrm>
                <a:off x="2646921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8" name="Google Shape;9018;p16"/>
              <p:cNvSpPr/>
              <p:nvPr/>
            </p:nvSpPr>
            <p:spPr>
              <a:xfrm>
                <a:off x="2406315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9" name="Google Shape;9019;p16"/>
              <p:cNvSpPr/>
              <p:nvPr/>
            </p:nvSpPr>
            <p:spPr>
              <a:xfrm>
                <a:off x="2646921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0" name="Google Shape;9020;p16"/>
              <p:cNvSpPr/>
              <p:nvPr/>
            </p:nvSpPr>
            <p:spPr>
              <a:xfrm>
                <a:off x="2406315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1" name="Google Shape;9021;p16"/>
              <p:cNvSpPr/>
              <p:nvPr/>
            </p:nvSpPr>
            <p:spPr>
              <a:xfrm>
                <a:off x="2646921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2" name="Google Shape;9022;p16"/>
              <p:cNvSpPr/>
              <p:nvPr/>
            </p:nvSpPr>
            <p:spPr>
              <a:xfrm>
                <a:off x="2887578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3" name="Google Shape;9023;p16"/>
              <p:cNvSpPr/>
              <p:nvPr/>
            </p:nvSpPr>
            <p:spPr>
              <a:xfrm>
                <a:off x="3128184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4" name="Google Shape;9024;p16"/>
              <p:cNvSpPr/>
              <p:nvPr/>
            </p:nvSpPr>
            <p:spPr>
              <a:xfrm>
                <a:off x="2887578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5" name="Google Shape;9025;p16"/>
              <p:cNvSpPr/>
              <p:nvPr/>
            </p:nvSpPr>
            <p:spPr>
              <a:xfrm>
                <a:off x="3128184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6" name="Google Shape;9026;p16"/>
              <p:cNvSpPr/>
              <p:nvPr/>
            </p:nvSpPr>
            <p:spPr>
              <a:xfrm>
                <a:off x="2887578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7" name="Google Shape;9027;p16"/>
              <p:cNvSpPr/>
              <p:nvPr/>
            </p:nvSpPr>
            <p:spPr>
              <a:xfrm>
                <a:off x="3128184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8" name="Google Shape;9028;p16"/>
              <p:cNvSpPr/>
              <p:nvPr/>
            </p:nvSpPr>
            <p:spPr>
              <a:xfrm>
                <a:off x="2887578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9" name="Google Shape;9029;p16"/>
              <p:cNvSpPr/>
              <p:nvPr/>
            </p:nvSpPr>
            <p:spPr>
              <a:xfrm>
                <a:off x="3128184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0" name="Google Shape;9030;p16"/>
              <p:cNvSpPr/>
              <p:nvPr/>
            </p:nvSpPr>
            <p:spPr>
              <a:xfrm>
                <a:off x="2887578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1" name="Google Shape;9031;p16"/>
              <p:cNvSpPr/>
              <p:nvPr/>
            </p:nvSpPr>
            <p:spPr>
              <a:xfrm>
                <a:off x="3128184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2" name="Google Shape;9032;p16"/>
              <p:cNvSpPr/>
              <p:nvPr/>
            </p:nvSpPr>
            <p:spPr>
              <a:xfrm>
                <a:off x="2887578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3" name="Google Shape;9033;p16"/>
              <p:cNvSpPr/>
              <p:nvPr/>
            </p:nvSpPr>
            <p:spPr>
              <a:xfrm>
                <a:off x="3128184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4" name="Google Shape;9034;p16"/>
              <p:cNvSpPr/>
              <p:nvPr/>
            </p:nvSpPr>
            <p:spPr>
              <a:xfrm>
                <a:off x="2887578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5" name="Google Shape;9035;p16"/>
              <p:cNvSpPr/>
              <p:nvPr/>
            </p:nvSpPr>
            <p:spPr>
              <a:xfrm>
                <a:off x="3128184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6" name="Google Shape;9036;p16"/>
              <p:cNvSpPr/>
              <p:nvPr/>
            </p:nvSpPr>
            <p:spPr>
              <a:xfrm>
                <a:off x="2887578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7" name="Google Shape;9037;p16"/>
              <p:cNvSpPr/>
              <p:nvPr/>
            </p:nvSpPr>
            <p:spPr>
              <a:xfrm>
                <a:off x="3128184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8" name="Google Shape;9038;p16"/>
              <p:cNvSpPr/>
              <p:nvPr/>
            </p:nvSpPr>
            <p:spPr>
              <a:xfrm>
                <a:off x="2887578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9" name="Google Shape;9039;p16"/>
              <p:cNvSpPr/>
              <p:nvPr/>
            </p:nvSpPr>
            <p:spPr>
              <a:xfrm>
                <a:off x="3128184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0" name="Google Shape;9040;p16"/>
              <p:cNvSpPr/>
              <p:nvPr/>
            </p:nvSpPr>
            <p:spPr>
              <a:xfrm>
                <a:off x="2887578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1" name="Google Shape;9041;p16"/>
              <p:cNvSpPr/>
              <p:nvPr/>
            </p:nvSpPr>
            <p:spPr>
              <a:xfrm>
                <a:off x="3128184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2" name="Google Shape;9042;p16"/>
              <p:cNvSpPr/>
              <p:nvPr/>
            </p:nvSpPr>
            <p:spPr>
              <a:xfrm>
                <a:off x="2887578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3" name="Google Shape;9043;p16"/>
              <p:cNvSpPr/>
              <p:nvPr/>
            </p:nvSpPr>
            <p:spPr>
              <a:xfrm>
                <a:off x="3128184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4" name="Google Shape;9044;p16"/>
              <p:cNvSpPr/>
              <p:nvPr/>
            </p:nvSpPr>
            <p:spPr>
              <a:xfrm>
                <a:off x="2887578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5" name="Google Shape;9045;p16"/>
              <p:cNvSpPr/>
              <p:nvPr/>
            </p:nvSpPr>
            <p:spPr>
              <a:xfrm>
                <a:off x="3128184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6" name="Google Shape;9046;p16"/>
              <p:cNvSpPr/>
              <p:nvPr/>
            </p:nvSpPr>
            <p:spPr>
              <a:xfrm>
                <a:off x="2887578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7" name="Google Shape;9047;p16"/>
              <p:cNvSpPr/>
              <p:nvPr/>
            </p:nvSpPr>
            <p:spPr>
              <a:xfrm>
                <a:off x="3128184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8" name="Google Shape;9048;p16"/>
              <p:cNvSpPr/>
              <p:nvPr/>
            </p:nvSpPr>
            <p:spPr>
              <a:xfrm>
                <a:off x="2887578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9" name="Google Shape;9049;p16"/>
              <p:cNvSpPr/>
              <p:nvPr/>
            </p:nvSpPr>
            <p:spPr>
              <a:xfrm>
                <a:off x="3128184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0" name="Google Shape;9050;p16"/>
              <p:cNvSpPr/>
              <p:nvPr/>
            </p:nvSpPr>
            <p:spPr>
              <a:xfrm>
                <a:off x="2887578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1" name="Google Shape;9051;p16"/>
              <p:cNvSpPr/>
              <p:nvPr/>
            </p:nvSpPr>
            <p:spPr>
              <a:xfrm>
                <a:off x="3128184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2" name="Google Shape;9052;p16"/>
              <p:cNvSpPr/>
              <p:nvPr/>
            </p:nvSpPr>
            <p:spPr>
              <a:xfrm>
                <a:off x="2887578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3" name="Google Shape;9053;p16"/>
              <p:cNvSpPr/>
              <p:nvPr/>
            </p:nvSpPr>
            <p:spPr>
              <a:xfrm>
                <a:off x="3128184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4" name="Google Shape;9054;p16"/>
              <p:cNvSpPr/>
              <p:nvPr/>
            </p:nvSpPr>
            <p:spPr>
              <a:xfrm>
                <a:off x="2887578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5" name="Google Shape;9055;p16"/>
              <p:cNvSpPr/>
              <p:nvPr/>
            </p:nvSpPr>
            <p:spPr>
              <a:xfrm>
                <a:off x="3128184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6" name="Google Shape;9056;p16"/>
              <p:cNvSpPr/>
              <p:nvPr/>
            </p:nvSpPr>
            <p:spPr>
              <a:xfrm>
                <a:off x="2887578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7" name="Google Shape;9057;p16"/>
              <p:cNvSpPr/>
              <p:nvPr/>
            </p:nvSpPr>
            <p:spPr>
              <a:xfrm>
                <a:off x="3128184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8" name="Google Shape;9058;p16"/>
              <p:cNvSpPr/>
              <p:nvPr/>
            </p:nvSpPr>
            <p:spPr>
              <a:xfrm>
                <a:off x="2887578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9" name="Google Shape;9059;p16"/>
              <p:cNvSpPr/>
              <p:nvPr/>
            </p:nvSpPr>
            <p:spPr>
              <a:xfrm>
                <a:off x="3128184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0" name="Google Shape;9060;p16"/>
              <p:cNvSpPr/>
              <p:nvPr/>
            </p:nvSpPr>
            <p:spPr>
              <a:xfrm>
                <a:off x="2887578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1" name="Google Shape;9061;p16"/>
              <p:cNvSpPr/>
              <p:nvPr/>
            </p:nvSpPr>
            <p:spPr>
              <a:xfrm>
                <a:off x="3128184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2" name="Google Shape;9062;p16"/>
              <p:cNvSpPr/>
              <p:nvPr/>
            </p:nvSpPr>
            <p:spPr>
              <a:xfrm>
                <a:off x="3368841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3" name="Google Shape;9063;p16"/>
              <p:cNvSpPr/>
              <p:nvPr/>
            </p:nvSpPr>
            <p:spPr>
              <a:xfrm>
                <a:off x="3609447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4" name="Google Shape;9064;p16"/>
              <p:cNvSpPr/>
              <p:nvPr/>
            </p:nvSpPr>
            <p:spPr>
              <a:xfrm>
                <a:off x="3368841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5" name="Google Shape;9065;p16"/>
              <p:cNvSpPr/>
              <p:nvPr/>
            </p:nvSpPr>
            <p:spPr>
              <a:xfrm>
                <a:off x="3609447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6" name="Google Shape;9066;p16"/>
              <p:cNvSpPr/>
              <p:nvPr/>
            </p:nvSpPr>
            <p:spPr>
              <a:xfrm>
                <a:off x="3368841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7" name="Google Shape;9067;p16"/>
              <p:cNvSpPr/>
              <p:nvPr/>
            </p:nvSpPr>
            <p:spPr>
              <a:xfrm>
                <a:off x="3609447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8" name="Google Shape;9068;p16"/>
              <p:cNvSpPr/>
              <p:nvPr/>
            </p:nvSpPr>
            <p:spPr>
              <a:xfrm>
                <a:off x="3368841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9" name="Google Shape;9069;p16"/>
              <p:cNvSpPr/>
              <p:nvPr/>
            </p:nvSpPr>
            <p:spPr>
              <a:xfrm>
                <a:off x="3609447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0" name="Google Shape;9070;p16"/>
              <p:cNvSpPr/>
              <p:nvPr/>
            </p:nvSpPr>
            <p:spPr>
              <a:xfrm>
                <a:off x="3368841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1" name="Google Shape;9071;p16"/>
              <p:cNvSpPr/>
              <p:nvPr/>
            </p:nvSpPr>
            <p:spPr>
              <a:xfrm>
                <a:off x="3609447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2" name="Google Shape;9072;p16"/>
              <p:cNvSpPr/>
              <p:nvPr/>
            </p:nvSpPr>
            <p:spPr>
              <a:xfrm>
                <a:off x="3368841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3" name="Google Shape;9073;p16"/>
              <p:cNvSpPr/>
              <p:nvPr/>
            </p:nvSpPr>
            <p:spPr>
              <a:xfrm>
                <a:off x="3609447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4" name="Google Shape;9074;p16"/>
              <p:cNvSpPr/>
              <p:nvPr/>
            </p:nvSpPr>
            <p:spPr>
              <a:xfrm>
                <a:off x="3368841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5" name="Google Shape;9075;p16"/>
              <p:cNvSpPr/>
              <p:nvPr/>
            </p:nvSpPr>
            <p:spPr>
              <a:xfrm>
                <a:off x="3609447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6" name="Google Shape;9076;p16"/>
              <p:cNvSpPr/>
              <p:nvPr/>
            </p:nvSpPr>
            <p:spPr>
              <a:xfrm>
                <a:off x="3368841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7" name="Google Shape;9077;p16"/>
              <p:cNvSpPr/>
              <p:nvPr/>
            </p:nvSpPr>
            <p:spPr>
              <a:xfrm>
                <a:off x="3609447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8" name="Google Shape;9078;p16"/>
              <p:cNvSpPr/>
              <p:nvPr/>
            </p:nvSpPr>
            <p:spPr>
              <a:xfrm>
                <a:off x="3368841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9" name="Google Shape;9079;p16"/>
              <p:cNvSpPr/>
              <p:nvPr/>
            </p:nvSpPr>
            <p:spPr>
              <a:xfrm>
                <a:off x="3609447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0" name="Google Shape;9080;p16"/>
              <p:cNvSpPr/>
              <p:nvPr/>
            </p:nvSpPr>
            <p:spPr>
              <a:xfrm>
                <a:off x="3368841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1" name="Google Shape;9081;p16"/>
              <p:cNvSpPr/>
              <p:nvPr/>
            </p:nvSpPr>
            <p:spPr>
              <a:xfrm>
                <a:off x="3609447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2" name="Google Shape;9082;p16"/>
              <p:cNvSpPr/>
              <p:nvPr/>
            </p:nvSpPr>
            <p:spPr>
              <a:xfrm>
                <a:off x="3368841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3" name="Google Shape;9083;p16"/>
              <p:cNvSpPr/>
              <p:nvPr/>
            </p:nvSpPr>
            <p:spPr>
              <a:xfrm>
                <a:off x="3609447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4" name="Google Shape;9084;p16"/>
              <p:cNvSpPr/>
              <p:nvPr/>
            </p:nvSpPr>
            <p:spPr>
              <a:xfrm>
                <a:off x="3368841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5" name="Google Shape;9085;p16"/>
              <p:cNvSpPr/>
              <p:nvPr/>
            </p:nvSpPr>
            <p:spPr>
              <a:xfrm>
                <a:off x="3609447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6" name="Google Shape;9086;p16"/>
              <p:cNvSpPr/>
              <p:nvPr/>
            </p:nvSpPr>
            <p:spPr>
              <a:xfrm>
                <a:off x="3368841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7" name="Google Shape;9087;p16"/>
              <p:cNvSpPr/>
              <p:nvPr/>
            </p:nvSpPr>
            <p:spPr>
              <a:xfrm>
                <a:off x="3609447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8" name="Google Shape;9088;p16"/>
              <p:cNvSpPr/>
              <p:nvPr/>
            </p:nvSpPr>
            <p:spPr>
              <a:xfrm>
                <a:off x="3368841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9" name="Google Shape;9089;p16"/>
              <p:cNvSpPr/>
              <p:nvPr/>
            </p:nvSpPr>
            <p:spPr>
              <a:xfrm>
                <a:off x="3609447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0" name="Google Shape;9090;p16"/>
              <p:cNvSpPr/>
              <p:nvPr/>
            </p:nvSpPr>
            <p:spPr>
              <a:xfrm>
                <a:off x="3368841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1" name="Google Shape;9091;p16"/>
              <p:cNvSpPr/>
              <p:nvPr/>
            </p:nvSpPr>
            <p:spPr>
              <a:xfrm>
                <a:off x="3609447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2" name="Google Shape;9092;p16"/>
              <p:cNvSpPr/>
              <p:nvPr/>
            </p:nvSpPr>
            <p:spPr>
              <a:xfrm>
                <a:off x="3368841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3" name="Google Shape;9093;p16"/>
              <p:cNvSpPr/>
              <p:nvPr/>
            </p:nvSpPr>
            <p:spPr>
              <a:xfrm>
                <a:off x="3609447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4" name="Google Shape;9094;p16"/>
              <p:cNvSpPr/>
              <p:nvPr/>
            </p:nvSpPr>
            <p:spPr>
              <a:xfrm>
                <a:off x="3368841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5" name="Google Shape;9095;p16"/>
              <p:cNvSpPr/>
              <p:nvPr/>
            </p:nvSpPr>
            <p:spPr>
              <a:xfrm>
                <a:off x="3609447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6" name="Google Shape;9096;p16"/>
              <p:cNvSpPr/>
              <p:nvPr/>
            </p:nvSpPr>
            <p:spPr>
              <a:xfrm>
                <a:off x="3368841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7" name="Google Shape;9097;p16"/>
              <p:cNvSpPr/>
              <p:nvPr/>
            </p:nvSpPr>
            <p:spPr>
              <a:xfrm>
                <a:off x="3609447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8" name="Google Shape;9098;p16"/>
              <p:cNvSpPr/>
              <p:nvPr/>
            </p:nvSpPr>
            <p:spPr>
              <a:xfrm>
                <a:off x="3368841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9" name="Google Shape;9099;p16"/>
              <p:cNvSpPr/>
              <p:nvPr/>
            </p:nvSpPr>
            <p:spPr>
              <a:xfrm>
                <a:off x="3609447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0" name="Google Shape;9100;p16"/>
              <p:cNvSpPr/>
              <p:nvPr/>
            </p:nvSpPr>
            <p:spPr>
              <a:xfrm>
                <a:off x="3368841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1" name="Google Shape;9101;p16"/>
              <p:cNvSpPr/>
              <p:nvPr/>
            </p:nvSpPr>
            <p:spPr>
              <a:xfrm>
                <a:off x="3609447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2" name="Google Shape;9102;p16"/>
              <p:cNvSpPr/>
              <p:nvPr/>
            </p:nvSpPr>
            <p:spPr>
              <a:xfrm>
                <a:off x="3850104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3" name="Google Shape;9103;p16"/>
              <p:cNvSpPr/>
              <p:nvPr/>
            </p:nvSpPr>
            <p:spPr>
              <a:xfrm>
                <a:off x="4090710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4" name="Google Shape;9104;p16"/>
              <p:cNvSpPr/>
              <p:nvPr/>
            </p:nvSpPr>
            <p:spPr>
              <a:xfrm>
                <a:off x="3850104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5" name="Google Shape;9105;p16"/>
              <p:cNvSpPr/>
              <p:nvPr/>
            </p:nvSpPr>
            <p:spPr>
              <a:xfrm>
                <a:off x="4090710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6" name="Google Shape;9106;p16"/>
              <p:cNvSpPr/>
              <p:nvPr/>
            </p:nvSpPr>
            <p:spPr>
              <a:xfrm>
                <a:off x="3850104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7" name="Google Shape;9107;p16"/>
              <p:cNvSpPr/>
              <p:nvPr/>
            </p:nvSpPr>
            <p:spPr>
              <a:xfrm>
                <a:off x="4090710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8" name="Google Shape;9108;p16"/>
              <p:cNvSpPr/>
              <p:nvPr/>
            </p:nvSpPr>
            <p:spPr>
              <a:xfrm>
                <a:off x="3850104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9" name="Google Shape;9109;p16"/>
              <p:cNvSpPr/>
              <p:nvPr/>
            </p:nvSpPr>
            <p:spPr>
              <a:xfrm>
                <a:off x="4090710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0" name="Google Shape;9110;p16"/>
              <p:cNvSpPr/>
              <p:nvPr/>
            </p:nvSpPr>
            <p:spPr>
              <a:xfrm>
                <a:off x="3850104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1" name="Google Shape;9111;p16"/>
              <p:cNvSpPr/>
              <p:nvPr/>
            </p:nvSpPr>
            <p:spPr>
              <a:xfrm>
                <a:off x="4090710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2" name="Google Shape;9112;p16"/>
              <p:cNvSpPr/>
              <p:nvPr/>
            </p:nvSpPr>
            <p:spPr>
              <a:xfrm>
                <a:off x="3850104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3" name="Google Shape;9113;p16"/>
              <p:cNvSpPr/>
              <p:nvPr/>
            </p:nvSpPr>
            <p:spPr>
              <a:xfrm>
                <a:off x="4090710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4" name="Google Shape;9114;p16"/>
              <p:cNvSpPr/>
              <p:nvPr/>
            </p:nvSpPr>
            <p:spPr>
              <a:xfrm>
                <a:off x="3850104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5" name="Google Shape;9115;p16"/>
              <p:cNvSpPr/>
              <p:nvPr/>
            </p:nvSpPr>
            <p:spPr>
              <a:xfrm>
                <a:off x="4090710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6" name="Google Shape;9116;p16"/>
              <p:cNvSpPr/>
              <p:nvPr/>
            </p:nvSpPr>
            <p:spPr>
              <a:xfrm>
                <a:off x="3850104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7" name="Google Shape;9117;p16"/>
              <p:cNvSpPr/>
              <p:nvPr/>
            </p:nvSpPr>
            <p:spPr>
              <a:xfrm>
                <a:off x="4090710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8" name="Google Shape;9118;p16"/>
              <p:cNvSpPr/>
              <p:nvPr/>
            </p:nvSpPr>
            <p:spPr>
              <a:xfrm>
                <a:off x="3850104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9" name="Google Shape;9119;p16"/>
              <p:cNvSpPr/>
              <p:nvPr/>
            </p:nvSpPr>
            <p:spPr>
              <a:xfrm>
                <a:off x="4090710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0" name="Google Shape;9120;p16"/>
              <p:cNvSpPr/>
              <p:nvPr/>
            </p:nvSpPr>
            <p:spPr>
              <a:xfrm>
                <a:off x="3850104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1" name="Google Shape;9121;p16"/>
              <p:cNvSpPr/>
              <p:nvPr/>
            </p:nvSpPr>
            <p:spPr>
              <a:xfrm>
                <a:off x="4090710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2" name="Google Shape;9122;p16"/>
              <p:cNvSpPr/>
              <p:nvPr/>
            </p:nvSpPr>
            <p:spPr>
              <a:xfrm>
                <a:off x="3850104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3" name="Google Shape;9123;p16"/>
              <p:cNvSpPr/>
              <p:nvPr/>
            </p:nvSpPr>
            <p:spPr>
              <a:xfrm>
                <a:off x="4090710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4" name="Google Shape;9124;p16"/>
              <p:cNvSpPr/>
              <p:nvPr/>
            </p:nvSpPr>
            <p:spPr>
              <a:xfrm>
                <a:off x="3850104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5" name="Google Shape;9125;p16"/>
              <p:cNvSpPr/>
              <p:nvPr/>
            </p:nvSpPr>
            <p:spPr>
              <a:xfrm>
                <a:off x="4090710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6" name="Google Shape;9126;p16"/>
              <p:cNvSpPr/>
              <p:nvPr/>
            </p:nvSpPr>
            <p:spPr>
              <a:xfrm>
                <a:off x="3850104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7" name="Google Shape;9127;p16"/>
              <p:cNvSpPr/>
              <p:nvPr/>
            </p:nvSpPr>
            <p:spPr>
              <a:xfrm>
                <a:off x="4090710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8" name="Google Shape;9128;p16"/>
              <p:cNvSpPr/>
              <p:nvPr/>
            </p:nvSpPr>
            <p:spPr>
              <a:xfrm>
                <a:off x="3850104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9" name="Google Shape;9129;p16"/>
              <p:cNvSpPr/>
              <p:nvPr/>
            </p:nvSpPr>
            <p:spPr>
              <a:xfrm>
                <a:off x="4090710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0" name="Google Shape;9130;p16"/>
              <p:cNvSpPr/>
              <p:nvPr/>
            </p:nvSpPr>
            <p:spPr>
              <a:xfrm>
                <a:off x="3850104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1" name="Google Shape;9131;p16"/>
              <p:cNvSpPr/>
              <p:nvPr/>
            </p:nvSpPr>
            <p:spPr>
              <a:xfrm>
                <a:off x="4090710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2" name="Google Shape;9132;p16"/>
              <p:cNvSpPr/>
              <p:nvPr/>
            </p:nvSpPr>
            <p:spPr>
              <a:xfrm>
                <a:off x="3850104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3" name="Google Shape;9133;p16"/>
              <p:cNvSpPr/>
              <p:nvPr/>
            </p:nvSpPr>
            <p:spPr>
              <a:xfrm>
                <a:off x="4090710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4" name="Google Shape;9134;p16"/>
              <p:cNvSpPr/>
              <p:nvPr/>
            </p:nvSpPr>
            <p:spPr>
              <a:xfrm>
                <a:off x="3850104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5" name="Google Shape;9135;p16"/>
              <p:cNvSpPr/>
              <p:nvPr/>
            </p:nvSpPr>
            <p:spPr>
              <a:xfrm>
                <a:off x="4090710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6" name="Google Shape;9136;p16"/>
              <p:cNvSpPr/>
              <p:nvPr/>
            </p:nvSpPr>
            <p:spPr>
              <a:xfrm>
                <a:off x="3850104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7" name="Google Shape;9137;p16"/>
              <p:cNvSpPr/>
              <p:nvPr/>
            </p:nvSpPr>
            <p:spPr>
              <a:xfrm>
                <a:off x="4090710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8" name="Google Shape;9138;p16"/>
              <p:cNvSpPr/>
              <p:nvPr/>
            </p:nvSpPr>
            <p:spPr>
              <a:xfrm>
                <a:off x="3850104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9" name="Google Shape;9139;p16"/>
              <p:cNvSpPr/>
              <p:nvPr/>
            </p:nvSpPr>
            <p:spPr>
              <a:xfrm>
                <a:off x="4090710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0" name="Google Shape;9140;p16"/>
              <p:cNvSpPr/>
              <p:nvPr/>
            </p:nvSpPr>
            <p:spPr>
              <a:xfrm>
                <a:off x="3850104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1" name="Google Shape;9141;p16"/>
              <p:cNvSpPr/>
              <p:nvPr/>
            </p:nvSpPr>
            <p:spPr>
              <a:xfrm>
                <a:off x="4090710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2" name="Google Shape;9142;p16"/>
              <p:cNvSpPr/>
              <p:nvPr/>
            </p:nvSpPr>
            <p:spPr>
              <a:xfrm>
                <a:off x="4331368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3" name="Google Shape;9143;p16"/>
              <p:cNvSpPr/>
              <p:nvPr/>
            </p:nvSpPr>
            <p:spPr>
              <a:xfrm>
                <a:off x="4571973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4" name="Google Shape;9144;p16"/>
              <p:cNvSpPr/>
              <p:nvPr/>
            </p:nvSpPr>
            <p:spPr>
              <a:xfrm>
                <a:off x="4331368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5" name="Google Shape;9145;p16"/>
              <p:cNvSpPr/>
              <p:nvPr/>
            </p:nvSpPr>
            <p:spPr>
              <a:xfrm>
                <a:off x="4571973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6" name="Google Shape;9146;p16"/>
              <p:cNvSpPr/>
              <p:nvPr/>
            </p:nvSpPr>
            <p:spPr>
              <a:xfrm>
                <a:off x="4331368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7" name="Google Shape;9147;p16"/>
              <p:cNvSpPr/>
              <p:nvPr/>
            </p:nvSpPr>
            <p:spPr>
              <a:xfrm>
                <a:off x="4571973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8" name="Google Shape;9148;p16"/>
              <p:cNvSpPr/>
              <p:nvPr/>
            </p:nvSpPr>
            <p:spPr>
              <a:xfrm>
                <a:off x="4331368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9" name="Google Shape;9149;p16"/>
              <p:cNvSpPr/>
              <p:nvPr/>
            </p:nvSpPr>
            <p:spPr>
              <a:xfrm>
                <a:off x="4571973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0" name="Google Shape;9150;p16"/>
              <p:cNvSpPr/>
              <p:nvPr/>
            </p:nvSpPr>
            <p:spPr>
              <a:xfrm>
                <a:off x="4331368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1" name="Google Shape;9151;p16"/>
              <p:cNvSpPr/>
              <p:nvPr/>
            </p:nvSpPr>
            <p:spPr>
              <a:xfrm>
                <a:off x="4571973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2" name="Google Shape;9152;p16"/>
              <p:cNvSpPr/>
              <p:nvPr/>
            </p:nvSpPr>
            <p:spPr>
              <a:xfrm>
                <a:off x="4331368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3" name="Google Shape;9153;p16"/>
              <p:cNvSpPr/>
              <p:nvPr/>
            </p:nvSpPr>
            <p:spPr>
              <a:xfrm>
                <a:off x="4571973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4" name="Google Shape;9154;p16"/>
              <p:cNvSpPr/>
              <p:nvPr/>
            </p:nvSpPr>
            <p:spPr>
              <a:xfrm>
                <a:off x="4331368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5" name="Google Shape;9155;p16"/>
              <p:cNvSpPr/>
              <p:nvPr/>
            </p:nvSpPr>
            <p:spPr>
              <a:xfrm>
                <a:off x="4571973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6" name="Google Shape;9156;p16"/>
              <p:cNvSpPr/>
              <p:nvPr/>
            </p:nvSpPr>
            <p:spPr>
              <a:xfrm>
                <a:off x="4331368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7" name="Google Shape;9157;p16"/>
              <p:cNvSpPr/>
              <p:nvPr/>
            </p:nvSpPr>
            <p:spPr>
              <a:xfrm>
                <a:off x="4571973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8" name="Google Shape;9158;p16"/>
              <p:cNvSpPr/>
              <p:nvPr/>
            </p:nvSpPr>
            <p:spPr>
              <a:xfrm>
                <a:off x="4331368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9" name="Google Shape;9159;p16"/>
              <p:cNvSpPr/>
              <p:nvPr/>
            </p:nvSpPr>
            <p:spPr>
              <a:xfrm>
                <a:off x="4571973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0" name="Google Shape;9160;p16"/>
              <p:cNvSpPr/>
              <p:nvPr/>
            </p:nvSpPr>
            <p:spPr>
              <a:xfrm>
                <a:off x="4331368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1" name="Google Shape;9161;p16"/>
              <p:cNvSpPr/>
              <p:nvPr/>
            </p:nvSpPr>
            <p:spPr>
              <a:xfrm>
                <a:off x="4571973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2" name="Google Shape;9162;p16"/>
              <p:cNvSpPr/>
              <p:nvPr/>
            </p:nvSpPr>
            <p:spPr>
              <a:xfrm>
                <a:off x="4331368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3" name="Google Shape;9163;p16"/>
              <p:cNvSpPr/>
              <p:nvPr/>
            </p:nvSpPr>
            <p:spPr>
              <a:xfrm>
                <a:off x="4571973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4" name="Google Shape;9164;p16"/>
              <p:cNvSpPr/>
              <p:nvPr/>
            </p:nvSpPr>
            <p:spPr>
              <a:xfrm>
                <a:off x="4331368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5" name="Google Shape;9165;p16"/>
              <p:cNvSpPr/>
              <p:nvPr/>
            </p:nvSpPr>
            <p:spPr>
              <a:xfrm>
                <a:off x="4571973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6" name="Google Shape;9166;p16"/>
              <p:cNvSpPr/>
              <p:nvPr/>
            </p:nvSpPr>
            <p:spPr>
              <a:xfrm>
                <a:off x="4331368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7" name="Google Shape;9167;p16"/>
              <p:cNvSpPr/>
              <p:nvPr/>
            </p:nvSpPr>
            <p:spPr>
              <a:xfrm>
                <a:off x="4571973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8" name="Google Shape;9168;p16"/>
              <p:cNvSpPr/>
              <p:nvPr/>
            </p:nvSpPr>
            <p:spPr>
              <a:xfrm>
                <a:off x="4331368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9" name="Google Shape;9169;p16"/>
              <p:cNvSpPr/>
              <p:nvPr/>
            </p:nvSpPr>
            <p:spPr>
              <a:xfrm>
                <a:off x="4571973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0" name="Google Shape;9170;p16"/>
              <p:cNvSpPr/>
              <p:nvPr/>
            </p:nvSpPr>
            <p:spPr>
              <a:xfrm>
                <a:off x="4331368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1" name="Google Shape;9171;p16"/>
              <p:cNvSpPr/>
              <p:nvPr/>
            </p:nvSpPr>
            <p:spPr>
              <a:xfrm>
                <a:off x="4571973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2" name="Google Shape;9172;p16"/>
              <p:cNvSpPr/>
              <p:nvPr/>
            </p:nvSpPr>
            <p:spPr>
              <a:xfrm>
                <a:off x="4331368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3" name="Google Shape;9173;p16"/>
              <p:cNvSpPr/>
              <p:nvPr/>
            </p:nvSpPr>
            <p:spPr>
              <a:xfrm>
                <a:off x="4571973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4" name="Google Shape;9174;p16"/>
              <p:cNvSpPr/>
              <p:nvPr/>
            </p:nvSpPr>
            <p:spPr>
              <a:xfrm>
                <a:off x="4331368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5" name="Google Shape;9175;p16"/>
              <p:cNvSpPr/>
              <p:nvPr/>
            </p:nvSpPr>
            <p:spPr>
              <a:xfrm>
                <a:off x="4571973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6" name="Google Shape;9176;p16"/>
              <p:cNvSpPr/>
              <p:nvPr/>
            </p:nvSpPr>
            <p:spPr>
              <a:xfrm>
                <a:off x="4331368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7" name="Google Shape;9177;p16"/>
              <p:cNvSpPr/>
              <p:nvPr/>
            </p:nvSpPr>
            <p:spPr>
              <a:xfrm>
                <a:off x="4571973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8" name="Google Shape;9178;p16"/>
              <p:cNvSpPr/>
              <p:nvPr/>
            </p:nvSpPr>
            <p:spPr>
              <a:xfrm>
                <a:off x="4331368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9" name="Google Shape;9179;p16"/>
              <p:cNvSpPr/>
              <p:nvPr/>
            </p:nvSpPr>
            <p:spPr>
              <a:xfrm>
                <a:off x="4571973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0" name="Google Shape;9180;p16"/>
              <p:cNvSpPr/>
              <p:nvPr/>
            </p:nvSpPr>
            <p:spPr>
              <a:xfrm>
                <a:off x="4331368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1" name="Google Shape;9181;p16"/>
              <p:cNvSpPr/>
              <p:nvPr/>
            </p:nvSpPr>
            <p:spPr>
              <a:xfrm>
                <a:off x="4571973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2" name="Google Shape;9182;p16"/>
              <p:cNvSpPr/>
              <p:nvPr/>
            </p:nvSpPr>
            <p:spPr>
              <a:xfrm>
                <a:off x="4812631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3" name="Google Shape;9183;p16"/>
              <p:cNvSpPr/>
              <p:nvPr/>
            </p:nvSpPr>
            <p:spPr>
              <a:xfrm>
                <a:off x="5053236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4" name="Google Shape;9184;p16"/>
              <p:cNvSpPr/>
              <p:nvPr/>
            </p:nvSpPr>
            <p:spPr>
              <a:xfrm>
                <a:off x="4812631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5" name="Google Shape;9185;p16"/>
              <p:cNvSpPr/>
              <p:nvPr/>
            </p:nvSpPr>
            <p:spPr>
              <a:xfrm>
                <a:off x="5053236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6" name="Google Shape;9186;p16"/>
              <p:cNvSpPr/>
              <p:nvPr/>
            </p:nvSpPr>
            <p:spPr>
              <a:xfrm>
                <a:off x="4812631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7" name="Google Shape;9187;p16"/>
              <p:cNvSpPr/>
              <p:nvPr/>
            </p:nvSpPr>
            <p:spPr>
              <a:xfrm>
                <a:off x="5053236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8" name="Google Shape;9188;p16"/>
              <p:cNvSpPr/>
              <p:nvPr/>
            </p:nvSpPr>
            <p:spPr>
              <a:xfrm>
                <a:off x="4812631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9" name="Google Shape;9189;p16"/>
              <p:cNvSpPr/>
              <p:nvPr/>
            </p:nvSpPr>
            <p:spPr>
              <a:xfrm>
                <a:off x="5053236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0" name="Google Shape;9190;p16"/>
              <p:cNvSpPr/>
              <p:nvPr/>
            </p:nvSpPr>
            <p:spPr>
              <a:xfrm>
                <a:off x="4812631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1" name="Google Shape;9191;p16"/>
              <p:cNvSpPr/>
              <p:nvPr/>
            </p:nvSpPr>
            <p:spPr>
              <a:xfrm>
                <a:off x="5053236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2" name="Google Shape;9192;p16"/>
              <p:cNvSpPr/>
              <p:nvPr/>
            </p:nvSpPr>
            <p:spPr>
              <a:xfrm>
                <a:off x="4812631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3" name="Google Shape;9193;p16"/>
              <p:cNvSpPr/>
              <p:nvPr/>
            </p:nvSpPr>
            <p:spPr>
              <a:xfrm>
                <a:off x="5053236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4" name="Google Shape;9194;p16"/>
              <p:cNvSpPr/>
              <p:nvPr/>
            </p:nvSpPr>
            <p:spPr>
              <a:xfrm>
                <a:off x="4812631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5" name="Google Shape;9195;p16"/>
              <p:cNvSpPr/>
              <p:nvPr/>
            </p:nvSpPr>
            <p:spPr>
              <a:xfrm>
                <a:off x="5053236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6" name="Google Shape;9196;p16"/>
              <p:cNvSpPr/>
              <p:nvPr/>
            </p:nvSpPr>
            <p:spPr>
              <a:xfrm>
                <a:off x="4812631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7" name="Google Shape;9197;p16"/>
              <p:cNvSpPr/>
              <p:nvPr/>
            </p:nvSpPr>
            <p:spPr>
              <a:xfrm>
                <a:off x="5053236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8" name="Google Shape;9198;p16"/>
              <p:cNvSpPr/>
              <p:nvPr/>
            </p:nvSpPr>
            <p:spPr>
              <a:xfrm>
                <a:off x="4812631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9" name="Google Shape;9199;p16"/>
              <p:cNvSpPr/>
              <p:nvPr/>
            </p:nvSpPr>
            <p:spPr>
              <a:xfrm>
                <a:off x="5053236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0" name="Google Shape;9200;p16"/>
              <p:cNvSpPr/>
              <p:nvPr/>
            </p:nvSpPr>
            <p:spPr>
              <a:xfrm>
                <a:off x="4812631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1" name="Google Shape;9201;p16"/>
              <p:cNvSpPr/>
              <p:nvPr/>
            </p:nvSpPr>
            <p:spPr>
              <a:xfrm>
                <a:off x="5053236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2" name="Google Shape;9202;p16"/>
              <p:cNvSpPr/>
              <p:nvPr/>
            </p:nvSpPr>
            <p:spPr>
              <a:xfrm>
                <a:off x="4812631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3" name="Google Shape;9203;p16"/>
              <p:cNvSpPr/>
              <p:nvPr/>
            </p:nvSpPr>
            <p:spPr>
              <a:xfrm>
                <a:off x="5053236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4" name="Google Shape;9204;p16"/>
              <p:cNvSpPr/>
              <p:nvPr/>
            </p:nvSpPr>
            <p:spPr>
              <a:xfrm>
                <a:off x="4812631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5" name="Google Shape;9205;p16"/>
              <p:cNvSpPr/>
              <p:nvPr/>
            </p:nvSpPr>
            <p:spPr>
              <a:xfrm>
                <a:off x="5053236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6" name="Google Shape;9206;p16"/>
              <p:cNvSpPr/>
              <p:nvPr/>
            </p:nvSpPr>
            <p:spPr>
              <a:xfrm>
                <a:off x="4812631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7" name="Google Shape;9207;p16"/>
              <p:cNvSpPr/>
              <p:nvPr/>
            </p:nvSpPr>
            <p:spPr>
              <a:xfrm>
                <a:off x="5053236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8" name="Google Shape;9208;p16"/>
              <p:cNvSpPr/>
              <p:nvPr/>
            </p:nvSpPr>
            <p:spPr>
              <a:xfrm>
                <a:off x="4812631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9" name="Google Shape;9209;p16"/>
              <p:cNvSpPr/>
              <p:nvPr/>
            </p:nvSpPr>
            <p:spPr>
              <a:xfrm>
                <a:off x="5053236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0" name="Google Shape;9210;p16"/>
              <p:cNvSpPr/>
              <p:nvPr/>
            </p:nvSpPr>
            <p:spPr>
              <a:xfrm>
                <a:off x="4812631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1" name="Google Shape;9211;p16"/>
              <p:cNvSpPr/>
              <p:nvPr/>
            </p:nvSpPr>
            <p:spPr>
              <a:xfrm>
                <a:off x="5053236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2" name="Google Shape;9212;p16"/>
              <p:cNvSpPr/>
              <p:nvPr/>
            </p:nvSpPr>
            <p:spPr>
              <a:xfrm>
                <a:off x="4812631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3" name="Google Shape;9213;p16"/>
              <p:cNvSpPr/>
              <p:nvPr/>
            </p:nvSpPr>
            <p:spPr>
              <a:xfrm>
                <a:off x="5053236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4" name="Google Shape;9214;p16"/>
              <p:cNvSpPr/>
              <p:nvPr/>
            </p:nvSpPr>
            <p:spPr>
              <a:xfrm>
                <a:off x="4812631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5" name="Google Shape;9215;p16"/>
              <p:cNvSpPr/>
              <p:nvPr/>
            </p:nvSpPr>
            <p:spPr>
              <a:xfrm>
                <a:off x="5053236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6" name="Google Shape;9216;p16"/>
              <p:cNvSpPr/>
              <p:nvPr/>
            </p:nvSpPr>
            <p:spPr>
              <a:xfrm>
                <a:off x="4812631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7" name="Google Shape;9217;p16"/>
              <p:cNvSpPr/>
              <p:nvPr/>
            </p:nvSpPr>
            <p:spPr>
              <a:xfrm>
                <a:off x="5053236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8" name="Google Shape;9218;p16"/>
              <p:cNvSpPr/>
              <p:nvPr/>
            </p:nvSpPr>
            <p:spPr>
              <a:xfrm>
                <a:off x="4812631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9" name="Google Shape;9219;p16"/>
              <p:cNvSpPr/>
              <p:nvPr/>
            </p:nvSpPr>
            <p:spPr>
              <a:xfrm>
                <a:off x="5053236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0" name="Google Shape;9220;p16"/>
              <p:cNvSpPr/>
              <p:nvPr/>
            </p:nvSpPr>
            <p:spPr>
              <a:xfrm>
                <a:off x="4812631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1" name="Google Shape;9221;p16"/>
              <p:cNvSpPr/>
              <p:nvPr/>
            </p:nvSpPr>
            <p:spPr>
              <a:xfrm>
                <a:off x="5053236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2" name="Google Shape;9222;p16"/>
              <p:cNvSpPr/>
              <p:nvPr/>
            </p:nvSpPr>
            <p:spPr>
              <a:xfrm>
                <a:off x="5293894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3" name="Google Shape;9223;p16"/>
              <p:cNvSpPr/>
              <p:nvPr/>
            </p:nvSpPr>
            <p:spPr>
              <a:xfrm>
                <a:off x="5534499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4" name="Google Shape;9224;p16"/>
              <p:cNvSpPr/>
              <p:nvPr/>
            </p:nvSpPr>
            <p:spPr>
              <a:xfrm>
                <a:off x="5293894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5" name="Google Shape;9225;p16"/>
              <p:cNvSpPr/>
              <p:nvPr/>
            </p:nvSpPr>
            <p:spPr>
              <a:xfrm>
                <a:off x="5534499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6" name="Google Shape;9226;p16"/>
              <p:cNvSpPr/>
              <p:nvPr/>
            </p:nvSpPr>
            <p:spPr>
              <a:xfrm>
                <a:off x="5293894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7" name="Google Shape;9227;p16"/>
              <p:cNvSpPr/>
              <p:nvPr/>
            </p:nvSpPr>
            <p:spPr>
              <a:xfrm>
                <a:off x="5534499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8" name="Google Shape;9228;p16"/>
              <p:cNvSpPr/>
              <p:nvPr/>
            </p:nvSpPr>
            <p:spPr>
              <a:xfrm>
                <a:off x="5293894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9" name="Google Shape;9229;p16"/>
              <p:cNvSpPr/>
              <p:nvPr/>
            </p:nvSpPr>
            <p:spPr>
              <a:xfrm>
                <a:off x="5534499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0" name="Google Shape;9230;p16"/>
              <p:cNvSpPr/>
              <p:nvPr/>
            </p:nvSpPr>
            <p:spPr>
              <a:xfrm>
                <a:off x="5293894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1" name="Google Shape;9231;p16"/>
              <p:cNvSpPr/>
              <p:nvPr/>
            </p:nvSpPr>
            <p:spPr>
              <a:xfrm>
                <a:off x="5534499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2" name="Google Shape;9232;p16"/>
              <p:cNvSpPr/>
              <p:nvPr/>
            </p:nvSpPr>
            <p:spPr>
              <a:xfrm>
                <a:off x="5293894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3" name="Google Shape;9233;p16"/>
              <p:cNvSpPr/>
              <p:nvPr/>
            </p:nvSpPr>
            <p:spPr>
              <a:xfrm>
                <a:off x="5534499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4" name="Google Shape;9234;p16"/>
              <p:cNvSpPr/>
              <p:nvPr/>
            </p:nvSpPr>
            <p:spPr>
              <a:xfrm>
                <a:off x="5293894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5" name="Google Shape;9235;p16"/>
              <p:cNvSpPr/>
              <p:nvPr/>
            </p:nvSpPr>
            <p:spPr>
              <a:xfrm>
                <a:off x="5534499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6" name="Google Shape;9236;p16"/>
              <p:cNvSpPr/>
              <p:nvPr/>
            </p:nvSpPr>
            <p:spPr>
              <a:xfrm>
                <a:off x="5293894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7" name="Google Shape;9237;p16"/>
              <p:cNvSpPr/>
              <p:nvPr/>
            </p:nvSpPr>
            <p:spPr>
              <a:xfrm>
                <a:off x="5534499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8" name="Google Shape;9238;p16"/>
              <p:cNvSpPr/>
              <p:nvPr/>
            </p:nvSpPr>
            <p:spPr>
              <a:xfrm>
                <a:off x="5293894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9" name="Google Shape;9239;p16"/>
              <p:cNvSpPr/>
              <p:nvPr/>
            </p:nvSpPr>
            <p:spPr>
              <a:xfrm>
                <a:off x="5534499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0" name="Google Shape;9240;p16"/>
              <p:cNvSpPr/>
              <p:nvPr/>
            </p:nvSpPr>
            <p:spPr>
              <a:xfrm>
                <a:off x="5293894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1" name="Google Shape;9241;p16"/>
              <p:cNvSpPr/>
              <p:nvPr/>
            </p:nvSpPr>
            <p:spPr>
              <a:xfrm>
                <a:off x="5534499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2" name="Google Shape;9242;p16"/>
              <p:cNvSpPr/>
              <p:nvPr/>
            </p:nvSpPr>
            <p:spPr>
              <a:xfrm>
                <a:off x="5293894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3" name="Google Shape;9243;p16"/>
              <p:cNvSpPr/>
              <p:nvPr/>
            </p:nvSpPr>
            <p:spPr>
              <a:xfrm>
                <a:off x="5534499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4" name="Google Shape;9244;p16"/>
              <p:cNvSpPr/>
              <p:nvPr/>
            </p:nvSpPr>
            <p:spPr>
              <a:xfrm>
                <a:off x="5293894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5" name="Google Shape;9245;p16"/>
              <p:cNvSpPr/>
              <p:nvPr/>
            </p:nvSpPr>
            <p:spPr>
              <a:xfrm>
                <a:off x="5534499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6" name="Google Shape;9246;p16"/>
              <p:cNvSpPr/>
              <p:nvPr/>
            </p:nvSpPr>
            <p:spPr>
              <a:xfrm>
                <a:off x="5293894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7" name="Google Shape;9247;p16"/>
              <p:cNvSpPr/>
              <p:nvPr/>
            </p:nvSpPr>
            <p:spPr>
              <a:xfrm>
                <a:off x="5534499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8" name="Google Shape;9248;p16"/>
              <p:cNvSpPr/>
              <p:nvPr/>
            </p:nvSpPr>
            <p:spPr>
              <a:xfrm>
                <a:off x="5293894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9" name="Google Shape;9249;p16"/>
              <p:cNvSpPr/>
              <p:nvPr/>
            </p:nvSpPr>
            <p:spPr>
              <a:xfrm>
                <a:off x="5534499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0" name="Google Shape;9250;p16"/>
              <p:cNvSpPr/>
              <p:nvPr/>
            </p:nvSpPr>
            <p:spPr>
              <a:xfrm>
                <a:off x="5293894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1" name="Google Shape;9251;p16"/>
              <p:cNvSpPr/>
              <p:nvPr/>
            </p:nvSpPr>
            <p:spPr>
              <a:xfrm>
                <a:off x="5534499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2" name="Google Shape;9252;p16"/>
              <p:cNvSpPr/>
              <p:nvPr/>
            </p:nvSpPr>
            <p:spPr>
              <a:xfrm>
                <a:off x="5293894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3" name="Google Shape;9253;p16"/>
              <p:cNvSpPr/>
              <p:nvPr/>
            </p:nvSpPr>
            <p:spPr>
              <a:xfrm>
                <a:off x="5534499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4" name="Google Shape;9254;p16"/>
              <p:cNvSpPr/>
              <p:nvPr/>
            </p:nvSpPr>
            <p:spPr>
              <a:xfrm>
                <a:off x="5293894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5" name="Google Shape;9255;p16"/>
              <p:cNvSpPr/>
              <p:nvPr/>
            </p:nvSpPr>
            <p:spPr>
              <a:xfrm>
                <a:off x="5534499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6" name="Google Shape;9256;p16"/>
              <p:cNvSpPr/>
              <p:nvPr/>
            </p:nvSpPr>
            <p:spPr>
              <a:xfrm>
                <a:off x="5293894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7" name="Google Shape;9257;p16"/>
              <p:cNvSpPr/>
              <p:nvPr/>
            </p:nvSpPr>
            <p:spPr>
              <a:xfrm>
                <a:off x="5534499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8" name="Google Shape;9258;p16"/>
              <p:cNvSpPr/>
              <p:nvPr/>
            </p:nvSpPr>
            <p:spPr>
              <a:xfrm>
                <a:off x="5293894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9" name="Google Shape;9259;p16"/>
              <p:cNvSpPr/>
              <p:nvPr/>
            </p:nvSpPr>
            <p:spPr>
              <a:xfrm>
                <a:off x="5534499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0" name="Google Shape;9260;p16"/>
              <p:cNvSpPr/>
              <p:nvPr/>
            </p:nvSpPr>
            <p:spPr>
              <a:xfrm>
                <a:off x="5293894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1" name="Google Shape;9261;p16"/>
              <p:cNvSpPr/>
              <p:nvPr/>
            </p:nvSpPr>
            <p:spPr>
              <a:xfrm>
                <a:off x="5534499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2" name="Google Shape;9262;p16"/>
              <p:cNvSpPr/>
              <p:nvPr/>
            </p:nvSpPr>
            <p:spPr>
              <a:xfrm>
                <a:off x="5775157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3" name="Google Shape;9263;p16"/>
              <p:cNvSpPr/>
              <p:nvPr/>
            </p:nvSpPr>
            <p:spPr>
              <a:xfrm>
                <a:off x="6015762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4" name="Google Shape;9264;p16"/>
              <p:cNvSpPr/>
              <p:nvPr/>
            </p:nvSpPr>
            <p:spPr>
              <a:xfrm>
                <a:off x="5775157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5" name="Google Shape;9265;p16"/>
              <p:cNvSpPr/>
              <p:nvPr/>
            </p:nvSpPr>
            <p:spPr>
              <a:xfrm>
                <a:off x="6015762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6" name="Google Shape;9266;p16"/>
              <p:cNvSpPr/>
              <p:nvPr/>
            </p:nvSpPr>
            <p:spPr>
              <a:xfrm>
                <a:off x="5775157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7" name="Google Shape;9267;p16"/>
              <p:cNvSpPr/>
              <p:nvPr/>
            </p:nvSpPr>
            <p:spPr>
              <a:xfrm>
                <a:off x="6015762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8" name="Google Shape;9268;p16"/>
              <p:cNvSpPr/>
              <p:nvPr/>
            </p:nvSpPr>
            <p:spPr>
              <a:xfrm>
                <a:off x="5775157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9" name="Google Shape;9269;p16"/>
              <p:cNvSpPr/>
              <p:nvPr/>
            </p:nvSpPr>
            <p:spPr>
              <a:xfrm>
                <a:off x="6015762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0" name="Google Shape;9270;p16"/>
              <p:cNvSpPr/>
              <p:nvPr/>
            </p:nvSpPr>
            <p:spPr>
              <a:xfrm>
                <a:off x="5775157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1" name="Google Shape;9271;p16"/>
              <p:cNvSpPr/>
              <p:nvPr/>
            </p:nvSpPr>
            <p:spPr>
              <a:xfrm>
                <a:off x="6015762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2" name="Google Shape;9272;p16"/>
              <p:cNvSpPr/>
              <p:nvPr/>
            </p:nvSpPr>
            <p:spPr>
              <a:xfrm>
                <a:off x="5775157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3" name="Google Shape;9273;p16"/>
              <p:cNvSpPr/>
              <p:nvPr/>
            </p:nvSpPr>
            <p:spPr>
              <a:xfrm>
                <a:off x="6015762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4" name="Google Shape;9274;p16"/>
              <p:cNvSpPr/>
              <p:nvPr/>
            </p:nvSpPr>
            <p:spPr>
              <a:xfrm>
                <a:off x="5775157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5" name="Google Shape;9275;p16"/>
              <p:cNvSpPr/>
              <p:nvPr/>
            </p:nvSpPr>
            <p:spPr>
              <a:xfrm>
                <a:off x="6015762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6" name="Google Shape;9276;p16"/>
              <p:cNvSpPr/>
              <p:nvPr/>
            </p:nvSpPr>
            <p:spPr>
              <a:xfrm>
                <a:off x="5775157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7" name="Google Shape;9277;p16"/>
              <p:cNvSpPr/>
              <p:nvPr/>
            </p:nvSpPr>
            <p:spPr>
              <a:xfrm>
                <a:off x="6015762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8" name="Google Shape;9278;p16"/>
              <p:cNvSpPr/>
              <p:nvPr/>
            </p:nvSpPr>
            <p:spPr>
              <a:xfrm>
                <a:off x="5775157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9" name="Google Shape;9279;p16"/>
              <p:cNvSpPr/>
              <p:nvPr/>
            </p:nvSpPr>
            <p:spPr>
              <a:xfrm>
                <a:off x="6015762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0" name="Google Shape;9280;p16"/>
              <p:cNvSpPr/>
              <p:nvPr/>
            </p:nvSpPr>
            <p:spPr>
              <a:xfrm>
                <a:off x="5775157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1" name="Google Shape;9281;p16"/>
              <p:cNvSpPr/>
              <p:nvPr/>
            </p:nvSpPr>
            <p:spPr>
              <a:xfrm>
                <a:off x="6015762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2" name="Google Shape;9282;p16"/>
              <p:cNvSpPr/>
              <p:nvPr/>
            </p:nvSpPr>
            <p:spPr>
              <a:xfrm>
                <a:off x="5775157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3" name="Google Shape;9283;p16"/>
              <p:cNvSpPr/>
              <p:nvPr/>
            </p:nvSpPr>
            <p:spPr>
              <a:xfrm>
                <a:off x="6015762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4" name="Google Shape;9284;p16"/>
              <p:cNvSpPr/>
              <p:nvPr/>
            </p:nvSpPr>
            <p:spPr>
              <a:xfrm>
                <a:off x="5775157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5" name="Google Shape;9285;p16"/>
              <p:cNvSpPr/>
              <p:nvPr/>
            </p:nvSpPr>
            <p:spPr>
              <a:xfrm>
                <a:off x="6015762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6" name="Google Shape;9286;p16"/>
              <p:cNvSpPr/>
              <p:nvPr/>
            </p:nvSpPr>
            <p:spPr>
              <a:xfrm>
                <a:off x="5775157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7" name="Google Shape;9287;p16"/>
              <p:cNvSpPr/>
              <p:nvPr/>
            </p:nvSpPr>
            <p:spPr>
              <a:xfrm>
                <a:off x="6015762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8" name="Google Shape;9288;p16"/>
              <p:cNvSpPr/>
              <p:nvPr/>
            </p:nvSpPr>
            <p:spPr>
              <a:xfrm>
                <a:off x="5775157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9" name="Google Shape;9289;p16"/>
              <p:cNvSpPr/>
              <p:nvPr/>
            </p:nvSpPr>
            <p:spPr>
              <a:xfrm>
                <a:off x="6015762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0" name="Google Shape;9290;p16"/>
              <p:cNvSpPr/>
              <p:nvPr/>
            </p:nvSpPr>
            <p:spPr>
              <a:xfrm>
                <a:off x="5775157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1" name="Google Shape;9291;p16"/>
              <p:cNvSpPr/>
              <p:nvPr/>
            </p:nvSpPr>
            <p:spPr>
              <a:xfrm>
                <a:off x="6015762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2" name="Google Shape;9292;p16"/>
              <p:cNvSpPr/>
              <p:nvPr/>
            </p:nvSpPr>
            <p:spPr>
              <a:xfrm>
                <a:off x="5775157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3" name="Google Shape;9293;p16"/>
              <p:cNvSpPr/>
              <p:nvPr/>
            </p:nvSpPr>
            <p:spPr>
              <a:xfrm>
                <a:off x="6015762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4" name="Google Shape;9294;p16"/>
              <p:cNvSpPr/>
              <p:nvPr/>
            </p:nvSpPr>
            <p:spPr>
              <a:xfrm>
                <a:off x="5775157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5" name="Google Shape;9295;p16"/>
              <p:cNvSpPr/>
              <p:nvPr/>
            </p:nvSpPr>
            <p:spPr>
              <a:xfrm>
                <a:off x="6015762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6" name="Google Shape;9296;p16"/>
              <p:cNvSpPr/>
              <p:nvPr/>
            </p:nvSpPr>
            <p:spPr>
              <a:xfrm>
                <a:off x="5775157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7" name="Google Shape;9297;p16"/>
              <p:cNvSpPr/>
              <p:nvPr/>
            </p:nvSpPr>
            <p:spPr>
              <a:xfrm>
                <a:off x="6015762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8" name="Google Shape;9298;p16"/>
              <p:cNvSpPr/>
              <p:nvPr/>
            </p:nvSpPr>
            <p:spPr>
              <a:xfrm>
                <a:off x="5775157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9" name="Google Shape;9299;p16"/>
              <p:cNvSpPr/>
              <p:nvPr/>
            </p:nvSpPr>
            <p:spPr>
              <a:xfrm>
                <a:off x="6015762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0" name="Google Shape;9300;p16"/>
              <p:cNvSpPr/>
              <p:nvPr/>
            </p:nvSpPr>
            <p:spPr>
              <a:xfrm>
                <a:off x="5775157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1" name="Google Shape;9301;p16"/>
              <p:cNvSpPr/>
              <p:nvPr/>
            </p:nvSpPr>
            <p:spPr>
              <a:xfrm>
                <a:off x="6015762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2" name="Google Shape;9302;p16"/>
              <p:cNvSpPr/>
              <p:nvPr/>
            </p:nvSpPr>
            <p:spPr>
              <a:xfrm>
                <a:off x="6256420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3" name="Google Shape;9303;p16"/>
              <p:cNvSpPr/>
              <p:nvPr/>
            </p:nvSpPr>
            <p:spPr>
              <a:xfrm>
                <a:off x="6497025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4" name="Google Shape;9304;p16"/>
              <p:cNvSpPr/>
              <p:nvPr/>
            </p:nvSpPr>
            <p:spPr>
              <a:xfrm>
                <a:off x="6256420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5" name="Google Shape;9305;p16"/>
              <p:cNvSpPr/>
              <p:nvPr/>
            </p:nvSpPr>
            <p:spPr>
              <a:xfrm>
                <a:off x="6497025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6" name="Google Shape;9306;p16"/>
              <p:cNvSpPr/>
              <p:nvPr/>
            </p:nvSpPr>
            <p:spPr>
              <a:xfrm>
                <a:off x="6256420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7" name="Google Shape;9307;p16"/>
              <p:cNvSpPr/>
              <p:nvPr/>
            </p:nvSpPr>
            <p:spPr>
              <a:xfrm>
                <a:off x="6497025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8" name="Google Shape;9308;p16"/>
              <p:cNvSpPr/>
              <p:nvPr/>
            </p:nvSpPr>
            <p:spPr>
              <a:xfrm>
                <a:off x="6256420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9" name="Google Shape;9309;p16"/>
              <p:cNvSpPr/>
              <p:nvPr/>
            </p:nvSpPr>
            <p:spPr>
              <a:xfrm>
                <a:off x="6497025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0" name="Google Shape;9310;p16"/>
              <p:cNvSpPr/>
              <p:nvPr/>
            </p:nvSpPr>
            <p:spPr>
              <a:xfrm>
                <a:off x="6256420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1" name="Google Shape;9311;p16"/>
              <p:cNvSpPr/>
              <p:nvPr/>
            </p:nvSpPr>
            <p:spPr>
              <a:xfrm>
                <a:off x="6497025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2" name="Google Shape;9312;p16"/>
              <p:cNvSpPr/>
              <p:nvPr/>
            </p:nvSpPr>
            <p:spPr>
              <a:xfrm>
                <a:off x="6256420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3" name="Google Shape;9313;p16"/>
              <p:cNvSpPr/>
              <p:nvPr/>
            </p:nvSpPr>
            <p:spPr>
              <a:xfrm>
                <a:off x="6497025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4" name="Google Shape;9314;p16"/>
              <p:cNvSpPr/>
              <p:nvPr/>
            </p:nvSpPr>
            <p:spPr>
              <a:xfrm>
                <a:off x="6256420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5" name="Google Shape;9315;p16"/>
              <p:cNvSpPr/>
              <p:nvPr/>
            </p:nvSpPr>
            <p:spPr>
              <a:xfrm>
                <a:off x="6497025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6" name="Google Shape;9316;p16"/>
              <p:cNvSpPr/>
              <p:nvPr/>
            </p:nvSpPr>
            <p:spPr>
              <a:xfrm>
                <a:off x="6256420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7" name="Google Shape;9317;p16"/>
              <p:cNvSpPr/>
              <p:nvPr/>
            </p:nvSpPr>
            <p:spPr>
              <a:xfrm>
                <a:off x="6497025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8" name="Google Shape;9318;p16"/>
              <p:cNvSpPr/>
              <p:nvPr/>
            </p:nvSpPr>
            <p:spPr>
              <a:xfrm>
                <a:off x="6256420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9" name="Google Shape;9319;p16"/>
              <p:cNvSpPr/>
              <p:nvPr/>
            </p:nvSpPr>
            <p:spPr>
              <a:xfrm>
                <a:off x="6497025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0" name="Google Shape;9320;p16"/>
              <p:cNvSpPr/>
              <p:nvPr/>
            </p:nvSpPr>
            <p:spPr>
              <a:xfrm>
                <a:off x="6256420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1" name="Google Shape;9321;p16"/>
              <p:cNvSpPr/>
              <p:nvPr/>
            </p:nvSpPr>
            <p:spPr>
              <a:xfrm>
                <a:off x="6497025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2" name="Google Shape;9322;p16"/>
              <p:cNvSpPr/>
              <p:nvPr/>
            </p:nvSpPr>
            <p:spPr>
              <a:xfrm>
                <a:off x="6256420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3" name="Google Shape;9323;p16"/>
              <p:cNvSpPr/>
              <p:nvPr/>
            </p:nvSpPr>
            <p:spPr>
              <a:xfrm>
                <a:off x="6497025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4" name="Google Shape;9324;p16"/>
              <p:cNvSpPr/>
              <p:nvPr/>
            </p:nvSpPr>
            <p:spPr>
              <a:xfrm>
                <a:off x="6256420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5" name="Google Shape;9325;p16"/>
              <p:cNvSpPr/>
              <p:nvPr/>
            </p:nvSpPr>
            <p:spPr>
              <a:xfrm>
                <a:off x="6497025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6" name="Google Shape;9326;p16"/>
              <p:cNvSpPr/>
              <p:nvPr/>
            </p:nvSpPr>
            <p:spPr>
              <a:xfrm>
                <a:off x="6256420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7" name="Google Shape;9327;p16"/>
              <p:cNvSpPr/>
              <p:nvPr/>
            </p:nvSpPr>
            <p:spPr>
              <a:xfrm>
                <a:off x="6497025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8" name="Google Shape;9328;p16"/>
              <p:cNvSpPr/>
              <p:nvPr/>
            </p:nvSpPr>
            <p:spPr>
              <a:xfrm>
                <a:off x="6256420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9" name="Google Shape;9329;p16"/>
              <p:cNvSpPr/>
              <p:nvPr/>
            </p:nvSpPr>
            <p:spPr>
              <a:xfrm>
                <a:off x="6497025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0" name="Google Shape;9330;p16"/>
              <p:cNvSpPr/>
              <p:nvPr/>
            </p:nvSpPr>
            <p:spPr>
              <a:xfrm>
                <a:off x="6256420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1" name="Google Shape;9331;p16"/>
              <p:cNvSpPr/>
              <p:nvPr/>
            </p:nvSpPr>
            <p:spPr>
              <a:xfrm>
                <a:off x="6497025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2" name="Google Shape;9332;p16"/>
              <p:cNvSpPr/>
              <p:nvPr/>
            </p:nvSpPr>
            <p:spPr>
              <a:xfrm>
                <a:off x="6256420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3" name="Google Shape;9333;p16"/>
              <p:cNvSpPr/>
              <p:nvPr/>
            </p:nvSpPr>
            <p:spPr>
              <a:xfrm>
                <a:off x="6497025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4" name="Google Shape;9334;p16"/>
              <p:cNvSpPr/>
              <p:nvPr/>
            </p:nvSpPr>
            <p:spPr>
              <a:xfrm>
                <a:off x="6256420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5" name="Google Shape;9335;p16"/>
              <p:cNvSpPr/>
              <p:nvPr/>
            </p:nvSpPr>
            <p:spPr>
              <a:xfrm>
                <a:off x="6497025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6" name="Google Shape;9336;p16"/>
              <p:cNvSpPr/>
              <p:nvPr/>
            </p:nvSpPr>
            <p:spPr>
              <a:xfrm>
                <a:off x="6256420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7" name="Google Shape;9337;p16"/>
              <p:cNvSpPr/>
              <p:nvPr/>
            </p:nvSpPr>
            <p:spPr>
              <a:xfrm>
                <a:off x="6497025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8" name="Google Shape;9338;p16"/>
              <p:cNvSpPr/>
              <p:nvPr/>
            </p:nvSpPr>
            <p:spPr>
              <a:xfrm>
                <a:off x="6256420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9" name="Google Shape;9339;p16"/>
              <p:cNvSpPr/>
              <p:nvPr/>
            </p:nvSpPr>
            <p:spPr>
              <a:xfrm>
                <a:off x="6497025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0" name="Google Shape;9340;p16"/>
              <p:cNvSpPr/>
              <p:nvPr/>
            </p:nvSpPr>
            <p:spPr>
              <a:xfrm>
                <a:off x="6256420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1" name="Google Shape;9341;p16"/>
              <p:cNvSpPr/>
              <p:nvPr/>
            </p:nvSpPr>
            <p:spPr>
              <a:xfrm>
                <a:off x="6497025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2" name="Google Shape;9342;p16"/>
              <p:cNvSpPr/>
              <p:nvPr/>
            </p:nvSpPr>
            <p:spPr>
              <a:xfrm>
                <a:off x="6737683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3" name="Google Shape;9343;p16"/>
              <p:cNvSpPr/>
              <p:nvPr/>
            </p:nvSpPr>
            <p:spPr>
              <a:xfrm>
                <a:off x="6978288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4" name="Google Shape;9344;p16"/>
              <p:cNvSpPr/>
              <p:nvPr/>
            </p:nvSpPr>
            <p:spPr>
              <a:xfrm>
                <a:off x="6737683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5" name="Google Shape;9345;p16"/>
              <p:cNvSpPr/>
              <p:nvPr/>
            </p:nvSpPr>
            <p:spPr>
              <a:xfrm>
                <a:off x="6978288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6" name="Google Shape;9346;p16"/>
              <p:cNvSpPr/>
              <p:nvPr/>
            </p:nvSpPr>
            <p:spPr>
              <a:xfrm>
                <a:off x="6737683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7" name="Google Shape;9347;p16"/>
              <p:cNvSpPr/>
              <p:nvPr/>
            </p:nvSpPr>
            <p:spPr>
              <a:xfrm>
                <a:off x="6978288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8" name="Google Shape;9348;p16"/>
              <p:cNvSpPr/>
              <p:nvPr/>
            </p:nvSpPr>
            <p:spPr>
              <a:xfrm>
                <a:off x="6737683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9" name="Google Shape;9349;p16"/>
              <p:cNvSpPr/>
              <p:nvPr/>
            </p:nvSpPr>
            <p:spPr>
              <a:xfrm>
                <a:off x="6978288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0" name="Google Shape;9350;p16"/>
              <p:cNvSpPr/>
              <p:nvPr/>
            </p:nvSpPr>
            <p:spPr>
              <a:xfrm>
                <a:off x="6737683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1" name="Google Shape;9351;p16"/>
              <p:cNvSpPr/>
              <p:nvPr/>
            </p:nvSpPr>
            <p:spPr>
              <a:xfrm>
                <a:off x="6978288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2" name="Google Shape;9352;p16"/>
              <p:cNvSpPr/>
              <p:nvPr/>
            </p:nvSpPr>
            <p:spPr>
              <a:xfrm>
                <a:off x="6737683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3" name="Google Shape;9353;p16"/>
              <p:cNvSpPr/>
              <p:nvPr/>
            </p:nvSpPr>
            <p:spPr>
              <a:xfrm>
                <a:off x="6978288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4" name="Google Shape;9354;p16"/>
              <p:cNvSpPr/>
              <p:nvPr/>
            </p:nvSpPr>
            <p:spPr>
              <a:xfrm>
                <a:off x="6737683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5" name="Google Shape;9355;p16"/>
              <p:cNvSpPr/>
              <p:nvPr/>
            </p:nvSpPr>
            <p:spPr>
              <a:xfrm>
                <a:off x="6978288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6" name="Google Shape;9356;p16"/>
              <p:cNvSpPr/>
              <p:nvPr/>
            </p:nvSpPr>
            <p:spPr>
              <a:xfrm>
                <a:off x="6737683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7" name="Google Shape;9357;p16"/>
              <p:cNvSpPr/>
              <p:nvPr/>
            </p:nvSpPr>
            <p:spPr>
              <a:xfrm>
                <a:off x="6978288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8" name="Google Shape;9358;p16"/>
              <p:cNvSpPr/>
              <p:nvPr/>
            </p:nvSpPr>
            <p:spPr>
              <a:xfrm>
                <a:off x="6737683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9" name="Google Shape;9359;p16"/>
              <p:cNvSpPr/>
              <p:nvPr/>
            </p:nvSpPr>
            <p:spPr>
              <a:xfrm>
                <a:off x="6978288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0" name="Google Shape;9360;p16"/>
              <p:cNvSpPr/>
              <p:nvPr/>
            </p:nvSpPr>
            <p:spPr>
              <a:xfrm>
                <a:off x="6737683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1" name="Google Shape;9361;p16"/>
              <p:cNvSpPr/>
              <p:nvPr/>
            </p:nvSpPr>
            <p:spPr>
              <a:xfrm>
                <a:off x="6978288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2" name="Google Shape;9362;p16"/>
              <p:cNvSpPr/>
              <p:nvPr/>
            </p:nvSpPr>
            <p:spPr>
              <a:xfrm>
                <a:off x="6737683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3" name="Google Shape;9363;p16"/>
              <p:cNvSpPr/>
              <p:nvPr/>
            </p:nvSpPr>
            <p:spPr>
              <a:xfrm>
                <a:off x="6978288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4" name="Google Shape;9364;p16"/>
              <p:cNvSpPr/>
              <p:nvPr/>
            </p:nvSpPr>
            <p:spPr>
              <a:xfrm>
                <a:off x="6737683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5" name="Google Shape;9365;p16"/>
              <p:cNvSpPr/>
              <p:nvPr/>
            </p:nvSpPr>
            <p:spPr>
              <a:xfrm>
                <a:off x="6978288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6" name="Google Shape;9366;p16"/>
              <p:cNvSpPr/>
              <p:nvPr/>
            </p:nvSpPr>
            <p:spPr>
              <a:xfrm>
                <a:off x="6737683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7" name="Google Shape;9367;p16"/>
              <p:cNvSpPr/>
              <p:nvPr/>
            </p:nvSpPr>
            <p:spPr>
              <a:xfrm>
                <a:off x="6978288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8" name="Google Shape;9368;p16"/>
              <p:cNvSpPr/>
              <p:nvPr/>
            </p:nvSpPr>
            <p:spPr>
              <a:xfrm>
                <a:off x="6737683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9" name="Google Shape;9369;p16"/>
              <p:cNvSpPr/>
              <p:nvPr/>
            </p:nvSpPr>
            <p:spPr>
              <a:xfrm>
                <a:off x="6978288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0" name="Google Shape;9370;p16"/>
              <p:cNvSpPr/>
              <p:nvPr/>
            </p:nvSpPr>
            <p:spPr>
              <a:xfrm>
                <a:off x="6737683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1" name="Google Shape;9371;p16"/>
              <p:cNvSpPr/>
              <p:nvPr/>
            </p:nvSpPr>
            <p:spPr>
              <a:xfrm>
                <a:off x="6978288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2" name="Google Shape;9372;p16"/>
              <p:cNvSpPr/>
              <p:nvPr/>
            </p:nvSpPr>
            <p:spPr>
              <a:xfrm>
                <a:off x="6737683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3" name="Google Shape;9373;p16"/>
              <p:cNvSpPr/>
              <p:nvPr/>
            </p:nvSpPr>
            <p:spPr>
              <a:xfrm>
                <a:off x="6978288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4" name="Google Shape;9374;p16"/>
              <p:cNvSpPr/>
              <p:nvPr/>
            </p:nvSpPr>
            <p:spPr>
              <a:xfrm>
                <a:off x="6737683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5" name="Google Shape;9375;p16"/>
              <p:cNvSpPr/>
              <p:nvPr/>
            </p:nvSpPr>
            <p:spPr>
              <a:xfrm>
                <a:off x="6978288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6" name="Google Shape;9376;p16"/>
              <p:cNvSpPr/>
              <p:nvPr/>
            </p:nvSpPr>
            <p:spPr>
              <a:xfrm>
                <a:off x="6737683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7" name="Google Shape;9377;p16"/>
              <p:cNvSpPr/>
              <p:nvPr/>
            </p:nvSpPr>
            <p:spPr>
              <a:xfrm>
                <a:off x="6978288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8" name="Google Shape;9378;p16"/>
              <p:cNvSpPr/>
              <p:nvPr/>
            </p:nvSpPr>
            <p:spPr>
              <a:xfrm>
                <a:off x="6737683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9" name="Google Shape;9379;p16"/>
              <p:cNvSpPr/>
              <p:nvPr/>
            </p:nvSpPr>
            <p:spPr>
              <a:xfrm>
                <a:off x="6978288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0" name="Google Shape;9380;p16"/>
              <p:cNvSpPr/>
              <p:nvPr/>
            </p:nvSpPr>
            <p:spPr>
              <a:xfrm>
                <a:off x="6737683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1" name="Google Shape;9381;p16"/>
              <p:cNvSpPr/>
              <p:nvPr/>
            </p:nvSpPr>
            <p:spPr>
              <a:xfrm>
                <a:off x="6978288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2" name="Google Shape;9382;p16"/>
              <p:cNvSpPr/>
              <p:nvPr/>
            </p:nvSpPr>
            <p:spPr>
              <a:xfrm>
                <a:off x="7218946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3" name="Google Shape;9383;p16"/>
              <p:cNvSpPr/>
              <p:nvPr/>
            </p:nvSpPr>
            <p:spPr>
              <a:xfrm>
                <a:off x="7459551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4" name="Google Shape;9384;p16"/>
              <p:cNvSpPr/>
              <p:nvPr/>
            </p:nvSpPr>
            <p:spPr>
              <a:xfrm>
                <a:off x="7218946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5" name="Google Shape;9385;p16"/>
              <p:cNvSpPr/>
              <p:nvPr/>
            </p:nvSpPr>
            <p:spPr>
              <a:xfrm>
                <a:off x="7459551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6" name="Google Shape;9386;p16"/>
              <p:cNvSpPr/>
              <p:nvPr/>
            </p:nvSpPr>
            <p:spPr>
              <a:xfrm>
                <a:off x="7218946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7" name="Google Shape;9387;p16"/>
              <p:cNvSpPr/>
              <p:nvPr/>
            </p:nvSpPr>
            <p:spPr>
              <a:xfrm>
                <a:off x="7459551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8" name="Google Shape;9388;p16"/>
              <p:cNvSpPr/>
              <p:nvPr/>
            </p:nvSpPr>
            <p:spPr>
              <a:xfrm>
                <a:off x="7218946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9" name="Google Shape;9389;p16"/>
              <p:cNvSpPr/>
              <p:nvPr/>
            </p:nvSpPr>
            <p:spPr>
              <a:xfrm>
                <a:off x="7459551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0" name="Google Shape;9390;p16"/>
              <p:cNvSpPr/>
              <p:nvPr/>
            </p:nvSpPr>
            <p:spPr>
              <a:xfrm>
                <a:off x="7218946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1" name="Google Shape;9391;p16"/>
              <p:cNvSpPr/>
              <p:nvPr/>
            </p:nvSpPr>
            <p:spPr>
              <a:xfrm>
                <a:off x="7459551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2" name="Google Shape;9392;p16"/>
              <p:cNvSpPr/>
              <p:nvPr/>
            </p:nvSpPr>
            <p:spPr>
              <a:xfrm>
                <a:off x="7218946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3" name="Google Shape;9393;p16"/>
              <p:cNvSpPr/>
              <p:nvPr/>
            </p:nvSpPr>
            <p:spPr>
              <a:xfrm>
                <a:off x="7459551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4" name="Google Shape;9394;p16"/>
              <p:cNvSpPr/>
              <p:nvPr/>
            </p:nvSpPr>
            <p:spPr>
              <a:xfrm>
                <a:off x="7218946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5" name="Google Shape;9395;p16"/>
              <p:cNvSpPr/>
              <p:nvPr/>
            </p:nvSpPr>
            <p:spPr>
              <a:xfrm>
                <a:off x="7459551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6" name="Google Shape;9396;p16"/>
              <p:cNvSpPr/>
              <p:nvPr/>
            </p:nvSpPr>
            <p:spPr>
              <a:xfrm>
                <a:off x="7218946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7" name="Google Shape;9397;p16"/>
              <p:cNvSpPr/>
              <p:nvPr/>
            </p:nvSpPr>
            <p:spPr>
              <a:xfrm>
                <a:off x="7459551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8" name="Google Shape;9398;p16"/>
              <p:cNvSpPr/>
              <p:nvPr/>
            </p:nvSpPr>
            <p:spPr>
              <a:xfrm>
                <a:off x="7218946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9" name="Google Shape;9399;p16"/>
              <p:cNvSpPr/>
              <p:nvPr/>
            </p:nvSpPr>
            <p:spPr>
              <a:xfrm>
                <a:off x="7459551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0" name="Google Shape;9400;p16"/>
              <p:cNvSpPr/>
              <p:nvPr/>
            </p:nvSpPr>
            <p:spPr>
              <a:xfrm>
                <a:off x="7218946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1" name="Google Shape;9401;p16"/>
              <p:cNvSpPr/>
              <p:nvPr/>
            </p:nvSpPr>
            <p:spPr>
              <a:xfrm>
                <a:off x="7459551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2" name="Google Shape;9402;p16"/>
              <p:cNvSpPr/>
              <p:nvPr/>
            </p:nvSpPr>
            <p:spPr>
              <a:xfrm>
                <a:off x="7218946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3" name="Google Shape;9403;p16"/>
              <p:cNvSpPr/>
              <p:nvPr/>
            </p:nvSpPr>
            <p:spPr>
              <a:xfrm>
                <a:off x="7459551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4" name="Google Shape;9404;p16"/>
              <p:cNvSpPr/>
              <p:nvPr/>
            </p:nvSpPr>
            <p:spPr>
              <a:xfrm>
                <a:off x="7218946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5" name="Google Shape;9405;p16"/>
              <p:cNvSpPr/>
              <p:nvPr/>
            </p:nvSpPr>
            <p:spPr>
              <a:xfrm>
                <a:off x="7459551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6" name="Google Shape;9406;p16"/>
              <p:cNvSpPr/>
              <p:nvPr/>
            </p:nvSpPr>
            <p:spPr>
              <a:xfrm>
                <a:off x="7218946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7" name="Google Shape;9407;p16"/>
              <p:cNvSpPr/>
              <p:nvPr/>
            </p:nvSpPr>
            <p:spPr>
              <a:xfrm>
                <a:off x="7459551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8" name="Google Shape;9408;p16"/>
              <p:cNvSpPr/>
              <p:nvPr/>
            </p:nvSpPr>
            <p:spPr>
              <a:xfrm>
                <a:off x="7218946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9" name="Google Shape;9409;p16"/>
              <p:cNvSpPr/>
              <p:nvPr/>
            </p:nvSpPr>
            <p:spPr>
              <a:xfrm>
                <a:off x="7459551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0" name="Google Shape;9410;p16"/>
              <p:cNvSpPr/>
              <p:nvPr/>
            </p:nvSpPr>
            <p:spPr>
              <a:xfrm>
                <a:off x="7218946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1" name="Google Shape;9411;p16"/>
              <p:cNvSpPr/>
              <p:nvPr/>
            </p:nvSpPr>
            <p:spPr>
              <a:xfrm>
                <a:off x="7459551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2" name="Google Shape;9412;p16"/>
              <p:cNvSpPr/>
              <p:nvPr/>
            </p:nvSpPr>
            <p:spPr>
              <a:xfrm>
                <a:off x="7218946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3" name="Google Shape;9413;p16"/>
              <p:cNvSpPr/>
              <p:nvPr/>
            </p:nvSpPr>
            <p:spPr>
              <a:xfrm>
                <a:off x="7459551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4" name="Google Shape;9414;p16"/>
              <p:cNvSpPr/>
              <p:nvPr/>
            </p:nvSpPr>
            <p:spPr>
              <a:xfrm>
                <a:off x="7218946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5" name="Google Shape;9415;p16"/>
              <p:cNvSpPr/>
              <p:nvPr/>
            </p:nvSpPr>
            <p:spPr>
              <a:xfrm>
                <a:off x="7459551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6" name="Google Shape;9416;p16"/>
              <p:cNvSpPr/>
              <p:nvPr/>
            </p:nvSpPr>
            <p:spPr>
              <a:xfrm>
                <a:off x="7218946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7" name="Google Shape;9417;p16"/>
              <p:cNvSpPr/>
              <p:nvPr/>
            </p:nvSpPr>
            <p:spPr>
              <a:xfrm>
                <a:off x="7459551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8" name="Google Shape;9418;p16"/>
              <p:cNvSpPr/>
              <p:nvPr/>
            </p:nvSpPr>
            <p:spPr>
              <a:xfrm>
                <a:off x="7218946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9" name="Google Shape;9419;p16"/>
              <p:cNvSpPr/>
              <p:nvPr/>
            </p:nvSpPr>
            <p:spPr>
              <a:xfrm>
                <a:off x="7459551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0" name="Google Shape;9420;p16"/>
              <p:cNvSpPr/>
              <p:nvPr/>
            </p:nvSpPr>
            <p:spPr>
              <a:xfrm>
                <a:off x="7218946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1" name="Google Shape;9421;p16"/>
              <p:cNvSpPr/>
              <p:nvPr/>
            </p:nvSpPr>
            <p:spPr>
              <a:xfrm>
                <a:off x="7459551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2" name="Google Shape;9422;p16"/>
              <p:cNvSpPr/>
              <p:nvPr/>
            </p:nvSpPr>
            <p:spPr>
              <a:xfrm>
                <a:off x="7700209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3" name="Google Shape;9423;p16"/>
              <p:cNvSpPr/>
              <p:nvPr/>
            </p:nvSpPr>
            <p:spPr>
              <a:xfrm>
                <a:off x="7940815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4" name="Google Shape;9424;p16"/>
              <p:cNvSpPr/>
              <p:nvPr/>
            </p:nvSpPr>
            <p:spPr>
              <a:xfrm>
                <a:off x="7700209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5" name="Google Shape;9425;p16"/>
              <p:cNvSpPr/>
              <p:nvPr/>
            </p:nvSpPr>
            <p:spPr>
              <a:xfrm>
                <a:off x="7940815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6" name="Google Shape;9426;p16"/>
              <p:cNvSpPr/>
              <p:nvPr/>
            </p:nvSpPr>
            <p:spPr>
              <a:xfrm>
                <a:off x="7700209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7" name="Google Shape;9427;p16"/>
              <p:cNvSpPr/>
              <p:nvPr/>
            </p:nvSpPr>
            <p:spPr>
              <a:xfrm>
                <a:off x="7940815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8" name="Google Shape;9428;p16"/>
              <p:cNvSpPr/>
              <p:nvPr/>
            </p:nvSpPr>
            <p:spPr>
              <a:xfrm>
                <a:off x="7700209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9" name="Google Shape;9429;p16"/>
              <p:cNvSpPr/>
              <p:nvPr/>
            </p:nvSpPr>
            <p:spPr>
              <a:xfrm>
                <a:off x="7940815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0" name="Google Shape;9430;p16"/>
              <p:cNvSpPr/>
              <p:nvPr/>
            </p:nvSpPr>
            <p:spPr>
              <a:xfrm>
                <a:off x="7700209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1" name="Google Shape;9431;p16"/>
              <p:cNvSpPr/>
              <p:nvPr/>
            </p:nvSpPr>
            <p:spPr>
              <a:xfrm>
                <a:off x="7940815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2" name="Google Shape;9432;p16"/>
              <p:cNvSpPr/>
              <p:nvPr/>
            </p:nvSpPr>
            <p:spPr>
              <a:xfrm>
                <a:off x="7700209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3" name="Google Shape;9433;p16"/>
              <p:cNvSpPr/>
              <p:nvPr/>
            </p:nvSpPr>
            <p:spPr>
              <a:xfrm>
                <a:off x="7940815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4" name="Google Shape;9434;p16"/>
              <p:cNvSpPr/>
              <p:nvPr/>
            </p:nvSpPr>
            <p:spPr>
              <a:xfrm>
                <a:off x="7700209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5" name="Google Shape;9435;p16"/>
              <p:cNvSpPr/>
              <p:nvPr/>
            </p:nvSpPr>
            <p:spPr>
              <a:xfrm>
                <a:off x="7940815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6" name="Google Shape;9436;p16"/>
              <p:cNvSpPr/>
              <p:nvPr/>
            </p:nvSpPr>
            <p:spPr>
              <a:xfrm>
                <a:off x="7700209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7" name="Google Shape;9437;p16"/>
              <p:cNvSpPr/>
              <p:nvPr/>
            </p:nvSpPr>
            <p:spPr>
              <a:xfrm>
                <a:off x="7940815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8" name="Google Shape;9438;p16"/>
              <p:cNvSpPr/>
              <p:nvPr/>
            </p:nvSpPr>
            <p:spPr>
              <a:xfrm>
                <a:off x="7700209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9" name="Google Shape;9439;p16"/>
              <p:cNvSpPr/>
              <p:nvPr/>
            </p:nvSpPr>
            <p:spPr>
              <a:xfrm>
                <a:off x="7940815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0" name="Google Shape;9440;p16"/>
              <p:cNvSpPr/>
              <p:nvPr/>
            </p:nvSpPr>
            <p:spPr>
              <a:xfrm>
                <a:off x="7700209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1" name="Google Shape;9441;p16"/>
              <p:cNvSpPr/>
              <p:nvPr/>
            </p:nvSpPr>
            <p:spPr>
              <a:xfrm>
                <a:off x="7940815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2" name="Google Shape;9442;p16"/>
              <p:cNvSpPr/>
              <p:nvPr/>
            </p:nvSpPr>
            <p:spPr>
              <a:xfrm>
                <a:off x="7700209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3" name="Google Shape;9443;p16"/>
              <p:cNvSpPr/>
              <p:nvPr/>
            </p:nvSpPr>
            <p:spPr>
              <a:xfrm>
                <a:off x="7940815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4" name="Google Shape;9444;p16"/>
              <p:cNvSpPr/>
              <p:nvPr/>
            </p:nvSpPr>
            <p:spPr>
              <a:xfrm>
                <a:off x="7700209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5" name="Google Shape;9445;p16"/>
              <p:cNvSpPr/>
              <p:nvPr/>
            </p:nvSpPr>
            <p:spPr>
              <a:xfrm>
                <a:off x="7940815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6" name="Google Shape;9446;p16"/>
              <p:cNvSpPr/>
              <p:nvPr/>
            </p:nvSpPr>
            <p:spPr>
              <a:xfrm>
                <a:off x="7700209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7" name="Google Shape;9447;p16"/>
              <p:cNvSpPr/>
              <p:nvPr/>
            </p:nvSpPr>
            <p:spPr>
              <a:xfrm>
                <a:off x="7940815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8" name="Google Shape;9448;p16"/>
              <p:cNvSpPr/>
              <p:nvPr/>
            </p:nvSpPr>
            <p:spPr>
              <a:xfrm>
                <a:off x="7700209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9" name="Google Shape;9449;p16"/>
              <p:cNvSpPr/>
              <p:nvPr/>
            </p:nvSpPr>
            <p:spPr>
              <a:xfrm>
                <a:off x="7940815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0" name="Google Shape;9450;p16"/>
              <p:cNvSpPr/>
              <p:nvPr/>
            </p:nvSpPr>
            <p:spPr>
              <a:xfrm>
                <a:off x="7700209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1" name="Google Shape;9451;p16"/>
              <p:cNvSpPr/>
              <p:nvPr/>
            </p:nvSpPr>
            <p:spPr>
              <a:xfrm>
                <a:off x="7940815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2" name="Google Shape;9452;p16"/>
              <p:cNvSpPr/>
              <p:nvPr/>
            </p:nvSpPr>
            <p:spPr>
              <a:xfrm>
                <a:off x="7700209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3" name="Google Shape;9453;p16"/>
              <p:cNvSpPr/>
              <p:nvPr/>
            </p:nvSpPr>
            <p:spPr>
              <a:xfrm>
                <a:off x="7940815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4" name="Google Shape;9454;p16"/>
              <p:cNvSpPr/>
              <p:nvPr/>
            </p:nvSpPr>
            <p:spPr>
              <a:xfrm>
                <a:off x="7700209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5" name="Google Shape;9455;p16"/>
              <p:cNvSpPr/>
              <p:nvPr/>
            </p:nvSpPr>
            <p:spPr>
              <a:xfrm>
                <a:off x="7940815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6" name="Google Shape;9456;p16"/>
              <p:cNvSpPr/>
              <p:nvPr/>
            </p:nvSpPr>
            <p:spPr>
              <a:xfrm>
                <a:off x="7700209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7" name="Google Shape;9457;p16"/>
              <p:cNvSpPr/>
              <p:nvPr/>
            </p:nvSpPr>
            <p:spPr>
              <a:xfrm>
                <a:off x="7940815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8" name="Google Shape;9458;p16"/>
              <p:cNvSpPr/>
              <p:nvPr/>
            </p:nvSpPr>
            <p:spPr>
              <a:xfrm>
                <a:off x="7700209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9" name="Google Shape;9459;p16"/>
              <p:cNvSpPr/>
              <p:nvPr/>
            </p:nvSpPr>
            <p:spPr>
              <a:xfrm>
                <a:off x="7940815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0" name="Google Shape;9460;p16"/>
              <p:cNvSpPr/>
              <p:nvPr/>
            </p:nvSpPr>
            <p:spPr>
              <a:xfrm>
                <a:off x="7700209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1" name="Google Shape;9461;p16"/>
              <p:cNvSpPr/>
              <p:nvPr/>
            </p:nvSpPr>
            <p:spPr>
              <a:xfrm>
                <a:off x="7940815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2" name="Google Shape;9462;p16"/>
              <p:cNvSpPr/>
              <p:nvPr/>
            </p:nvSpPr>
            <p:spPr>
              <a:xfrm>
                <a:off x="8181472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3" name="Google Shape;9463;p16"/>
              <p:cNvSpPr/>
              <p:nvPr/>
            </p:nvSpPr>
            <p:spPr>
              <a:xfrm>
                <a:off x="8422078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4" name="Google Shape;9464;p16"/>
              <p:cNvSpPr/>
              <p:nvPr/>
            </p:nvSpPr>
            <p:spPr>
              <a:xfrm>
                <a:off x="8181472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5" name="Google Shape;9465;p16"/>
              <p:cNvSpPr/>
              <p:nvPr/>
            </p:nvSpPr>
            <p:spPr>
              <a:xfrm>
                <a:off x="8422078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6" name="Google Shape;9466;p16"/>
              <p:cNvSpPr/>
              <p:nvPr/>
            </p:nvSpPr>
            <p:spPr>
              <a:xfrm>
                <a:off x="8181472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7" name="Google Shape;9467;p16"/>
              <p:cNvSpPr/>
              <p:nvPr/>
            </p:nvSpPr>
            <p:spPr>
              <a:xfrm>
                <a:off x="8422078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8" name="Google Shape;9468;p16"/>
              <p:cNvSpPr/>
              <p:nvPr/>
            </p:nvSpPr>
            <p:spPr>
              <a:xfrm>
                <a:off x="8181472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9" name="Google Shape;9469;p16"/>
              <p:cNvSpPr/>
              <p:nvPr/>
            </p:nvSpPr>
            <p:spPr>
              <a:xfrm>
                <a:off x="8422078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0" name="Google Shape;9470;p16"/>
              <p:cNvSpPr/>
              <p:nvPr/>
            </p:nvSpPr>
            <p:spPr>
              <a:xfrm>
                <a:off x="8181472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1" name="Google Shape;9471;p16"/>
              <p:cNvSpPr/>
              <p:nvPr/>
            </p:nvSpPr>
            <p:spPr>
              <a:xfrm>
                <a:off x="8422078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2" name="Google Shape;9472;p16"/>
              <p:cNvSpPr/>
              <p:nvPr/>
            </p:nvSpPr>
            <p:spPr>
              <a:xfrm>
                <a:off x="8181472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3" name="Google Shape;9473;p16"/>
              <p:cNvSpPr/>
              <p:nvPr/>
            </p:nvSpPr>
            <p:spPr>
              <a:xfrm>
                <a:off x="8422078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4" name="Google Shape;9474;p16"/>
              <p:cNvSpPr/>
              <p:nvPr/>
            </p:nvSpPr>
            <p:spPr>
              <a:xfrm>
                <a:off x="8181472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5" name="Google Shape;9475;p16"/>
              <p:cNvSpPr/>
              <p:nvPr/>
            </p:nvSpPr>
            <p:spPr>
              <a:xfrm>
                <a:off x="8422078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6" name="Google Shape;9476;p16"/>
              <p:cNvSpPr/>
              <p:nvPr/>
            </p:nvSpPr>
            <p:spPr>
              <a:xfrm>
                <a:off x="8181472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7" name="Google Shape;9477;p16"/>
              <p:cNvSpPr/>
              <p:nvPr/>
            </p:nvSpPr>
            <p:spPr>
              <a:xfrm>
                <a:off x="8422078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8" name="Google Shape;9478;p16"/>
              <p:cNvSpPr/>
              <p:nvPr/>
            </p:nvSpPr>
            <p:spPr>
              <a:xfrm>
                <a:off x="8181472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9" name="Google Shape;9479;p16"/>
              <p:cNvSpPr/>
              <p:nvPr/>
            </p:nvSpPr>
            <p:spPr>
              <a:xfrm>
                <a:off x="8422078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0" name="Google Shape;9480;p16"/>
              <p:cNvSpPr/>
              <p:nvPr/>
            </p:nvSpPr>
            <p:spPr>
              <a:xfrm>
                <a:off x="8181472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1" name="Google Shape;9481;p16"/>
              <p:cNvSpPr/>
              <p:nvPr/>
            </p:nvSpPr>
            <p:spPr>
              <a:xfrm>
                <a:off x="8422078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2" name="Google Shape;9482;p16"/>
              <p:cNvSpPr/>
              <p:nvPr/>
            </p:nvSpPr>
            <p:spPr>
              <a:xfrm>
                <a:off x="8181472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3" name="Google Shape;9483;p16"/>
              <p:cNvSpPr/>
              <p:nvPr/>
            </p:nvSpPr>
            <p:spPr>
              <a:xfrm>
                <a:off x="8422078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4" name="Google Shape;9484;p16"/>
              <p:cNvSpPr/>
              <p:nvPr/>
            </p:nvSpPr>
            <p:spPr>
              <a:xfrm>
                <a:off x="8181472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5" name="Google Shape;9485;p16"/>
              <p:cNvSpPr/>
              <p:nvPr/>
            </p:nvSpPr>
            <p:spPr>
              <a:xfrm>
                <a:off x="8422078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6" name="Google Shape;9486;p16"/>
              <p:cNvSpPr/>
              <p:nvPr/>
            </p:nvSpPr>
            <p:spPr>
              <a:xfrm>
                <a:off x="8181472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7" name="Google Shape;9487;p16"/>
              <p:cNvSpPr/>
              <p:nvPr/>
            </p:nvSpPr>
            <p:spPr>
              <a:xfrm>
                <a:off x="8422078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8" name="Google Shape;9488;p16"/>
              <p:cNvSpPr/>
              <p:nvPr/>
            </p:nvSpPr>
            <p:spPr>
              <a:xfrm>
                <a:off x="8181472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9" name="Google Shape;9489;p16"/>
              <p:cNvSpPr/>
              <p:nvPr/>
            </p:nvSpPr>
            <p:spPr>
              <a:xfrm>
                <a:off x="8422078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0" name="Google Shape;9490;p16"/>
              <p:cNvSpPr/>
              <p:nvPr/>
            </p:nvSpPr>
            <p:spPr>
              <a:xfrm>
                <a:off x="8181472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1" name="Google Shape;9491;p16"/>
              <p:cNvSpPr/>
              <p:nvPr/>
            </p:nvSpPr>
            <p:spPr>
              <a:xfrm>
                <a:off x="8422078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2" name="Google Shape;9492;p16"/>
              <p:cNvSpPr/>
              <p:nvPr/>
            </p:nvSpPr>
            <p:spPr>
              <a:xfrm>
                <a:off x="8181472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3" name="Google Shape;9493;p16"/>
              <p:cNvSpPr/>
              <p:nvPr/>
            </p:nvSpPr>
            <p:spPr>
              <a:xfrm>
                <a:off x="8422078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4" name="Google Shape;9494;p16"/>
              <p:cNvSpPr/>
              <p:nvPr/>
            </p:nvSpPr>
            <p:spPr>
              <a:xfrm>
                <a:off x="8181472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5" name="Google Shape;9495;p16"/>
              <p:cNvSpPr/>
              <p:nvPr/>
            </p:nvSpPr>
            <p:spPr>
              <a:xfrm>
                <a:off x="8422078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6" name="Google Shape;9496;p16"/>
              <p:cNvSpPr/>
              <p:nvPr/>
            </p:nvSpPr>
            <p:spPr>
              <a:xfrm>
                <a:off x="8181472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7" name="Google Shape;9497;p16"/>
              <p:cNvSpPr/>
              <p:nvPr/>
            </p:nvSpPr>
            <p:spPr>
              <a:xfrm>
                <a:off x="8422078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8" name="Google Shape;9498;p16"/>
              <p:cNvSpPr/>
              <p:nvPr/>
            </p:nvSpPr>
            <p:spPr>
              <a:xfrm>
                <a:off x="8181472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9" name="Google Shape;9499;p16"/>
              <p:cNvSpPr/>
              <p:nvPr/>
            </p:nvSpPr>
            <p:spPr>
              <a:xfrm>
                <a:off x="8422078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0" name="Google Shape;9500;p16"/>
              <p:cNvSpPr/>
              <p:nvPr/>
            </p:nvSpPr>
            <p:spPr>
              <a:xfrm>
                <a:off x="8181472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1" name="Google Shape;9501;p16"/>
              <p:cNvSpPr/>
              <p:nvPr/>
            </p:nvSpPr>
            <p:spPr>
              <a:xfrm>
                <a:off x="8422078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2" name="Google Shape;9502;p16"/>
              <p:cNvSpPr/>
              <p:nvPr/>
            </p:nvSpPr>
            <p:spPr>
              <a:xfrm>
                <a:off x="8662735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3" name="Google Shape;9503;p16"/>
              <p:cNvSpPr/>
              <p:nvPr/>
            </p:nvSpPr>
            <p:spPr>
              <a:xfrm>
                <a:off x="8662735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4" name="Google Shape;9504;p16"/>
              <p:cNvSpPr/>
              <p:nvPr/>
            </p:nvSpPr>
            <p:spPr>
              <a:xfrm>
                <a:off x="8662735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5" name="Google Shape;9505;p16"/>
              <p:cNvSpPr/>
              <p:nvPr/>
            </p:nvSpPr>
            <p:spPr>
              <a:xfrm>
                <a:off x="8662735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6" name="Google Shape;9506;p16"/>
              <p:cNvSpPr/>
              <p:nvPr/>
            </p:nvSpPr>
            <p:spPr>
              <a:xfrm>
                <a:off x="8662735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7" name="Google Shape;9507;p16"/>
              <p:cNvSpPr/>
              <p:nvPr/>
            </p:nvSpPr>
            <p:spPr>
              <a:xfrm>
                <a:off x="8662735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8" name="Google Shape;9508;p16"/>
              <p:cNvSpPr/>
              <p:nvPr/>
            </p:nvSpPr>
            <p:spPr>
              <a:xfrm>
                <a:off x="8662735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9" name="Google Shape;9509;p16"/>
              <p:cNvSpPr/>
              <p:nvPr/>
            </p:nvSpPr>
            <p:spPr>
              <a:xfrm>
                <a:off x="8662735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0" name="Google Shape;9510;p16"/>
              <p:cNvSpPr/>
              <p:nvPr/>
            </p:nvSpPr>
            <p:spPr>
              <a:xfrm>
                <a:off x="8662735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1" name="Google Shape;9511;p16"/>
              <p:cNvSpPr/>
              <p:nvPr/>
            </p:nvSpPr>
            <p:spPr>
              <a:xfrm>
                <a:off x="8662735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2" name="Google Shape;9512;p16"/>
              <p:cNvSpPr/>
              <p:nvPr/>
            </p:nvSpPr>
            <p:spPr>
              <a:xfrm>
                <a:off x="8662735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3" name="Google Shape;9513;p16"/>
              <p:cNvSpPr/>
              <p:nvPr/>
            </p:nvSpPr>
            <p:spPr>
              <a:xfrm>
                <a:off x="8662735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4" name="Google Shape;9514;p16"/>
              <p:cNvSpPr/>
              <p:nvPr/>
            </p:nvSpPr>
            <p:spPr>
              <a:xfrm>
                <a:off x="8662735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5" name="Google Shape;9515;p16"/>
              <p:cNvSpPr/>
              <p:nvPr/>
            </p:nvSpPr>
            <p:spPr>
              <a:xfrm>
                <a:off x="8662735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6" name="Google Shape;9516;p16"/>
              <p:cNvSpPr/>
              <p:nvPr/>
            </p:nvSpPr>
            <p:spPr>
              <a:xfrm>
                <a:off x="8662735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7" name="Google Shape;9517;p16"/>
              <p:cNvSpPr/>
              <p:nvPr/>
            </p:nvSpPr>
            <p:spPr>
              <a:xfrm>
                <a:off x="8662735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8" name="Google Shape;9518;p16"/>
              <p:cNvSpPr/>
              <p:nvPr/>
            </p:nvSpPr>
            <p:spPr>
              <a:xfrm>
                <a:off x="8662735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9" name="Google Shape;9519;p16"/>
              <p:cNvSpPr/>
              <p:nvPr/>
            </p:nvSpPr>
            <p:spPr>
              <a:xfrm>
                <a:off x="8662735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0" name="Google Shape;9520;p16"/>
              <p:cNvSpPr/>
              <p:nvPr/>
            </p:nvSpPr>
            <p:spPr>
              <a:xfrm>
                <a:off x="8662735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1" name="Google Shape;9521;p16"/>
              <p:cNvSpPr/>
              <p:nvPr/>
            </p:nvSpPr>
            <p:spPr>
              <a:xfrm>
                <a:off x="8662735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22" name="Google Shape;9522;p16"/>
            <p:cNvGrpSpPr/>
            <p:nvPr/>
          </p:nvGrpSpPr>
          <p:grpSpPr>
            <a:xfrm>
              <a:off x="0" y="0"/>
              <a:ext cx="9144000" cy="247800"/>
              <a:chOff x="0" y="0"/>
              <a:chExt cx="9144000" cy="247800"/>
            </a:xfrm>
          </p:grpSpPr>
          <p:sp>
            <p:nvSpPr>
              <p:cNvPr id="9523" name="Google Shape;9523;p16"/>
              <p:cNvSpPr/>
              <p:nvPr/>
            </p:nvSpPr>
            <p:spPr>
              <a:xfrm>
                <a:off x="0" y="0"/>
                <a:ext cx="9144000" cy="247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4" name="Google Shape;9524;p16"/>
              <p:cNvSpPr/>
              <p:nvPr/>
            </p:nvSpPr>
            <p:spPr>
              <a:xfrm>
                <a:off x="8370400" y="78750"/>
                <a:ext cx="90300" cy="903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5" name="Google Shape;9525;p16"/>
              <p:cNvSpPr/>
              <p:nvPr/>
            </p:nvSpPr>
            <p:spPr>
              <a:xfrm>
                <a:off x="8577599" y="78750"/>
                <a:ext cx="90300" cy="903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6" name="Google Shape;9526;p16"/>
              <p:cNvSpPr/>
              <p:nvPr/>
            </p:nvSpPr>
            <p:spPr>
              <a:xfrm>
                <a:off x="8784798" y="78750"/>
                <a:ext cx="90300" cy="903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527" name="Google Shape;9527;p16"/>
          <p:cNvSpPr/>
          <p:nvPr/>
        </p:nvSpPr>
        <p:spPr>
          <a:xfrm>
            <a:off x="722150" y="1143250"/>
            <a:ext cx="7699800" cy="3548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8" name="Google Shape;9528;p16"/>
          <p:cNvSpPr txBox="1">
            <a:spLocks noGrp="1"/>
          </p:cNvSpPr>
          <p:nvPr>
            <p:ph type="title"/>
          </p:nvPr>
        </p:nvSpPr>
        <p:spPr>
          <a:xfrm>
            <a:off x="722000" y="702350"/>
            <a:ext cx="7699800" cy="916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spTree>
      <p:nvGrpSpPr>
        <p:cNvPr id="1" name="Shape 19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01" name="Google Shape;19801;p30"/>
          <p:cNvGrpSpPr/>
          <p:nvPr/>
        </p:nvGrpSpPr>
        <p:grpSpPr>
          <a:xfrm>
            <a:off x="0" y="0"/>
            <a:ext cx="9144000" cy="4921204"/>
            <a:chOff x="0" y="0"/>
            <a:chExt cx="9144000" cy="4921204"/>
          </a:xfrm>
        </p:grpSpPr>
        <p:grpSp>
          <p:nvGrpSpPr>
            <p:cNvPr id="19802" name="Google Shape;19802;p30"/>
            <p:cNvGrpSpPr/>
            <p:nvPr/>
          </p:nvGrpSpPr>
          <p:grpSpPr>
            <a:xfrm>
              <a:off x="240606" y="474120"/>
              <a:ext cx="8662729" cy="4447084"/>
              <a:chOff x="240606" y="474120"/>
              <a:chExt cx="8662729" cy="4447084"/>
            </a:xfrm>
          </p:grpSpPr>
          <p:sp>
            <p:nvSpPr>
              <p:cNvPr id="19803" name="Google Shape;19803;p30"/>
              <p:cNvSpPr/>
              <p:nvPr/>
            </p:nvSpPr>
            <p:spPr>
              <a:xfrm>
                <a:off x="240606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4" name="Google Shape;19804;p30"/>
              <p:cNvSpPr/>
              <p:nvPr/>
            </p:nvSpPr>
            <p:spPr>
              <a:xfrm>
                <a:off x="240606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5" name="Google Shape;19805;p30"/>
              <p:cNvSpPr/>
              <p:nvPr/>
            </p:nvSpPr>
            <p:spPr>
              <a:xfrm>
                <a:off x="240606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6" name="Google Shape;19806;p30"/>
              <p:cNvSpPr/>
              <p:nvPr/>
            </p:nvSpPr>
            <p:spPr>
              <a:xfrm>
                <a:off x="240606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7" name="Google Shape;19807;p30"/>
              <p:cNvSpPr/>
              <p:nvPr/>
            </p:nvSpPr>
            <p:spPr>
              <a:xfrm>
                <a:off x="240606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8" name="Google Shape;19808;p30"/>
              <p:cNvSpPr/>
              <p:nvPr/>
            </p:nvSpPr>
            <p:spPr>
              <a:xfrm>
                <a:off x="240606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9" name="Google Shape;19809;p30"/>
              <p:cNvSpPr/>
              <p:nvPr/>
            </p:nvSpPr>
            <p:spPr>
              <a:xfrm>
                <a:off x="240606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0" name="Google Shape;19810;p30"/>
              <p:cNvSpPr/>
              <p:nvPr/>
            </p:nvSpPr>
            <p:spPr>
              <a:xfrm>
                <a:off x="240606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1" name="Google Shape;19811;p30"/>
              <p:cNvSpPr/>
              <p:nvPr/>
            </p:nvSpPr>
            <p:spPr>
              <a:xfrm>
                <a:off x="240606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2" name="Google Shape;19812;p30"/>
              <p:cNvSpPr/>
              <p:nvPr/>
            </p:nvSpPr>
            <p:spPr>
              <a:xfrm>
                <a:off x="240606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3" name="Google Shape;19813;p30"/>
              <p:cNvSpPr/>
              <p:nvPr/>
            </p:nvSpPr>
            <p:spPr>
              <a:xfrm>
                <a:off x="240606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4" name="Google Shape;19814;p30"/>
              <p:cNvSpPr/>
              <p:nvPr/>
            </p:nvSpPr>
            <p:spPr>
              <a:xfrm>
                <a:off x="240606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5" name="Google Shape;19815;p30"/>
              <p:cNvSpPr/>
              <p:nvPr/>
            </p:nvSpPr>
            <p:spPr>
              <a:xfrm>
                <a:off x="240606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6" name="Google Shape;19816;p30"/>
              <p:cNvSpPr/>
              <p:nvPr/>
            </p:nvSpPr>
            <p:spPr>
              <a:xfrm>
                <a:off x="240606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7" name="Google Shape;19817;p30"/>
              <p:cNvSpPr/>
              <p:nvPr/>
            </p:nvSpPr>
            <p:spPr>
              <a:xfrm>
                <a:off x="240606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8" name="Google Shape;19818;p30"/>
              <p:cNvSpPr/>
              <p:nvPr/>
            </p:nvSpPr>
            <p:spPr>
              <a:xfrm>
                <a:off x="240606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9" name="Google Shape;19819;p30"/>
              <p:cNvSpPr/>
              <p:nvPr/>
            </p:nvSpPr>
            <p:spPr>
              <a:xfrm>
                <a:off x="240606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0" name="Google Shape;19820;p30"/>
              <p:cNvSpPr/>
              <p:nvPr/>
            </p:nvSpPr>
            <p:spPr>
              <a:xfrm>
                <a:off x="240606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1" name="Google Shape;19821;p30"/>
              <p:cNvSpPr/>
              <p:nvPr/>
            </p:nvSpPr>
            <p:spPr>
              <a:xfrm>
                <a:off x="240606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2" name="Google Shape;19822;p30"/>
              <p:cNvSpPr/>
              <p:nvPr/>
            </p:nvSpPr>
            <p:spPr>
              <a:xfrm>
                <a:off x="240606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3" name="Google Shape;19823;p30"/>
              <p:cNvSpPr/>
              <p:nvPr/>
            </p:nvSpPr>
            <p:spPr>
              <a:xfrm>
                <a:off x="481263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4" name="Google Shape;19824;p30"/>
              <p:cNvSpPr/>
              <p:nvPr/>
            </p:nvSpPr>
            <p:spPr>
              <a:xfrm>
                <a:off x="721869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5" name="Google Shape;19825;p30"/>
              <p:cNvSpPr/>
              <p:nvPr/>
            </p:nvSpPr>
            <p:spPr>
              <a:xfrm>
                <a:off x="481263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6" name="Google Shape;19826;p30"/>
              <p:cNvSpPr/>
              <p:nvPr/>
            </p:nvSpPr>
            <p:spPr>
              <a:xfrm>
                <a:off x="721869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7" name="Google Shape;19827;p30"/>
              <p:cNvSpPr/>
              <p:nvPr/>
            </p:nvSpPr>
            <p:spPr>
              <a:xfrm>
                <a:off x="481263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8" name="Google Shape;19828;p30"/>
              <p:cNvSpPr/>
              <p:nvPr/>
            </p:nvSpPr>
            <p:spPr>
              <a:xfrm>
                <a:off x="721869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9" name="Google Shape;19829;p30"/>
              <p:cNvSpPr/>
              <p:nvPr/>
            </p:nvSpPr>
            <p:spPr>
              <a:xfrm>
                <a:off x="481263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0" name="Google Shape;19830;p30"/>
              <p:cNvSpPr/>
              <p:nvPr/>
            </p:nvSpPr>
            <p:spPr>
              <a:xfrm>
                <a:off x="721869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1" name="Google Shape;19831;p30"/>
              <p:cNvSpPr/>
              <p:nvPr/>
            </p:nvSpPr>
            <p:spPr>
              <a:xfrm>
                <a:off x="481263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2" name="Google Shape;19832;p30"/>
              <p:cNvSpPr/>
              <p:nvPr/>
            </p:nvSpPr>
            <p:spPr>
              <a:xfrm>
                <a:off x="721869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3" name="Google Shape;19833;p30"/>
              <p:cNvSpPr/>
              <p:nvPr/>
            </p:nvSpPr>
            <p:spPr>
              <a:xfrm>
                <a:off x="481263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4" name="Google Shape;19834;p30"/>
              <p:cNvSpPr/>
              <p:nvPr/>
            </p:nvSpPr>
            <p:spPr>
              <a:xfrm>
                <a:off x="721869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5" name="Google Shape;19835;p30"/>
              <p:cNvSpPr/>
              <p:nvPr/>
            </p:nvSpPr>
            <p:spPr>
              <a:xfrm>
                <a:off x="481263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6" name="Google Shape;19836;p30"/>
              <p:cNvSpPr/>
              <p:nvPr/>
            </p:nvSpPr>
            <p:spPr>
              <a:xfrm>
                <a:off x="721869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7" name="Google Shape;19837;p30"/>
              <p:cNvSpPr/>
              <p:nvPr/>
            </p:nvSpPr>
            <p:spPr>
              <a:xfrm>
                <a:off x="481263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8" name="Google Shape;19838;p30"/>
              <p:cNvSpPr/>
              <p:nvPr/>
            </p:nvSpPr>
            <p:spPr>
              <a:xfrm>
                <a:off x="721869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9" name="Google Shape;19839;p30"/>
              <p:cNvSpPr/>
              <p:nvPr/>
            </p:nvSpPr>
            <p:spPr>
              <a:xfrm>
                <a:off x="481263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0" name="Google Shape;19840;p30"/>
              <p:cNvSpPr/>
              <p:nvPr/>
            </p:nvSpPr>
            <p:spPr>
              <a:xfrm>
                <a:off x="721869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1" name="Google Shape;19841;p30"/>
              <p:cNvSpPr/>
              <p:nvPr/>
            </p:nvSpPr>
            <p:spPr>
              <a:xfrm>
                <a:off x="481263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2" name="Google Shape;19842;p30"/>
              <p:cNvSpPr/>
              <p:nvPr/>
            </p:nvSpPr>
            <p:spPr>
              <a:xfrm>
                <a:off x="721869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3" name="Google Shape;19843;p30"/>
              <p:cNvSpPr/>
              <p:nvPr/>
            </p:nvSpPr>
            <p:spPr>
              <a:xfrm>
                <a:off x="481263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4" name="Google Shape;19844;p30"/>
              <p:cNvSpPr/>
              <p:nvPr/>
            </p:nvSpPr>
            <p:spPr>
              <a:xfrm>
                <a:off x="721869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5" name="Google Shape;19845;p30"/>
              <p:cNvSpPr/>
              <p:nvPr/>
            </p:nvSpPr>
            <p:spPr>
              <a:xfrm>
                <a:off x="481263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6" name="Google Shape;19846;p30"/>
              <p:cNvSpPr/>
              <p:nvPr/>
            </p:nvSpPr>
            <p:spPr>
              <a:xfrm>
                <a:off x="721869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7" name="Google Shape;19847;p30"/>
              <p:cNvSpPr/>
              <p:nvPr/>
            </p:nvSpPr>
            <p:spPr>
              <a:xfrm>
                <a:off x="481263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8" name="Google Shape;19848;p30"/>
              <p:cNvSpPr/>
              <p:nvPr/>
            </p:nvSpPr>
            <p:spPr>
              <a:xfrm>
                <a:off x="721869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9" name="Google Shape;19849;p30"/>
              <p:cNvSpPr/>
              <p:nvPr/>
            </p:nvSpPr>
            <p:spPr>
              <a:xfrm>
                <a:off x="481263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0" name="Google Shape;19850;p30"/>
              <p:cNvSpPr/>
              <p:nvPr/>
            </p:nvSpPr>
            <p:spPr>
              <a:xfrm>
                <a:off x="721869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1" name="Google Shape;19851;p30"/>
              <p:cNvSpPr/>
              <p:nvPr/>
            </p:nvSpPr>
            <p:spPr>
              <a:xfrm>
                <a:off x="481263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2" name="Google Shape;19852;p30"/>
              <p:cNvSpPr/>
              <p:nvPr/>
            </p:nvSpPr>
            <p:spPr>
              <a:xfrm>
                <a:off x="721869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3" name="Google Shape;19853;p30"/>
              <p:cNvSpPr/>
              <p:nvPr/>
            </p:nvSpPr>
            <p:spPr>
              <a:xfrm>
                <a:off x="481263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4" name="Google Shape;19854;p30"/>
              <p:cNvSpPr/>
              <p:nvPr/>
            </p:nvSpPr>
            <p:spPr>
              <a:xfrm>
                <a:off x="721869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5" name="Google Shape;19855;p30"/>
              <p:cNvSpPr/>
              <p:nvPr/>
            </p:nvSpPr>
            <p:spPr>
              <a:xfrm>
                <a:off x="481263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6" name="Google Shape;19856;p30"/>
              <p:cNvSpPr/>
              <p:nvPr/>
            </p:nvSpPr>
            <p:spPr>
              <a:xfrm>
                <a:off x="721869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7" name="Google Shape;19857;p30"/>
              <p:cNvSpPr/>
              <p:nvPr/>
            </p:nvSpPr>
            <p:spPr>
              <a:xfrm>
                <a:off x="481263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8" name="Google Shape;19858;p30"/>
              <p:cNvSpPr/>
              <p:nvPr/>
            </p:nvSpPr>
            <p:spPr>
              <a:xfrm>
                <a:off x="721869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9" name="Google Shape;19859;p30"/>
              <p:cNvSpPr/>
              <p:nvPr/>
            </p:nvSpPr>
            <p:spPr>
              <a:xfrm>
                <a:off x="481263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0" name="Google Shape;19860;p30"/>
              <p:cNvSpPr/>
              <p:nvPr/>
            </p:nvSpPr>
            <p:spPr>
              <a:xfrm>
                <a:off x="721869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1" name="Google Shape;19861;p30"/>
              <p:cNvSpPr/>
              <p:nvPr/>
            </p:nvSpPr>
            <p:spPr>
              <a:xfrm>
                <a:off x="481263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2" name="Google Shape;19862;p30"/>
              <p:cNvSpPr/>
              <p:nvPr/>
            </p:nvSpPr>
            <p:spPr>
              <a:xfrm>
                <a:off x="721869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3" name="Google Shape;19863;p30"/>
              <p:cNvSpPr/>
              <p:nvPr/>
            </p:nvSpPr>
            <p:spPr>
              <a:xfrm>
                <a:off x="962526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4" name="Google Shape;19864;p30"/>
              <p:cNvSpPr/>
              <p:nvPr/>
            </p:nvSpPr>
            <p:spPr>
              <a:xfrm>
                <a:off x="1203132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5" name="Google Shape;19865;p30"/>
              <p:cNvSpPr/>
              <p:nvPr/>
            </p:nvSpPr>
            <p:spPr>
              <a:xfrm>
                <a:off x="962526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6" name="Google Shape;19866;p30"/>
              <p:cNvSpPr/>
              <p:nvPr/>
            </p:nvSpPr>
            <p:spPr>
              <a:xfrm>
                <a:off x="1203132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7" name="Google Shape;19867;p30"/>
              <p:cNvSpPr/>
              <p:nvPr/>
            </p:nvSpPr>
            <p:spPr>
              <a:xfrm>
                <a:off x="962526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8" name="Google Shape;19868;p30"/>
              <p:cNvSpPr/>
              <p:nvPr/>
            </p:nvSpPr>
            <p:spPr>
              <a:xfrm>
                <a:off x="1203132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9" name="Google Shape;19869;p30"/>
              <p:cNvSpPr/>
              <p:nvPr/>
            </p:nvSpPr>
            <p:spPr>
              <a:xfrm>
                <a:off x="962526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0" name="Google Shape;19870;p30"/>
              <p:cNvSpPr/>
              <p:nvPr/>
            </p:nvSpPr>
            <p:spPr>
              <a:xfrm>
                <a:off x="1203132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1" name="Google Shape;19871;p30"/>
              <p:cNvSpPr/>
              <p:nvPr/>
            </p:nvSpPr>
            <p:spPr>
              <a:xfrm>
                <a:off x="962526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2" name="Google Shape;19872;p30"/>
              <p:cNvSpPr/>
              <p:nvPr/>
            </p:nvSpPr>
            <p:spPr>
              <a:xfrm>
                <a:off x="1203132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3" name="Google Shape;19873;p30"/>
              <p:cNvSpPr/>
              <p:nvPr/>
            </p:nvSpPr>
            <p:spPr>
              <a:xfrm>
                <a:off x="962526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4" name="Google Shape;19874;p30"/>
              <p:cNvSpPr/>
              <p:nvPr/>
            </p:nvSpPr>
            <p:spPr>
              <a:xfrm>
                <a:off x="1203132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5" name="Google Shape;19875;p30"/>
              <p:cNvSpPr/>
              <p:nvPr/>
            </p:nvSpPr>
            <p:spPr>
              <a:xfrm>
                <a:off x="962526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6" name="Google Shape;19876;p30"/>
              <p:cNvSpPr/>
              <p:nvPr/>
            </p:nvSpPr>
            <p:spPr>
              <a:xfrm>
                <a:off x="1203132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7" name="Google Shape;19877;p30"/>
              <p:cNvSpPr/>
              <p:nvPr/>
            </p:nvSpPr>
            <p:spPr>
              <a:xfrm>
                <a:off x="962526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8" name="Google Shape;19878;p30"/>
              <p:cNvSpPr/>
              <p:nvPr/>
            </p:nvSpPr>
            <p:spPr>
              <a:xfrm>
                <a:off x="1203132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9" name="Google Shape;19879;p30"/>
              <p:cNvSpPr/>
              <p:nvPr/>
            </p:nvSpPr>
            <p:spPr>
              <a:xfrm>
                <a:off x="962526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0" name="Google Shape;19880;p30"/>
              <p:cNvSpPr/>
              <p:nvPr/>
            </p:nvSpPr>
            <p:spPr>
              <a:xfrm>
                <a:off x="1203132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1" name="Google Shape;19881;p30"/>
              <p:cNvSpPr/>
              <p:nvPr/>
            </p:nvSpPr>
            <p:spPr>
              <a:xfrm>
                <a:off x="962526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2" name="Google Shape;19882;p30"/>
              <p:cNvSpPr/>
              <p:nvPr/>
            </p:nvSpPr>
            <p:spPr>
              <a:xfrm>
                <a:off x="1203132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3" name="Google Shape;19883;p30"/>
              <p:cNvSpPr/>
              <p:nvPr/>
            </p:nvSpPr>
            <p:spPr>
              <a:xfrm>
                <a:off x="962526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4" name="Google Shape;19884;p30"/>
              <p:cNvSpPr/>
              <p:nvPr/>
            </p:nvSpPr>
            <p:spPr>
              <a:xfrm>
                <a:off x="1203132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5" name="Google Shape;19885;p30"/>
              <p:cNvSpPr/>
              <p:nvPr/>
            </p:nvSpPr>
            <p:spPr>
              <a:xfrm>
                <a:off x="962526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6" name="Google Shape;19886;p30"/>
              <p:cNvSpPr/>
              <p:nvPr/>
            </p:nvSpPr>
            <p:spPr>
              <a:xfrm>
                <a:off x="1203132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7" name="Google Shape;19887;p30"/>
              <p:cNvSpPr/>
              <p:nvPr/>
            </p:nvSpPr>
            <p:spPr>
              <a:xfrm>
                <a:off x="962526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8" name="Google Shape;19888;p30"/>
              <p:cNvSpPr/>
              <p:nvPr/>
            </p:nvSpPr>
            <p:spPr>
              <a:xfrm>
                <a:off x="1203132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9" name="Google Shape;19889;p30"/>
              <p:cNvSpPr/>
              <p:nvPr/>
            </p:nvSpPr>
            <p:spPr>
              <a:xfrm>
                <a:off x="962526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0" name="Google Shape;19890;p30"/>
              <p:cNvSpPr/>
              <p:nvPr/>
            </p:nvSpPr>
            <p:spPr>
              <a:xfrm>
                <a:off x="1203132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1" name="Google Shape;19891;p30"/>
              <p:cNvSpPr/>
              <p:nvPr/>
            </p:nvSpPr>
            <p:spPr>
              <a:xfrm>
                <a:off x="962526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2" name="Google Shape;19892;p30"/>
              <p:cNvSpPr/>
              <p:nvPr/>
            </p:nvSpPr>
            <p:spPr>
              <a:xfrm>
                <a:off x="1203132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3" name="Google Shape;19893;p30"/>
              <p:cNvSpPr/>
              <p:nvPr/>
            </p:nvSpPr>
            <p:spPr>
              <a:xfrm>
                <a:off x="962526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4" name="Google Shape;19894;p30"/>
              <p:cNvSpPr/>
              <p:nvPr/>
            </p:nvSpPr>
            <p:spPr>
              <a:xfrm>
                <a:off x="1203132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5" name="Google Shape;19895;p30"/>
              <p:cNvSpPr/>
              <p:nvPr/>
            </p:nvSpPr>
            <p:spPr>
              <a:xfrm>
                <a:off x="962526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6" name="Google Shape;19896;p30"/>
              <p:cNvSpPr/>
              <p:nvPr/>
            </p:nvSpPr>
            <p:spPr>
              <a:xfrm>
                <a:off x="1203132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7" name="Google Shape;19897;p30"/>
              <p:cNvSpPr/>
              <p:nvPr/>
            </p:nvSpPr>
            <p:spPr>
              <a:xfrm>
                <a:off x="962526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8" name="Google Shape;19898;p30"/>
              <p:cNvSpPr/>
              <p:nvPr/>
            </p:nvSpPr>
            <p:spPr>
              <a:xfrm>
                <a:off x="1203132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9" name="Google Shape;19899;p30"/>
              <p:cNvSpPr/>
              <p:nvPr/>
            </p:nvSpPr>
            <p:spPr>
              <a:xfrm>
                <a:off x="962526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0" name="Google Shape;19900;p30"/>
              <p:cNvSpPr/>
              <p:nvPr/>
            </p:nvSpPr>
            <p:spPr>
              <a:xfrm>
                <a:off x="1203132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1" name="Google Shape;19901;p30"/>
              <p:cNvSpPr/>
              <p:nvPr/>
            </p:nvSpPr>
            <p:spPr>
              <a:xfrm>
                <a:off x="962526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2" name="Google Shape;19902;p30"/>
              <p:cNvSpPr/>
              <p:nvPr/>
            </p:nvSpPr>
            <p:spPr>
              <a:xfrm>
                <a:off x="1203132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3" name="Google Shape;19903;p30"/>
              <p:cNvSpPr/>
              <p:nvPr/>
            </p:nvSpPr>
            <p:spPr>
              <a:xfrm>
                <a:off x="1443789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4" name="Google Shape;19904;p30"/>
              <p:cNvSpPr/>
              <p:nvPr/>
            </p:nvSpPr>
            <p:spPr>
              <a:xfrm>
                <a:off x="1684395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5" name="Google Shape;19905;p30"/>
              <p:cNvSpPr/>
              <p:nvPr/>
            </p:nvSpPr>
            <p:spPr>
              <a:xfrm>
                <a:off x="1443789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6" name="Google Shape;19906;p30"/>
              <p:cNvSpPr/>
              <p:nvPr/>
            </p:nvSpPr>
            <p:spPr>
              <a:xfrm>
                <a:off x="1684395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7" name="Google Shape;19907;p30"/>
              <p:cNvSpPr/>
              <p:nvPr/>
            </p:nvSpPr>
            <p:spPr>
              <a:xfrm>
                <a:off x="1443789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8" name="Google Shape;19908;p30"/>
              <p:cNvSpPr/>
              <p:nvPr/>
            </p:nvSpPr>
            <p:spPr>
              <a:xfrm>
                <a:off x="1684395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9" name="Google Shape;19909;p30"/>
              <p:cNvSpPr/>
              <p:nvPr/>
            </p:nvSpPr>
            <p:spPr>
              <a:xfrm>
                <a:off x="1443789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0" name="Google Shape;19910;p30"/>
              <p:cNvSpPr/>
              <p:nvPr/>
            </p:nvSpPr>
            <p:spPr>
              <a:xfrm>
                <a:off x="1684395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1" name="Google Shape;19911;p30"/>
              <p:cNvSpPr/>
              <p:nvPr/>
            </p:nvSpPr>
            <p:spPr>
              <a:xfrm>
                <a:off x="1443789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2" name="Google Shape;19912;p30"/>
              <p:cNvSpPr/>
              <p:nvPr/>
            </p:nvSpPr>
            <p:spPr>
              <a:xfrm>
                <a:off x="1684395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3" name="Google Shape;19913;p30"/>
              <p:cNvSpPr/>
              <p:nvPr/>
            </p:nvSpPr>
            <p:spPr>
              <a:xfrm>
                <a:off x="1443789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4" name="Google Shape;19914;p30"/>
              <p:cNvSpPr/>
              <p:nvPr/>
            </p:nvSpPr>
            <p:spPr>
              <a:xfrm>
                <a:off x="1684395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5" name="Google Shape;19915;p30"/>
              <p:cNvSpPr/>
              <p:nvPr/>
            </p:nvSpPr>
            <p:spPr>
              <a:xfrm>
                <a:off x="1443789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6" name="Google Shape;19916;p30"/>
              <p:cNvSpPr/>
              <p:nvPr/>
            </p:nvSpPr>
            <p:spPr>
              <a:xfrm>
                <a:off x="1684395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7" name="Google Shape;19917;p30"/>
              <p:cNvSpPr/>
              <p:nvPr/>
            </p:nvSpPr>
            <p:spPr>
              <a:xfrm>
                <a:off x="1443789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8" name="Google Shape;19918;p30"/>
              <p:cNvSpPr/>
              <p:nvPr/>
            </p:nvSpPr>
            <p:spPr>
              <a:xfrm>
                <a:off x="1684395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9" name="Google Shape;19919;p30"/>
              <p:cNvSpPr/>
              <p:nvPr/>
            </p:nvSpPr>
            <p:spPr>
              <a:xfrm>
                <a:off x="1443789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0" name="Google Shape;19920;p30"/>
              <p:cNvSpPr/>
              <p:nvPr/>
            </p:nvSpPr>
            <p:spPr>
              <a:xfrm>
                <a:off x="1684395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1" name="Google Shape;19921;p30"/>
              <p:cNvSpPr/>
              <p:nvPr/>
            </p:nvSpPr>
            <p:spPr>
              <a:xfrm>
                <a:off x="1443789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2" name="Google Shape;19922;p30"/>
              <p:cNvSpPr/>
              <p:nvPr/>
            </p:nvSpPr>
            <p:spPr>
              <a:xfrm>
                <a:off x="1684395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3" name="Google Shape;19923;p30"/>
              <p:cNvSpPr/>
              <p:nvPr/>
            </p:nvSpPr>
            <p:spPr>
              <a:xfrm>
                <a:off x="1443789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4" name="Google Shape;19924;p30"/>
              <p:cNvSpPr/>
              <p:nvPr/>
            </p:nvSpPr>
            <p:spPr>
              <a:xfrm>
                <a:off x="1684395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5" name="Google Shape;19925;p30"/>
              <p:cNvSpPr/>
              <p:nvPr/>
            </p:nvSpPr>
            <p:spPr>
              <a:xfrm>
                <a:off x="1443789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6" name="Google Shape;19926;p30"/>
              <p:cNvSpPr/>
              <p:nvPr/>
            </p:nvSpPr>
            <p:spPr>
              <a:xfrm>
                <a:off x="1684395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7" name="Google Shape;19927;p30"/>
              <p:cNvSpPr/>
              <p:nvPr/>
            </p:nvSpPr>
            <p:spPr>
              <a:xfrm>
                <a:off x="1443789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8" name="Google Shape;19928;p30"/>
              <p:cNvSpPr/>
              <p:nvPr/>
            </p:nvSpPr>
            <p:spPr>
              <a:xfrm>
                <a:off x="1684395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9" name="Google Shape;19929;p30"/>
              <p:cNvSpPr/>
              <p:nvPr/>
            </p:nvSpPr>
            <p:spPr>
              <a:xfrm>
                <a:off x="1443789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0" name="Google Shape;19930;p30"/>
              <p:cNvSpPr/>
              <p:nvPr/>
            </p:nvSpPr>
            <p:spPr>
              <a:xfrm>
                <a:off x="1684395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1" name="Google Shape;19931;p30"/>
              <p:cNvSpPr/>
              <p:nvPr/>
            </p:nvSpPr>
            <p:spPr>
              <a:xfrm>
                <a:off x="1443789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2" name="Google Shape;19932;p30"/>
              <p:cNvSpPr/>
              <p:nvPr/>
            </p:nvSpPr>
            <p:spPr>
              <a:xfrm>
                <a:off x="1684395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3" name="Google Shape;19933;p30"/>
              <p:cNvSpPr/>
              <p:nvPr/>
            </p:nvSpPr>
            <p:spPr>
              <a:xfrm>
                <a:off x="1443789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4" name="Google Shape;19934;p30"/>
              <p:cNvSpPr/>
              <p:nvPr/>
            </p:nvSpPr>
            <p:spPr>
              <a:xfrm>
                <a:off x="1684395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5" name="Google Shape;19935;p30"/>
              <p:cNvSpPr/>
              <p:nvPr/>
            </p:nvSpPr>
            <p:spPr>
              <a:xfrm>
                <a:off x="1443789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6" name="Google Shape;19936;p30"/>
              <p:cNvSpPr/>
              <p:nvPr/>
            </p:nvSpPr>
            <p:spPr>
              <a:xfrm>
                <a:off x="1684395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7" name="Google Shape;19937;p30"/>
              <p:cNvSpPr/>
              <p:nvPr/>
            </p:nvSpPr>
            <p:spPr>
              <a:xfrm>
                <a:off x="1443789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8" name="Google Shape;19938;p30"/>
              <p:cNvSpPr/>
              <p:nvPr/>
            </p:nvSpPr>
            <p:spPr>
              <a:xfrm>
                <a:off x="1684395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9" name="Google Shape;19939;p30"/>
              <p:cNvSpPr/>
              <p:nvPr/>
            </p:nvSpPr>
            <p:spPr>
              <a:xfrm>
                <a:off x="1443789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0" name="Google Shape;19940;p30"/>
              <p:cNvSpPr/>
              <p:nvPr/>
            </p:nvSpPr>
            <p:spPr>
              <a:xfrm>
                <a:off x="1684395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1" name="Google Shape;19941;p30"/>
              <p:cNvSpPr/>
              <p:nvPr/>
            </p:nvSpPr>
            <p:spPr>
              <a:xfrm>
                <a:off x="1443789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2" name="Google Shape;19942;p30"/>
              <p:cNvSpPr/>
              <p:nvPr/>
            </p:nvSpPr>
            <p:spPr>
              <a:xfrm>
                <a:off x="1684395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3" name="Google Shape;19943;p30"/>
              <p:cNvSpPr/>
              <p:nvPr/>
            </p:nvSpPr>
            <p:spPr>
              <a:xfrm>
                <a:off x="1925052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4" name="Google Shape;19944;p30"/>
              <p:cNvSpPr/>
              <p:nvPr/>
            </p:nvSpPr>
            <p:spPr>
              <a:xfrm>
                <a:off x="2165658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5" name="Google Shape;19945;p30"/>
              <p:cNvSpPr/>
              <p:nvPr/>
            </p:nvSpPr>
            <p:spPr>
              <a:xfrm>
                <a:off x="1925052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6" name="Google Shape;19946;p30"/>
              <p:cNvSpPr/>
              <p:nvPr/>
            </p:nvSpPr>
            <p:spPr>
              <a:xfrm>
                <a:off x="2165658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7" name="Google Shape;19947;p30"/>
              <p:cNvSpPr/>
              <p:nvPr/>
            </p:nvSpPr>
            <p:spPr>
              <a:xfrm>
                <a:off x="1925052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8" name="Google Shape;19948;p30"/>
              <p:cNvSpPr/>
              <p:nvPr/>
            </p:nvSpPr>
            <p:spPr>
              <a:xfrm>
                <a:off x="2165658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9" name="Google Shape;19949;p30"/>
              <p:cNvSpPr/>
              <p:nvPr/>
            </p:nvSpPr>
            <p:spPr>
              <a:xfrm>
                <a:off x="1925052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0" name="Google Shape;19950;p30"/>
              <p:cNvSpPr/>
              <p:nvPr/>
            </p:nvSpPr>
            <p:spPr>
              <a:xfrm>
                <a:off x="2165658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1" name="Google Shape;19951;p30"/>
              <p:cNvSpPr/>
              <p:nvPr/>
            </p:nvSpPr>
            <p:spPr>
              <a:xfrm>
                <a:off x="1925052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2" name="Google Shape;19952;p30"/>
              <p:cNvSpPr/>
              <p:nvPr/>
            </p:nvSpPr>
            <p:spPr>
              <a:xfrm>
                <a:off x="2165658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3" name="Google Shape;19953;p30"/>
              <p:cNvSpPr/>
              <p:nvPr/>
            </p:nvSpPr>
            <p:spPr>
              <a:xfrm>
                <a:off x="1925052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4" name="Google Shape;19954;p30"/>
              <p:cNvSpPr/>
              <p:nvPr/>
            </p:nvSpPr>
            <p:spPr>
              <a:xfrm>
                <a:off x="2165658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5" name="Google Shape;19955;p30"/>
              <p:cNvSpPr/>
              <p:nvPr/>
            </p:nvSpPr>
            <p:spPr>
              <a:xfrm>
                <a:off x="1925052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6" name="Google Shape;19956;p30"/>
              <p:cNvSpPr/>
              <p:nvPr/>
            </p:nvSpPr>
            <p:spPr>
              <a:xfrm>
                <a:off x="2165658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7" name="Google Shape;19957;p30"/>
              <p:cNvSpPr/>
              <p:nvPr/>
            </p:nvSpPr>
            <p:spPr>
              <a:xfrm>
                <a:off x="1925052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8" name="Google Shape;19958;p30"/>
              <p:cNvSpPr/>
              <p:nvPr/>
            </p:nvSpPr>
            <p:spPr>
              <a:xfrm>
                <a:off x="2165658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9" name="Google Shape;19959;p30"/>
              <p:cNvSpPr/>
              <p:nvPr/>
            </p:nvSpPr>
            <p:spPr>
              <a:xfrm>
                <a:off x="1925052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0" name="Google Shape;19960;p30"/>
              <p:cNvSpPr/>
              <p:nvPr/>
            </p:nvSpPr>
            <p:spPr>
              <a:xfrm>
                <a:off x="2165658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1" name="Google Shape;19961;p30"/>
              <p:cNvSpPr/>
              <p:nvPr/>
            </p:nvSpPr>
            <p:spPr>
              <a:xfrm>
                <a:off x="1925052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2" name="Google Shape;19962;p30"/>
              <p:cNvSpPr/>
              <p:nvPr/>
            </p:nvSpPr>
            <p:spPr>
              <a:xfrm>
                <a:off x="2165658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3" name="Google Shape;19963;p30"/>
              <p:cNvSpPr/>
              <p:nvPr/>
            </p:nvSpPr>
            <p:spPr>
              <a:xfrm>
                <a:off x="1925052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4" name="Google Shape;19964;p30"/>
              <p:cNvSpPr/>
              <p:nvPr/>
            </p:nvSpPr>
            <p:spPr>
              <a:xfrm>
                <a:off x="2165658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5" name="Google Shape;19965;p30"/>
              <p:cNvSpPr/>
              <p:nvPr/>
            </p:nvSpPr>
            <p:spPr>
              <a:xfrm>
                <a:off x="1925052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6" name="Google Shape;19966;p30"/>
              <p:cNvSpPr/>
              <p:nvPr/>
            </p:nvSpPr>
            <p:spPr>
              <a:xfrm>
                <a:off x="2165658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7" name="Google Shape;19967;p30"/>
              <p:cNvSpPr/>
              <p:nvPr/>
            </p:nvSpPr>
            <p:spPr>
              <a:xfrm>
                <a:off x="1925052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8" name="Google Shape;19968;p30"/>
              <p:cNvSpPr/>
              <p:nvPr/>
            </p:nvSpPr>
            <p:spPr>
              <a:xfrm>
                <a:off x="2165658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9" name="Google Shape;19969;p30"/>
              <p:cNvSpPr/>
              <p:nvPr/>
            </p:nvSpPr>
            <p:spPr>
              <a:xfrm>
                <a:off x="1925052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0" name="Google Shape;19970;p30"/>
              <p:cNvSpPr/>
              <p:nvPr/>
            </p:nvSpPr>
            <p:spPr>
              <a:xfrm>
                <a:off x="2165658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1" name="Google Shape;19971;p30"/>
              <p:cNvSpPr/>
              <p:nvPr/>
            </p:nvSpPr>
            <p:spPr>
              <a:xfrm>
                <a:off x="1925052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2" name="Google Shape;19972;p30"/>
              <p:cNvSpPr/>
              <p:nvPr/>
            </p:nvSpPr>
            <p:spPr>
              <a:xfrm>
                <a:off x="2165658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3" name="Google Shape;19973;p30"/>
              <p:cNvSpPr/>
              <p:nvPr/>
            </p:nvSpPr>
            <p:spPr>
              <a:xfrm>
                <a:off x="1925052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4" name="Google Shape;19974;p30"/>
              <p:cNvSpPr/>
              <p:nvPr/>
            </p:nvSpPr>
            <p:spPr>
              <a:xfrm>
                <a:off x="2165658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5" name="Google Shape;19975;p30"/>
              <p:cNvSpPr/>
              <p:nvPr/>
            </p:nvSpPr>
            <p:spPr>
              <a:xfrm>
                <a:off x="1925052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6" name="Google Shape;19976;p30"/>
              <p:cNvSpPr/>
              <p:nvPr/>
            </p:nvSpPr>
            <p:spPr>
              <a:xfrm>
                <a:off x="2165658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7" name="Google Shape;19977;p30"/>
              <p:cNvSpPr/>
              <p:nvPr/>
            </p:nvSpPr>
            <p:spPr>
              <a:xfrm>
                <a:off x="1925052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8" name="Google Shape;19978;p30"/>
              <p:cNvSpPr/>
              <p:nvPr/>
            </p:nvSpPr>
            <p:spPr>
              <a:xfrm>
                <a:off x="2165658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9" name="Google Shape;19979;p30"/>
              <p:cNvSpPr/>
              <p:nvPr/>
            </p:nvSpPr>
            <p:spPr>
              <a:xfrm>
                <a:off x="1925052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0" name="Google Shape;19980;p30"/>
              <p:cNvSpPr/>
              <p:nvPr/>
            </p:nvSpPr>
            <p:spPr>
              <a:xfrm>
                <a:off x="2165658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1" name="Google Shape;19981;p30"/>
              <p:cNvSpPr/>
              <p:nvPr/>
            </p:nvSpPr>
            <p:spPr>
              <a:xfrm>
                <a:off x="1925052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2" name="Google Shape;19982;p30"/>
              <p:cNvSpPr/>
              <p:nvPr/>
            </p:nvSpPr>
            <p:spPr>
              <a:xfrm>
                <a:off x="2165658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3" name="Google Shape;19983;p30"/>
              <p:cNvSpPr/>
              <p:nvPr/>
            </p:nvSpPr>
            <p:spPr>
              <a:xfrm>
                <a:off x="2406315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4" name="Google Shape;19984;p30"/>
              <p:cNvSpPr/>
              <p:nvPr/>
            </p:nvSpPr>
            <p:spPr>
              <a:xfrm>
                <a:off x="2646921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5" name="Google Shape;19985;p30"/>
              <p:cNvSpPr/>
              <p:nvPr/>
            </p:nvSpPr>
            <p:spPr>
              <a:xfrm>
                <a:off x="2406315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6" name="Google Shape;19986;p30"/>
              <p:cNvSpPr/>
              <p:nvPr/>
            </p:nvSpPr>
            <p:spPr>
              <a:xfrm>
                <a:off x="2646921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7" name="Google Shape;19987;p30"/>
              <p:cNvSpPr/>
              <p:nvPr/>
            </p:nvSpPr>
            <p:spPr>
              <a:xfrm>
                <a:off x="2406315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8" name="Google Shape;19988;p30"/>
              <p:cNvSpPr/>
              <p:nvPr/>
            </p:nvSpPr>
            <p:spPr>
              <a:xfrm>
                <a:off x="2646921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9" name="Google Shape;19989;p30"/>
              <p:cNvSpPr/>
              <p:nvPr/>
            </p:nvSpPr>
            <p:spPr>
              <a:xfrm>
                <a:off x="2406315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0" name="Google Shape;19990;p30"/>
              <p:cNvSpPr/>
              <p:nvPr/>
            </p:nvSpPr>
            <p:spPr>
              <a:xfrm>
                <a:off x="2646921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1" name="Google Shape;19991;p30"/>
              <p:cNvSpPr/>
              <p:nvPr/>
            </p:nvSpPr>
            <p:spPr>
              <a:xfrm>
                <a:off x="2406315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2" name="Google Shape;19992;p30"/>
              <p:cNvSpPr/>
              <p:nvPr/>
            </p:nvSpPr>
            <p:spPr>
              <a:xfrm>
                <a:off x="2646921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3" name="Google Shape;19993;p30"/>
              <p:cNvSpPr/>
              <p:nvPr/>
            </p:nvSpPr>
            <p:spPr>
              <a:xfrm>
                <a:off x="2406315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4" name="Google Shape;19994;p30"/>
              <p:cNvSpPr/>
              <p:nvPr/>
            </p:nvSpPr>
            <p:spPr>
              <a:xfrm>
                <a:off x="2646921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5" name="Google Shape;19995;p30"/>
              <p:cNvSpPr/>
              <p:nvPr/>
            </p:nvSpPr>
            <p:spPr>
              <a:xfrm>
                <a:off x="2406315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6" name="Google Shape;19996;p30"/>
              <p:cNvSpPr/>
              <p:nvPr/>
            </p:nvSpPr>
            <p:spPr>
              <a:xfrm>
                <a:off x="2646921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7" name="Google Shape;19997;p30"/>
              <p:cNvSpPr/>
              <p:nvPr/>
            </p:nvSpPr>
            <p:spPr>
              <a:xfrm>
                <a:off x="2406315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8" name="Google Shape;19998;p30"/>
              <p:cNvSpPr/>
              <p:nvPr/>
            </p:nvSpPr>
            <p:spPr>
              <a:xfrm>
                <a:off x="2646921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9" name="Google Shape;19999;p30"/>
              <p:cNvSpPr/>
              <p:nvPr/>
            </p:nvSpPr>
            <p:spPr>
              <a:xfrm>
                <a:off x="2406315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0" name="Google Shape;20000;p30"/>
              <p:cNvSpPr/>
              <p:nvPr/>
            </p:nvSpPr>
            <p:spPr>
              <a:xfrm>
                <a:off x="2646921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1" name="Google Shape;20001;p30"/>
              <p:cNvSpPr/>
              <p:nvPr/>
            </p:nvSpPr>
            <p:spPr>
              <a:xfrm>
                <a:off x="2406315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2" name="Google Shape;20002;p30"/>
              <p:cNvSpPr/>
              <p:nvPr/>
            </p:nvSpPr>
            <p:spPr>
              <a:xfrm>
                <a:off x="2646921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3" name="Google Shape;20003;p30"/>
              <p:cNvSpPr/>
              <p:nvPr/>
            </p:nvSpPr>
            <p:spPr>
              <a:xfrm>
                <a:off x="2406315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4" name="Google Shape;20004;p30"/>
              <p:cNvSpPr/>
              <p:nvPr/>
            </p:nvSpPr>
            <p:spPr>
              <a:xfrm>
                <a:off x="2646921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5" name="Google Shape;20005;p30"/>
              <p:cNvSpPr/>
              <p:nvPr/>
            </p:nvSpPr>
            <p:spPr>
              <a:xfrm>
                <a:off x="2406315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6" name="Google Shape;20006;p30"/>
              <p:cNvSpPr/>
              <p:nvPr/>
            </p:nvSpPr>
            <p:spPr>
              <a:xfrm>
                <a:off x="2646921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7" name="Google Shape;20007;p30"/>
              <p:cNvSpPr/>
              <p:nvPr/>
            </p:nvSpPr>
            <p:spPr>
              <a:xfrm>
                <a:off x="2406315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8" name="Google Shape;20008;p30"/>
              <p:cNvSpPr/>
              <p:nvPr/>
            </p:nvSpPr>
            <p:spPr>
              <a:xfrm>
                <a:off x="2646921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9" name="Google Shape;20009;p30"/>
              <p:cNvSpPr/>
              <p:nvPr/>
            </p:nvSpPr>
            <p:spPr>
              <a:xfrm>
                <a:off x="2406315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0" name="Google Shape;20010;p30"/>
              <p:cNvSpPr/>
              <p:nvPr/>
            </p:nvSpPr>
            <p:spPr>
              <a:xfrm>
                <a:off x="2646921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1" name="Google Shape;20011;p30"/>
              <p:cNvSpPr/>
              <p:nvPr/>
            </p:nvSpPr>
            <p:spPr>
              <a:xfrm>
                <a:off x="2406315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2" name="Google Shape;20012;p30"/>
              <p:cNvSpPr/>
              <p:nvPr/>
            </p:nvSpPr>
            <p:spPr>
              <a:xfrm>
                <a:off x="2646921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3" name="Google Shape;20013;p30"/>
              <p:cNvSpPr/>
              <p:nvPr/>
            </p:nvSpPr>
            <p:spPr>
              <a:xfrm>
                <a:off x="2406315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4" name="Google Shape;20014;p30"/>
              <p:cNvSpPr/>
              <p:nvPr/>
            </p:nvSpPr>
            <p:spPr>
              <a:xfrm>
                <a:off x="2646921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5" name="Google Shape;20015;p30"/>
              <p:cNvSpPr/>
              <p:nvPr/>
            </p:nvSpPr>
            <p:spPr>
              <a:xfrm>
                <a:off x="2406315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6" name="Google Shape;20016;p30"/>
              <p:cNvSpPr/>
              <p:nvPr/>
            </p:nvSpPr>
            <p:spPr>
              <a:xfrm>
                <a:off x="2646921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7" name="Google Shape;20017;p30"/>
              <p:cNvSpPr/>
              <p:nvPr/>
            </p:nvSpPr>
            <p:spPr>
              <a:xfrm>
                <a:off x="2406315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8" name="Google Shape;20018;p30"/>
              <p:cNvSpPr/>
              <p:nvPr/>
            </p:nvSpPr>
            <p:spPr>
              <a:xfrm>
                <a:off x="2646921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9" name="Google Shape;20019;p30"/>
              <p:cNvSpPr/>
              <p:nvPr/>
            </p:nvSpPr>
            <p:spPr>
              <a:xfrm>
                <a:off x="2406315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0" name="Google Shape;20020;p30"/>
              <p:cNvSpPr/>
              <p:nvPr/>
            </p:nvSpPr>
            <p:spPr>
              <a:xfrm>
                <a:off x="2646921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1" name="Google Shape;20021;p30"/>
              <p:cNvSpPr/>
              <p:nvPr/>
            </p:nvSpPr>
            <p:spPr>
              <a:xfrm>
                <a:off x="2406315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2" name="Google Shape;20022;p30"/>
              <p:cNvSpPr/>
              <p:nvPr/>
            </p:nvSpPr>
            <p:spPr>
              <a:xfrm>
                <a:off x="2646921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3" name="Google Shape;20023;p30"/>
              <p:cNvSpPr/>
              <p:nvPr/>
            </p:nvSpPr>
            <p:spPr>
              <a:xfrm>
                <a:off x="2887578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4" name="Google Shape;20024;p30"/>
              <p:cNvSpPr/>
              <p:nvPr/>
            </p:nvSpPr>
            <p:spPr>
              <a:xfrm>
                <a:off x="3128184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5" name="Google Shape;20025;p30"/>
              <p:cNvSpPr/>
              <p:nvPr/>
            </p:nvSpPr>
            <p:spPr>
              <a:xfrm>
                <a:off x="2887578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6" name="Google Shape;20026;p30"/>
              <p:cNvSpPr/>
              <p:nvPr/>
            </p:nvSpPr>
            <p:spPr>
              <a:xfrm>
                <a:off x="3128184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7" name="Google Shape;20027;p30"/>
              <p:cNvSpPr/>
              <p:nvPr/>
            </p:nvSpPr>
            <p:spPr>
              <a:xfrm>
                <a:off x="2887578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8" name="Google Shape;20028;p30"/>
              <p:cNvSpPr/>
              <p:nvPr/>
            </p:nvSpPr>
            <p:spPr>
              <a:xfrm>
                <a:off x="3128184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9" name="Google Shape;20029;p30"/>
              <p:cNvSpPr/>
              <p:nvPr/>
            </p:nvSpPr>
            <p:spPr>
              <a:xfrm>
                <a:off x="2887578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0" name="Google Shape;20030;p30"/>
              <p:cNvSpPr/>
              <p:nvPr/>
            </p:nvSpPr>
            <p:spPr>
              <a:xfrm>
                <a:off x="3128184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1" name="Google Shape;20031;p30"/>
              <p:cNvSpPr/>
              <p:nvPr/>
            </p:nvSpPr>
            <p:spPr>
              <a:xfrm>
                <a:off x="2887578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2" name="Google Shape;20032;p30"/>
              <p:cNvSpPr/>
              <p:nvPr/>
            </p:nvSpPr>
            <p:spPr>
              <a:xfrm>
                <a:off x="3128184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3" name="Google Shape;20033;p30"/>
              <p:cNvSpPr/>
              <p:nvPr/>
            </p:nvSpPr>
            <p:spPr>
              <a:xfrm>
                <a:off x="2887578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4" name="Google Shape;20034;p30"/>
              <p:cNvSpPr/>
              <p:nvPr/>
            </p:nvSpPr>
            <p:spPr>
              <a:xfrm>
                <a:off x="3128184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5" name="Google Shape;20035;p30"/>
              <p:cNvSpPr/>
              <p:nvPr/>
            </p:nvSpPr>
            <p:spPr>
              <a:xfrm>
                <a:off x="2887578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6" name="Google Shape;20036;p30"/>
              <p:cNvSpPr/>
              <p:nvPr/>
            </p:nvSpPr>
            <p:spPr>
              <a:xfrm>
                <a:off x="3128184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7" name="Google Shape;20037;p30"/>
              <p:cNvSpPr/>
              <p:nvPr/>
            </p:nvSpPr>
            <p:spPr>
              <a:xfrm>
                <a:off x="2887578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8" name="Google Shape;20038;p30"/>
              <p:cNvSpPr/>
              <p:nvPr/>
            </p:nvSpPr>
            <p:spPr>
              <a:xfrm>
                <a:off x="3128184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9" name="Google Shape;20039;p30"/>
              <p:cNvSpPr/>
              <p:nvPr/>
            </p:nvSpPr>
            <p:spPr>
              <a:xfrm>
                <a:off x="2887578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0" name="Google Shape;20040;p30"/>
              <p:cNvSpPr/>
              <p:nvPr/>
            </p:nvSpPr>
            <p:spPr>
              <a:xfrm>
                <a:off x="3128184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1" name="Google Shape;20041;p30"/>
              <p:cNvSpPr/>
              <p:nvPr/>
            </p:nvSpPr>
            <p:spPr>
              <a:xfrm>
                <a:off x="2887578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2" name="Google Shape;20042;p30"/>
              <p:cNvSpPr/>
              <p:nvPr/>
            </p:nvSpPr>
            <p:spPr>
              <a:xfrm>
                <a:off x="3128184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3" name="Google Shape;20043;p30"/>
              <p:cNvSpPr/>
              <p:nvPr/>
            </p:nvSpPr>
            <p:spPr>
              <a:xfrm>
                <a:off x="2887578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4" name="Google Shape;20044;p30"/>
              <p:cNvSpPr/>
              <p:nvPr/>
            </p:nvSpPr>
            <p:spPr>
              <a:xfrm>
                <a:off x="3128184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5" name="Google Shape;20045;p30"/>
              <p:cNvSpPr/>
              <p:nvPr/>
            </p:nvSpPr>
            <p:spPr>
              <a:xfrm>
                <a:off x="2887578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6" name="Google Shape;20046;p30"/>
              <p:cNvSpPr/>
              <p:nvPr/>
            </p:nvSpPr>
            <p:spPr>
              <a:xfrm>
                <a:off x="3128184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7" name="Google Shape;20047;p30"/>
              <p:cNvSpPr/>
              <p:nvPr/>
            </p:nvSpPr>
            <p:spPr>
              <a:xfrm>
                <a:off x="2887578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8" name="Google Shape;20048;p30"/>
              <p:cNvSpPr/>
              <p:nvPr/>
            </p:nvSpPr>
            <p:spPr>
              <a:xfrm>
                <a:off x="3128184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9" name="Google Shape;20049;p30"/>
              <p:cNvSpPr/>
              <p:nvPr/>
            </p:nvSpPr>
            <p:spPr>
              <a:xfrm>
                <a:off x="2887578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0" name="Google Shape;20050;p30"/>
              <p:cNvSpPr/>
              <p:nvPr/>
            </p:nvSpPr>
            <p:spPr>
              <a:xfrm>
                <a:off x="3128184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1" name="Google Shape;20051;p30"/>
              <p:cNvSpPr/>
              <p:nvPr/>
            </p:nvSpPr>
            <p:spPr>
              <a:xfrm>
                <a:off x="2887578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2" name="Google Shape;20052;p30"/>
              <p:cNvSpPr/>
              <p:nvPr/>
            </p:nvSpPr>
            <p:spPr>
              <a:xfrm>
                <a:off x="3128184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3" name="Google Shape;20053;p30"/>
              <p:cNvSpPr/>
              <p:nvPr/>
            </p:nvSpPr>
            <p:spPr>
              <a:xfrm>
                <a:off x="2887578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4" name="Google Shape;20054;p30"/>
              <p:cNvSpPr/>
              <p:nvPr/>
            </p:nvSpPr>
            <p:spPr>
              <a:xfrm>
                <a:off x="3128184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5" name="Google Shape;20055;p30"/>
              <p:cNvSpPr/>
              <p:nvPr/>
            </p:nvSpPr>
            <p:spPr>
              <a:xfrm>
                <a:off x="2887578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6" name="Google Shape;20056;p30"/>
              <p:cNvSpPr/>
              <p:nvPr/>
            </p:nvSpPr>
            <p:spPr>
              <a:xfrm>
                <a:off x="3128184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7" name="Google Shape;20057;p30"/>
              <p:cNvSpPr/>
              <p:nvPr/>
            </p:nvSpPr>
            <p:spPr>
              <a:xfrm>
                <a:off x="2887578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8" name="Google Shape;20058;p30"/>
              <p:cNvSpPr/>
              <p:nvPr/>
            </p:nvSpPr>
            <p:spPr>
              <a:xfrm>
                <a:off x="3128184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9" name="Google Shape;20059;p30"/>
              <p:cNvSpPr/>
              <p:nvPr/>
            </p:nvSpPr>
            <p:spPr>
              <a:xfrm>
                <a:off x="2887578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0" name="Google Shape;20060;p30"/>
              <p:cNvSpPr/>
              <p:nvPr/>
            </p:nvSpPr>
            <p:spPr>
              <a:xfrm>
                <a:off x="3128184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1" name="Google Shape;20061;p30"/>
              <p:cNvSpPr/>
              <p:nvPr/>
            </p:nvSpPr>
            <p:spPr>
              <a:xfrm>
                <a:off x="2887578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2" name="Google Shape;20062;p30"/>
              <p:cNvSpPr/>
              <p:nvPr/>
            </p:nvSpPr>
            <p:spPr>
              <a:xfrm>
                <a:off x="3128184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3" name="Google Shape;20063;p30"/>
              <p:cNvSpPr/>
              <p:nvPr/>
            </p:nvSpPr>
            <p:spPr>
              <a:xfrm>
                <a:off x="3368841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4" name="Google Shape;20064;p30"/>
              <p:cNvSpPr/>
              <p:nvPr/>
            </p:nvSpPr>
            <p:spPr>
              <a:xfrm>
                <a:off x="3609447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5" name="Google Shape;20065;p30"/>
              <p:cNvSpPr/>
              <p:nvPr/>
            </p:nvSpPr>
            <p:spPr>
              <a:xfrm>
                <a:off x="3368841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6" name="Google Shape;20066;p30"/>
              <p:cNvSpPr/>
              <p:nvPr/>
            </p:nvSpPr>
            <p:spPr>
              <a:xfrm>
                <a:off x="3609447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7" name="Google Shape;20067;p30"/>
              <p:cNvSpPr/>
              <p:nvPr/>
            </p:nvSpPr>
            <p:spPr>
              <a:xfrm>
                <a:off x="3368841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8" name="Google Shape;20068;p30"/>
              <p:cNvSpPr/>
              <p:nvPr/>
            </p:nvSpPr>
            <p:spPr>
              <a:xfrm>
                <a:off x="3609447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9" name="Google Shape;20069;p30"/>
              <p:cNvSpPr/>
              <p:nvPr/>
            </p:nvSpPr>
            <p:spPr>
              <a:xfrm>
                <a:off x="3368841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0" name="Google Shape;20070;p30"/>
              <p:cNvSpPr/>
              <p:nvPr/>
            </p:nvSpPr>
            <p:spPr>
              <a:xfrm>
                <a:off x="3609447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1" name="Google Shape;20071;p30"/>
              <p:cNvSpPr/>
              <p:nvPr/>
            </p:nvSpPr>
            <p:spPr>
              <a:xfrm>
                <a:off x="3368841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2" name="Google Shape;20072;p30"/>
              <p:cNvSpPr/>
              <p:nvPr/>
            </p:nvSpPr>
            <p:spPr>
              <a:xfrm>
                <a:off x="3609447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3" name="Google Shape;20073;p30"/>
              <p:cNvSpPr/>
              <p:nvPr/>
            </p:nvSpPr>
            <p:spPr>
              <a:xfrm>
                <a:off x="3368841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4" name="Google Shape;20074;p30"/>
              <p:cNvSpPr/>
              <p:nvPr/>
            </p:nvSpPr>
            <p:spPr>
              <a:xfrm>
                <a:off x="3609447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5" name="Google Shape;20075;p30"/>
              <p:cNvSpPr/>
              <p:nvPr/>
            </p:nvSpPr>
            <p:spPr>
              <a:xfrm>
                <a:off x="3368841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6" name="Google Shape;20076;p30"/>
              <p:cNvSpPr/>
              <p:nvPr/>
            </p:nvSpPr>
            <p:spPr>
              <a:xfrm>
                <a:off x="3609447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7" name="Google Shape;20077;p30"/>
              <p:cNvSpPr/>
              <p:nvPr/>
            </p:nvSpPr>
            <p:spPr>
              <a:xfrm>
                <a:off x="3368841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8" name="Google Shape;20078;p30"/>
              <p:cNvSpPr/>
              <p:nvPr/>
            </p:nvSpPr>
            <p:spPr>
              <a:xfrm>
                <a:off x="3609447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9" name="Google Shape;20079;p30"/>
              <p:cNvSpPr/>
              <p:nvPr/>
            </p:nvSpPr>
            <p:spPr>
              <a:xfrm>
                <a:off x="3368841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0" name="Google Shape;20080;p30"/>
              <p:cNvSpPr/>
              <p:nvPr/>
            </p:nvSpPr>
            <p:spPr>
              <a:xfrm>
                <a:off x="3609447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1" name="Google Shape;20081;p30"/>
              <p:cNvSpPr/>
              <p:nvPr/>
            </p:nvSpPr>
            <p:spPr>
              <a:xfrm>
                <a:off x="3368841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2" name="Google Shape;20082;p30"/>
              <p:cNvSpPr/>
              <p:nvPr/>
            </p:nvSpPr>
            <p:spPr>
              <a:xfrm>
                <a:off x="3609447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3" name="Google Shape;20083;p30"/>
              <p:cNvSpPr/>
              <p:nvPr/>
            </p:nvSpPr>
            <p:spPr>
              <a:xfrm>
                <a:off x="3368841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4" name="Google Shape;20084;p30"/>
              <p:cNvSpPr/>
              <p:nvPr/>
            </p:nvSpPr>
            <p:spPr>
              <a:xfrm>
                <a:off x="3609447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5" name="Google Shape;20085;p30"/>
              <p:cNvSpPr/>
              <p:nvPr/>
            </p:nvSpPr>
            <p:spPr>
              <a:xfrm>
                <a:off x="3368841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6" name="Google Shape;20086;p30"/>
              <p:cNvSpPr/>
              <p:nvPr/>
            </p:nvSpPr>
            <p:spPr>
              <a:xfrm>
                <a:off x="3609447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7" name="Google Shape;20087;p30"/>
              <p:cNvSpPr/>
              <p:nvPr/>
            </p:nvSpPr>
            <p:spPr>
              <a:xfrm>
                <a:off x="3368841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8" name="Google Shape;20088;p30"/>
              <p:cNvSpPr/>
              <p:nvPr/>
            </p:nvSpPr>
            <p:spPr>
              <a:xfrm>
                <a:off x="3609447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9" name="Google Shape;20089;p30"/>
              <p:cNvSpPr/>
              <p:nvPr/>
            </p:nvSpPr>
            <p:spPr>
              <a:xfrm>
                <a:off x="3368841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0" name="Google Shape;20090;p30"/>
              <p:cNvSpPr/>
              <p:nvPr/>
            </p:nvSpPr>
            <p:spPr>
              <a:xfrm>
                <a:off x="3609447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1" name="Google Shape;20091;p30"/>
              <p:cNvSpPr/>
              <p:nvPr/>
            </p:nvSpPr>
            <p:spPr>
              <a:xfrm>
                <a:off x="3368841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2" name="Google Shape;20092;p30"/>
              <p:cNvSpPr/>
              <p:nvPr/>
            </p:nvSpPr>
            <p:spPr>
              <a:xfrm>
                <a:off x="3609447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3" name="Google Shape;20093;p30"/>
              <p:cNvSpPr/>
              <p:nvPr/>
            </p:nvSpPr>
            <p:spPr>
              <a:xfrm>
                <a:off x="3368841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4" name="Google Shape;20094;p30"/>
              <p:cNvSpPr/>
              <p:nvPr/>
            </p:nvSpPr>
            <p:spPr>
              <a:xfrm>
                <a:off x="3609447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5" name="Google Shape;20095;p30"/>
              <p:cNvSpPr/>
              <p:nvPr/>
            </p:nvSpPr>
            <p:spPr>
              <a:xfrm>
                <a:off x="3368841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6" name="Google Shape;20096;p30"/>
              <p:cNvSpPr/>
              <p:nvPr/>
            </p:nvSpPr>
            <p:spPr>
              <a:xfrm>
                <a:off x="3609447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7" name="Google Shape;20097;p30"/>
              <p:cNvSpPr/>
              <p:nvPr/>
            </p:nvSpPr>
            <p:spPr>
              <a:xfrm>
                <a:off x="3368841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8" name="Google Shape;20098;p30"/>
              <p:cNvSpPr/>
              <p:nvPr/>
            </p:nvSpPr>
            <p:spPr>
              <a:xfrm>
                <a:off x="3609447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9" name="Google Shape;20099;p30"/>
              <p:cNvSpPr/>
              <p:nvPr/>
            </p:nvSpPr>
            <p:spPr>
              <a:xfrm>
                <a:off x="3368841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0" name="Google Shape;20100;p30"/>
              <p:cNvSpPr/>
              <p:nvPr/>
            </p:nvSpPr>
            <p:spPr>
              <a:xfrm>
                <a:off x="3609447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1" name="Google Shape;20101;p30"/>
              <p:cNvSpPr/>
              <p:nvPr/>
            </p:nvSpPr>
            <p:spPr>
              <a:xfrm>
                <a:off x="3368841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2" name="Google Shape;20102;p30"/>
              <p:cNvSpPr/>
              <p:nvPr/>
            </p:nvSpPr>
            <p:spPr>
              <a:xfrm>
                <a:off x="3609447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3" name="Google Shape;20103;p30"/>
              <p:cNvSpPr/>
              <p:nvPr/>
            </p:nvSpPr>
            <p:spPr>
              <a:xfrm>
                <a:off x="3850104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4" name="Google Shape;20104;p30"/>
              <p:cNvSpPr/>
              <p:nvPr/>
            </p:nvSpPr>
            <p:spPr>
              <a:xfrm>
                <a:off x="4090710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5" name="Google Shape;20105;p30"/>
              <p:cNvSpPr/>
              <p:nvPr/>
            </p:nvSpPr>
            <p:spPr>
              <a:xfrm>
                <a:off x="3850104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6" name="Google Shape;20106;p30"/>
              <p:cNvSpPr/>
              <p:nvPr/>
            </p:nvSpPr>
            <p:spPr>
              <a:xfrm>
                <a:off x="4090710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7" name="Google Shape;20107;p30"/>
              <p:cNvSpPr/>
              <p:nvPr/>
            </p:nvSpPr>
            <p:spPr>
              <a:xfrm>
                <a:off x="3850104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8" name="Google Shape;20108;p30"/>
              <p:cNvSpPr/>
              <p:nvPr/>
            </p:nvSpPr>
            <p:spPr>
              <a:xfrm>
                <a:off x="4090710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9" name="Google Shape;20109;p30"/>
              <p:cNvSpPr/>
              <p:nvPr/>
            </p:nvSpPr>
            <p:spPr>
              <a:xfrm>
                <a:off x="3850104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0" name="Google Shape;20110;p30"/>
              <p:cNvSpPr/>
              <p:nvPr/>
            </p:nvSpPr>
            <p:spPr>
              <a:xfrm>
                <a:off x="4090710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1" name="Google Shape;20111;p30"/>
              <p:cNvSpPr/>
              <p:nvPr/>
            </p:nvSpPr>
            <p:spPr>
              <a:xfrm>
                <a:off x="3850104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2" name="Google Shape;20112;p30"/>
              <p:cNvSpPr/>
              <p:nvPr/>
            </p:nvSpPr>
            <p:spPr>
              <a:xfrm>
                <a:off x="4090710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3" name="Google Shape;20113;p30"/>
              <p:cNvSpPr/>
              <p:nvPr/>
            </p:nvSpPr>
            <p:spPr>
              <a:xfrm>
                <a:off x="3850104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4" name="Google Shape;20114;p30"/>
              <p:cNvSpPr/>
              <p:nvPr/>
            </p:nvSpPr>
            <p:spPr>
              <a:xfrm>
                <a:off x="4090710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5" name="Google Shape;20115;p30"/>
              <p:cNvSpPr/>
              <p:nvPr/>
            </p:nvSpPr>
            <p:spPr>
              <a:xfrm>
                <a:off x="3850104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6" name="Google Shape;20116;p30"/>
              <p:cNvSpPr/>
              <p:nvPr/>
            </p:nvSpPr>
            <p:spPr>
              <a:xfrm>
                <a:off x="4090710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7" name="Google Shape;20117;p30"/>
              <p:cNvSpPr/>
              <p:nvPr/>
            </p:nvSpPr>
            <p:spPr>
              <a:xfrm>
                <a:off x="3850104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8" name="Google Shape;20118;p30"/>
              <p:cNvSpPr/>
              <p:nvPr/>
            </p:nvSpPr>
            <p:spPr>
              <a:xfrm>
                <a:off x="4090710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9" name="Google Shape;20119;p30"/>
              <p:cNvSpPr/>
              <p:nvPr/>
            </p:nvSpPr>
            <p:spPr>
              <a:xfrm>
                <a:off x="3850104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0" name="Google Shape;20120;p30"/>
              <p:cNvSpPr/>
              <p:nvPr/>
            </p:nvSpPr>
            <p:spPr>
              <a:xfrm>
                <a:off x="4090710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1" name="Google Shape;20121;p30"/>
              <p:cNvSpPr/>
              <p:nvPr/>
            </p:nvSpPr>
            <p:spPr>
              <a:xfrm>
                <a:off x="3850104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2" name="Google Shape;20122;p30"/>
              <p:cNvSpPr/>
              <p:nvPr/>
            </p:nvSpPr>
            <p:spPr>
              <a:xfrm>
                <a:off x="4090710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3" name="Google Shape;20123;p30"/>
              <p:cNvSpPr/>
              <p:nvPr/>
            </p:nvSpPr>
            <p:spPr>
              <a:xfrm>
                <a:off x="3850104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4" name="Google Shape;20124;p30"/>
              <p:cNvSpPr/>
              <p:nvPr/>
            </p:nvSpPr>
            <p:spPr>
              <a:xfrm>
                <a:off x="4090710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5" name="Google Shape;20125;p30"/>
              <p:cNvSpPr/>
              <p:nvPr/>
            </p:nvSpPr>
            <p:spPr>
              <a:xfrm>
                <a:off x="3850104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6" name="Google Shape;20126;p30"/>
              <p:cNvSpPr/>
              <p:nvPr/>
            </p:nvSpPr>
            <p:spPr>
              <a:xfrm>
                <a:off x="4090710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7" name="Google Shape;20127;p30"/>
              <p:cNvSpPr/>
              <p:nvPr/>
            </p:nvSpPr>
            <p:spPr>
              <a:xfrm>
                <a:off x="3850104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8" name="Google Shape;20128;p30"/>
              <p:cNvSpPr/>
              <p:nvPr/>
            </p:nvSpPr>
            <p:spPr>
              <a:xfrm>
                <a:off x="4090710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9" name="Google Shape;20129;p30"/>
              <p:cNvSpPr/>
              <p:nvPr/>
            </p:nvSpPr>
            <p:spPr>
              <a:xfrm>
                <a:off x="3850104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0" name="Google Shape;20130;p30"/>
              <p:cNvSpPr/>
              <p:nvPr/>
            </p:nvSpPr>
            <p:spPr>
              <a:xfrm>
                <a:off x="4090710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1" name="Google Shape;20131;p30"/>
              <p:cNvSpPr/>
              <p:nvPr/>
            </p:nvSpPr>
            <p:spPr>
              <a:xfrm>
                <a:off x="3850104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2" name="Google Shape;20132;p30"/>
              <p:cNvSpPr/>
              <p:nvPr/>
            </p:nvSpPr>
            <p:spPr>
              <a:xfrm>
                <a:off x="4090710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3" name="Google Shape;20133;p30"/>
              <p:cNvSpPr/>
              <p:nvPr/>
            </p:nvSpPr>
            <p:spPr>
              <a:xfrm>
                <a:off x="3850104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4" name="Google Shape;20134;p30"/>
              <p:cNvSpPr/>
              <p:nvPr/>
            </p:nvSpPr>
            <p:spPr>
              <a:xfrm>
                <a:off x="4090710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5" name="Google Shape;20135;p30"/>
              <p:cNvSpPr/>
              <p:nvPr/>
            </p:nvSpPr>
            <p:spPr>
              <a:xfrm>
                <a:off x="3850104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6" name="Google Shape;20136;p30"/>
              <p:cNvSpPr/>
              <p:nvPr/>
            </p:nvSpPr>
            <p:spPr>
              <a:xfrm>
                <a:off x="4090710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7" name="Google Shape;20137;p30"/>
              <p:cNvSpPr/>
              <p:nvPr/>
            </p:nvSpPr>
            <p:spPr>
              <a:xfrm>
                <a:off x="3850104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8" name="Google Shape;20138;p30"/>
              <p:cNvSpPr/>
              <p:nvPr/>
            </p:nvSpPr>
            <p:spPr>
              <a:xfrm>
                <a:off x="4090710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9" name="Google Shape;20139;p30"/>
              <p:cNvSpPr/>
              <p:nvPr/>
            </p:nvSpPr>
            <p:spPr>
              <a:xfrm>
                <a:off x="3850104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0" name="Google Shape;20140;p30"/>
              <p:cNvSpPr/>
              <p:nvPr/>
            </p:nvSpPr>
            <p:spPr>
              <a:xfrm>
                <a:off x="4090710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1" name="Google Shape;20141;p30"/>
              <p:cNvSpPr/>
              <p:nvPr/>
            </p:nvSpPr>
            <p:spPr>
              <a:xfrm>
                <a:off x="3850104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2" name="Google Shape;20142;p30"/>
              <p:cNvSpPr/>
              <p:nvPr/>
            </p:nvSpPr>
            <p:spPr>
              <a:xfrm>
                <a:off x="4090710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3" name="Google Shape;20143;p30"/>
              <p:cNvSpPr/>
              <p:nvPr/>
            </p:nvSpPr>
            <p:spPr>
              <a:xfrm>
                <a:off x="4331368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4" name="Google Shape;20144;p30"/>
              <p:cNvSpPr/>
              <p:nvPr/>
            </p:nvSpPr>
            <p:spPr>
              <a:xfrm>
                <a:off x="4571973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5" name="Google Shape;20145;p30"/>
              <p:cNvSpPr/>
              <p:nvPr/>
            </p:nvSpPr>
            <p:spPr>
              <a:xfrm>
                <a:off x="4331368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6" name="Google Shape;20146;p30"/>
              <p:cNvSpPr/>
              <p:nvPr/>
            </p:nvSpPr>
            <p:spPr>
              <a:xfrm>
                <a:off x="4571973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7" name="Google Shape;20147;p30"/>
              <p:cNvSpPr/>
              <p:nvPr/>
            </p:nvSpPr>
            <p:spPr>
              <a:xfrm>
                <a:off x="4331368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8" name="Google Shape;20148;p30"/>
              <p:cNvSpPr/>
              <p:nvPr/>
            </p:nvSpPr>
            <p:spPr>
              <a:xfrm>
                <a:off x="4571973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9" name="Google Shape;20149;p30"/>
              <p:cNvSpPr/>
              <p:nvPr/>
            </p:nvSpPr>
            <p:spPr>
              <a:xfrm>
                <a:off x="4331368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0" name="Google Shape;20150;p30"/>
              <p:cNvSpPr/>
              <p:nvPr/>
            </p:nvSpPr>
            <p:spPr>
              <a:xfrm>
                <a:off x="4571973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1" name="Google Shape;20151;p30"/>
              <p:cNvSpPr/>
              <p:nvPr/>
            </p:nvSpPr>
            <p:spPr>
              <a:xfrm>
                <a:off x="4331368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2" name="Google Shape;20152;p30"/>
              <p:cNvSpPr/>
              <p:nvPr/>
            </p:nvSpPr>
            <p:spPr>
              <a:xfrm>
                <a:off x="4571973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3" name="Google Shape;20153;p30"/>
              <p:cNvSpPr/>
              <p:nvPr/>
            </p:nvSpPr>
            <p:spPr>
              <a:xfrm>
                <a:off x="4331368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4" name="Google Shape;20154;p30"/>
              <p:cNvSpPr/>
              <p:nvPr/>
            </p:nvSpPr>
            <p:spPr>
              <a:xfrm>
                <a:off x="4571973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5" name="Google Shape;20155;p30"/>
              <p:cNvSpPr/>
              <p:nvPr/>
            </p:nvSpPr>
            <p:spPr>
              <a:xfrm>
                <a:off x="4331368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6" name="Google Shape;20156;p30"/>
              <p:cNvSpPr/>
              <p:nvPr/>
            </p:nvSpPr>
            <p:spPr>
              <a:xfrm>
                <a:off x="4571973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7" name="Google Shape;20157;p30"/>
              <p:cNvSpPr/>
              <p:nvPr/>
            </p:nvSpPr>
            <p:spPr>
              <a:xfrm>
                <a:off x="4331368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8" name="Google Shape;20158;p30"/>
              <p:cNvSpPr/>
              <p:nvPr/>
            </p:nvSpPr>
            <p:spPr>
              <a:xfrm>
                <a:off x="4571973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9" name="Google Shape;20159;p30"/>
              <p:cNvSpPr/>
              <p:nvPr/>
            </p:nvSpPr>
            <p:spPr>
              <a:xfrm>
                <a:off x="4331368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0" name="Google Shape;20160;p30"/>
              <p:cNvSpPr/>
              <p:nvPr/>
            </p:nvSpPr>
            <p:spPr>
              <a:xfrm>
                <a:off x="4571973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1" name="Google Shape;20161;p30"/>
              <p:cNvSpPr/>
              <p:nvPr/>
            </p:nvSpPr>
            <p:spPr>
              <a:xfrm>
                <a:off x="4331368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2" name="Google Shape;20162;p30"/>
              <p:cNvSpPr/>
              <p:nvPr/>
            </p:nvSpPr>
            <p:spPr>
              <a:xfrm>
                <a:off x="4571973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3" name="Google Shape;20163;p30"/>
              <p:cNvSpPr/>
              <p:nvPr/>
            </p:nvSpPr>
            <p:spPr>
              <a:xfrm>
                <a:off x="4331368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4" name="Google Shape;20164;p30"/>
              <p:cNvSpPr/>
              <p:nvPr/>
            </p:nvSpPr>
            <p:spPr>
              <a:xfrm>
                <a:off x="4571973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5" name="Google Shape;20165;p30"/>
              <p:cNvSpPr/>
              <p:nvPr/>
            </p:nvSpPr>
            <p:spPr>
              <a:xfrm>
                <a:off x="4331368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6" name="Google Shape;20166;p30"/>
              <p:cNvSpPr/>
              <p:nvPr/>
            </p:nvSpPr>
            <p:spPr>
              <a:xfrm>
                <a:off x="4571973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7" name="Google Shape;20167;p30"/>
              <p:cNvSpPr/>
              <p:nvPr/>
            </p:nvSpPr>
            <p:spPr>
              <a:xfrm>
                <a:off x="4331368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8" name="Google Shape;20168;p30"/>
              <p:cNvSpPr/>
              <p:nvPr/>
            </p:nvSpPr>
            <p:spPr>
              <a:xfrm>
                <a:off x="4571973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9" name="Google Shape;20169;p30"/>
              <p:cNvSpPr/>
              <p:nvPr/>
            </p:nvSpPr>
            <p:spPr>
              <a:xfrm>
                <a:off x="4331368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0" name="Google Shape;20170;p30"/>
              <p:cNvSpPr/>
              <p:nvPr/>
            </p:nvSpPr>
            <p:spPr>
              <a:xfrm>
                <a:off x="4571973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1" name="Google Shape;20171;p30"/>
              <p:cNvSpPr/>
              <p:nvPr/>
            </p:nvSpPr>
            <p:spPr>
              <a:xfrm>
                <a:off x="4331368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2" name="Google Shape;20172;p30"/>
              <p:cNvSpPr/>
              <p:nvPr/>
            </p:nvSpPr>
            <p:spPr>
              <a:xfrm>
                <a:off x="4571973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3" name="Google Shape;20173;p30"/>
              <p:cNvSpPr/>
              <p:nvPr/>
            </p:nvSpPr>
            <p:spPr>
              <a:xfrm>
                <a:off x="4331368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4" name="Google Shape;20174;p30"/>
              <p:cNvSpPr/>
              <p:nvPr/>
            </p:nvSpPr>
            <p:spPr>
              <a:xfrm>
                <a:off x="4571973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5" name="Google Shape;20175;p30"/>
              <p:cNvSpPr/>
              <p:nvPr/>
            </p:nvSpPr>
            <p:spPr>
              <a:xfrm>
                <a:off x="4331368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6" name="Google Shape;20176;p30"/>
              <p:cNvSpPr/>
              <p:nvPr/>
            </p:nvSpPr>
            <p:spPr>
              <a:xfrm>
                <a:off x="4571973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7" name="Google Shape;20177;p30"/>
              <p:cNvSpPr/>
              <p:nvPr/>
            </p:nvSpPr>
            <p:spPr>
              <a:xfrm>
                <a:off x="4331368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8" name="Google Shape;20178;p30"/>
              <p:cNvSpPr/>
              <p:nvPr/>
            </p:nvSpPr>
            <p:spPr>
              <a:xfrm>
                <a:off x="4571973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9" name="Google Shape;20179;p30"/>
              <p:cNvSpPr/>
              <p:nvPr/>
            </p:nvSpPr>
            <p:spPr>
              <a:xfrm>
                <a:off x="4331368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0" name="Google Shape;20180;p30"/>
              <p:cNvSpPr/>
              <p:nvPr/>
            </p:nvSpPr>
            <p:spPr>
              <a:xfrm>
                <a:off x="4571973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1" name="Google Shape;20181;p30"/>
              <p:cNvSpPr/>
              <p:nvPr/>
            </p:nvSpPr>
            <p:spPr>
              <a:xfrm>
                <a:off x="4331368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2" name="Google Shape;20182;p30"/>
              <p:cNvSpPr/>
              <p:nvPr/>
            </p:nvSpPr>
            <p:spPr>
              <a:xfrm>
                <a:off x="4571973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3" name="Google Shape;20183;p30"/>
              <p:cNvSpPr/>
              <p:nvPr/>
            </p:nvSpPr>
            <p:spPr>
              <a:xfrm>
                <a:off x="4812631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4" name="Google Shape;20184;p30"/>
              <p:cNvSpPr/>
              <p:nvPr/>
            </p:nvSpPr>
            <p:spPr>
              <a:xfrm>
                <a:off x="5053236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5" name="Google Shape;20185;p30"/>
              <p:cNvSpPr/>
              <p:nvPr/>
            </p:nvSpPr>
            <p:spPr>
              <a:xfrm>
                <a:off x="4812631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6" name="Google Shape;20186;p30"/>
              <p:cNvSpPr/>
              <p:nvPr/>
            </p:nvSpPr>
            <p:spPr>
              <a:xfrm>
                <a:off x="5053236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7" name="Google Shape;20187;p30"/>
              <p:cNvSpPr/>
              <p:nvPr/>
            </p:nvSpPr>
            <p:spPr>
              <a:xfrm>
                <a:off x="4812631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8" name="Google Shape;20188;p30"/>
              <p:cNvSpPr/>
              <p:nvPr/>
            </p:nvSpPr>
            <p:spPr>
              <a:xfrm>
                <a:off x="5053236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9" name="Google Shape;20189;p30"/>
              <p:cNvSpPr/>
              <p:nvPr/>
            </p:nvSpPr>
            <p:spPr>
              <a:xfrm>
                <a:off x="4812631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0" name="Google Shape;20190;p30"/>
              <p:cNvSpPr/>
              <p:nvPr/>
            </p:nvSpPr>
            <p:spPr>
              <a:xfrm>
                <a:off x="5053236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1" name="Google Shape;20191;p30"/>
              <p:cNvSpPr/>
              <p:nvPr/>
            </p:nvSpPr>
            <p:spPr>
              <a:xfrm>
                <a:off x="4812631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2" name="Google Shape;20192;p30"/>
              <p:cNvSpPr/>
              <p:nvPr/>
            </p:nvSpPr>
            <p:spPr>
              <a:xfrm>
                <a:off x="5053236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3" name="Google Shape;20193;p30"/>
              <p:cNvSpPr/>
              <p:nvPr/>
            </p:nvSpPr>
            <p:spPr>
              <a:xfrm>
                <a:off x="4812631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4" name="Google Shape;20194;p30"/>
              <p:cNvSpPr/>
              <p:nvPr/>
            </p:nvSpPr>
            <p:spPr>
              <a:xfrm>
                <a:off x="5053236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5" name="Google Shape;20195;p30"/>
              <p:cNvSpPr/>
              <p:nvPr/>
            </p:nvSpPr>
            <p:spPr>
              <a:xfrm>
                <a:off x="4812631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6" name="Google Shape;20196;p30"/>
              <p:cNvSpPr/>
              <p:nvPr/>
            </p:nvSpPr>
            <p:spPr>
              <a:xfrm>
                <a:off x="5053236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7" name="Google Shape;20197;p30"/>
              <p:cNvSpPr/>
              <p:nvPr/>
            </p:nvSpPr>
            <p:spPr>
              <a:xfrm>
                <a:off x="4812631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8" name="Google Shape;20198;p30"/>
              <p:cNvSpPr/>
              <p:nvPr/>
            </p:nvSpPr>
            <p:spPr>
              <a:xfrm>
                <a:off x="5053236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9" name="Google Shape;20199;p30"/>
              <p:cNvSpPr/>
              <p:nvPr/>
            </p:nvSpPr>
            <p:spPr>
              <a:xfrm>
                <a:off x="4812631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0" name="Google Shape;20200;p30"/>
              <p:cNvSpPr/>
              <p:nvPr/>
            </p:nvSpPr>
            <p:spPr>
              <a:xfrm>
                <a:off x="5053236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1" name="Google Shape;20201;p30"/>
              <p:cNvSpPr/>
              <p:nvPr/>
            </p:nvSpPr>
            <p:spPr>
              <a:xfrm>
                <a:off x="4812631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2" name="Google Shape;20202;p30"/>
              <p:cNvSpPr/>
              <p:nvPr/>
            </p:nvSpPr>
            <p:spPr>
              <a:xfrm>
                <a:off x="5053236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3" name="Google Shape;20203;p30"/>
              <p:cNvSpPr/>
              <p:nvPr/>
            </p:nvSpPr>
            <p:spPr>
              <a:xfrm>
                <a:off x="4812631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4" name="Google Shape;20204;p30"/>
              <p:cNvSpPr/>
              <p:nvPr/>
            </p:nvSpPr>
            <p:spPr>
              <a:xfrm>
                <a:off x="5053236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5" name="Google Shape;20205;p30"/>
              <p:cNvSpPr/>
              <p:nvPr/>
            </p:nvSpPr>
            <p:spPr>
              <a:xfrm>
                <a:off x="4812631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6" name="Google Shape;20206;p30"/>
              <p:cNvSpPr/>
              <p:nvPr/>
            </p:nvSpPr>
            <p:spPr>
              <a:xfrm>
                <a:off x="5053236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7" name="Google Shape;20207;p30"/>
              <p:cNvSpPr/>
              <p:nvPr/>
            </p:nvSpPr>
            <p:spPr>
              <a:xfrm>
                <a:off x="4812631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8" name="Google Shape;20208;p30"/>
              <p:cNvSpPr/>
              <p:nvPr/>
            </p:nvSpPr>
            <p:spPr>
              <a:xfrm>
                <a:off x="5053236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9" name="Google Shape;20209;p30"/>
              <p:cNvSpPr/>
              <p:nvPr/>
            </p:nvSpPr>
            <p:spPr>
              <a:xfrm>
                <a:off x="4812631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0" name="Google Shape;20210;p30"/>
              <p:cNvSpPr/>
              <p:nvPr/>
            </p:nvSpPr>
            <p:spPr>
              <a:xfrm>
                <a:off x="5053236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1" name="Google Shape;20211;p30"/>
              <p:cNvSpPr/>
              <p:nvPr/>
            </p:nvSpPr>
            <p:spPr>
              <a:xfrm>
                <a:off x="4812631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2" name="Google Shape;20212;p30"/>
              <p:cNvSpPr/>
              <p:nvPr/>
            </p:nvSpPr>
            <p:spPr>
              <a:xfrm>
                <a:off x="5053236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3" name="Google Shape;20213;p30"/>
              <p:cNvSpPr/>
              <p:nvPr/>
            </p:nvSpPr>
            <p:spPr>
              <a:xfrm>
                <a:off x="4812631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4" name="Google Shape;20214;p30"/>
              <p:cNvSpPr/>
              <p:nvPr/>
            </p:nvSpPr>
            <p:spPr>
              <a:xfrm>
                <a:off x="5053236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5" name="Google Shape;20215;p30"/>
              <p:cNvSpPr/>
              <p:nvPr/>
            </p:nvSpPr>
            <p:spPr>
              <a:xfrm>
                <a:off x="4812631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6" name="Google Shape;20216;p30"/>
              <p:cNvSpPr/>
              <p:nvPr/>
            </p:nvSpPr>
            <p:spPr>
              <a:xfrm>
                <a:off x="5053236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7" name="Google Shape;20217;p30"/>
              <p:cNvSpPr/>
              <p:nvPr/>
            </p:nvSpPr>
            <p:spPr>
              <a:xfrm>
                <a:off x="4812631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8" name="Google Shape;20218;p30"/>
              <p:cNvSpPr/>
              <p:nvPr/>
            </p:nvSpPr>
            <p:spPr>
              <a:xfrm>
                <a:off x="5053236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9" name="Google Shape;20219;p30"/>
              <p:cNvSpPr/>
              <p:nvPr/>
            </p:nvSpPr>
            <p:spPr>
              <a:xfrm>
                <a:off x="4812631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0" name="Google Shape;20220;p30"/>
              <p:cNvSpPr/>
              <p:nvPr/>
            </p:nvSpPr>
            <p:spPr>
              <a:xfrm>
                <a:off x="5053236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1" name="Google Shape;20221;p30"/>
              <p:cNvSpPr/>
              <p:nvPr/>
            </p:nvSpPr>
            <p:spPr>
              <a:xfrm>
                <a:off x="4812631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2" name="Google Shape;20222;p30"/>
              <p:cNvSpPr/>
              <p:nvPr/>
            </p:nvSpPr>
            <p:spPr>
              <a:xfrm>
                <a:off x="5053236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3" name="Google Shape;20223;p30"/>
              <p:cNvSpPr/>
              <p:nvPr/>
            </p:nvSpPr>
            <p:spPr>
              <a:xfrm>
                <a:off x="5293894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4" name="Google Shape;20224;p30"/>
              <p:cNvSpPr/>
              <p:nvPr/>
            </p:nvSpPr>
            <p:spPr>
              <a:xfrm>
                <a:off x="5534499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5" name="Google Shape;20225;p30"/>
              <p:cNvSpPr/>
              <p:nvPr/>
            </p:nvSpPr>
            <p:spPr>
              <a:xfrm>
                <a:off x="5293894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6" name="Google Shape;20226;p30"/>
              <p:cNvSpPr/>
              <p:nvPr/>
            </p:nvSpPr>
            <p:spPr>
              <a:xfrm>
                <a:off x="5534499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7" name="Google Shape;20227;p30"/>
              <p:cNvSpPr/>
              <p:nvPr/>
            </p:nvSpPr>
            <p:spPr>
              <a:xfrm>
                <a:off x="5293894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8" name="Google Shape;20228;p30"/>
              <p:cNvSpPr/>
              <p:nvPr/>
            </p:nvSpPr>
            <p:spPr>
              <a:xfrm>
                <a:off x="5534499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9" name="Google Shape;20229;p30"/>
              <p:cNvSpPr/>
              <p:nvPr/>
            </p:nvSpPr>
            <p:spPr>
              <a:xfrm>
                <a:off x="5293894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0" name="Google Shape;20230;p30"/>
              <p:cNvSpPr/>
              <p:nvPr/>
            </p:nvSpPr>
            <p:spPr>
              <a:xfrm>
                <a:off x="5534499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1" name="Google Shape;20231;p30"/>
              <p:cNvSpPr/>
              <p:nvPr/>
            </p:nvSpPr>
            <p:spPr>
              <a:xfrm>
                <a:off x="5293894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2" name="Google Shape;20232;p30"/>
              <p:cNvSpPr/>
              <p:nvPr/>
            </p:nvSpPr>
            <p:spPr>
              <a:xfrm>
                <a:off x="5534499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3" name="Google Shape;20233;p30"/>
              <p:cNvSpPr/>
              <p:nvPr/>
            </p:nvSpPr>
            <p:spPr>
              <a:xfrm>
                <a:off x="5293894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4" name="Google Shape;20234;p30"/>
              <p:cNvSpPr/>
              <p:nvPr/>
            </p:nvSpPr>
            <p:spPr>
              <a:xfrm>
                <a:off x="5534499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5" name="Google Shape;20235;p30"/>
              <p:cNvSpPr/>
              <p:nvPr/>
            </p:nvSpPr>
            <p:spPr>
              <a:xfrm>
                <a:off x="5293894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6" name="Google Shape;20236;p30"/>
              <p:cNvSpPr/>
              <p:nvPr/>
            </p:nvSpPr>
            <p:spPr>
              <a:xfrm>
                <a:off x="5534499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7" name="Google Shape;20237;p30"/>
              <p:cNvSpPr/>
              <p:nvPr/>
            </p:nvSpPr>
            <p:spPr>
              <a:xfrm>
                <a:off x="5293894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8" name="Google Shape;20238;p30"/>
              <p:cNvSpPr/>
              <p:nvPr/>
            </p:nvSpPr>
            <p:spPr>
              <a:xfrm>
                <a:off x="5534499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9" name="Google Shape;20239;p30"/>
              <p:cNvSpPr/>
              <p:nvPr/>
            </p:nvSpPr>
            <p:spPr>
              <a:xfrm>
                <a:off x="5293894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0" name="Google Shape;20240;p30"/>
              <p:cNvSpPr/>
              <p:nvPr/>
            </p:nvSpPr>
            <p:spPr>
              <a:xfrm>
                <a:off x="5534499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1" name="Google Shape;20241;p30"/>
              <p:cNvSpPr/>
              <p:nvPr/>
            </p:nvSpPr>
            <p:spPr>
              <a:xfrm>
                <a:off x="5293894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2" name="Google Shape;20242;p30"/>
              <p:cNvSpPr/>
              <p:nvPr/>
            </p:nvSpPr>
            <p:spPr>
              <a:xfrm>
                <a:off x="5534499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3" name="Google Shape;20243;p30"/>
              <p:cNvSpPr/>
              <p:nvPr/>
            </p:nvSpPr>
            <p:spPr>
              <a:xfrm>
                <a:off x="5293894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4" name="Google Shape;20244;p30"/>
              <p:cNvSpPr/>
              <p:nvPr/>
            </p:nvSpPr>
            <p:spPr>
              <a:xfrm>
                <a:off x="5534499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5" name="Google Shape;20245;p30"/>
              <p:cNvSpPr/>
              <p:nvPr/>
            </p:nvSpPr>
            <p:spPr>
              <a:xfrm>
                <a:off x="5293894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6" name="Google Shape;20246;p30"/>
              <p:cNvSpPr/>
              <p:nvPr/>
            </p:nvSpPr>
            <p:spPr>
              <a:xfrm>
                <a:off x="5534499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7" name="Google Shape;20247;p30"/>
              <p:cNvSpPr/>
              <p:nvPr/>
            </p:nvSpPr>
            <p:spPr>
              <a:xfrm>
                <a:off x="5293894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8" name="Google Shape;20248;p30"/>
              <p:cNvSpPr/>
              <p:nvPr/>
            </p:nvSpPr>
            <p:spPr>
              <a:xfrm>
                <a:off x="5534499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9" name="Google Shape;20249;p30"/>
              <p:cNvSpPr/>
              <p:nvPr/>
            </p:nvSpPr>
            <p:spPr>
              <a:xfrm>
                <a:off x="5293894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0" name="Google Shape;20250;p30"/>
              <p:cNvSpPr/>
              <p:nvPr/>
            </p:nvSpPr>
            <p:spPr>
              <a:xfrm>
                <a:off x="5534499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1" name="Google Shape;20251;p30"/>
              <p:cNvSpPr/>
              <p:nvPr/>
            </p:nvSpPr>
            <p:spPr>
              <a:xfrm>
                <a:off x="5293894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2" name="Google Shape;20252;p30"/>
              <p:cNvSpPr/>
              <p:nvPr/>
            </p:nvSpPr>
            <p:spPr>
              <a:xfrm>
                <a:off x="5534499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3" name="Google Shape;20253;p30"/>
              <p:cNvSpPr/>
              <p:nvPr/>
            </p:nvSpPr>
            <p:spPr>
              <a:xfrm>
                <a:off x="5293894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4" name="Google Shape;20254;p30"/>
              <p:cNvSpPr/>
              <p:nvPr/>
            </p:nvSpPr>
            <p:spPr>
              <a:xfrm>
                <a:off x="5534499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5" name="Google Shape;20255;p30"/>
              <p:cNvSpPr/>
              <p:nvPr/>
            </p:nvSpPr>
            <p:spPr>
              <a:xfrm>
                <a:off x="5293894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6" name="Google Shape;20256;p30"/>
              <p:cNvSpPr/>
              <p:nvPr/>
            </p:nvSpPr>
            <p:spPr>
              <a:xfrm>
                <a:off x="5534499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7" name="Google Shape;20257;p30"/>
              <p:cNvSpPr/>
              <p:nvPr/>
            </p:nvSpPr>
            <p:spPr>
              <a:xfrm>
                <a:off x="5293894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8" name="Google Shape;20258;p30"/>
              <p:cNvSpPr/>
              <p:nvPr/>
            </p:nvSpPr>
            <p:spPr>
              <a:xfrm>
                <a:off x="5534499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9" name="Google Shape;20259;p30"/>
              <p:cNvSpPr/>
              <p:nvPr/>
            </p:nvSpPr>
            <p:spPr>
              <a:xfrm>
                <a:off x="5293894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0" name="Google Shape;20260;p30"/>
              <p:cNvSpPr/>
              <p:nvPr/>
            </p:nvSpPr>
            <p:spPr>
              <a:xfrm>
                <a:off x="5534499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1" name="Google Shape;20261;p30"/>
              <p:cNvSpPr/>
              <p:nvPr/>
            </p:nvSpPr>
            <p:spPr>
              <a:xfrm>
                <a:off x="5293894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2" name="Google Shape;20262;p30"/>
              <p:cNvSpPr/>
              <p:nvPr/>
            </p:nvSpPr>
            <p:spPr>
              <a:xfrm>
                <a:off x="5534499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3" name="Google Shape;20263;p30"/>
              <p:cNvSpPr/>
              <p:nvPr/>
            </p:nvSpPr>
            <p:spPr>
              <a:xfrm>
                <a:off x="5775157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4" name="Google Shape;20264;p30"/>
              <p:cNvSpPr/>
              <p:nvPr/>
            </p:nvSpPr>
            <p:spPr>
              <a:xfrm>
                <a:off x="6015762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5" name="Google Shape;20265;p30"/>
              <p:cNvSpPr/>
              <p:nvPr/>
            </p:nvSpPr>
            <p:spPr>
              <a:xfrm>
                <a:off x="5775157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6" name="Google Shape;20266;p30"/>
              <p:cNvSpPr/>
              <p:nvPr/>
            </p:nvSpPr>
            <p:spPr>
              <a:xfrm>
                <a:off x="6015762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7" name="Google Shape;20267;p30"/>
              <p:cNvSpPr/>
              <p:nvPr/>
            </p:nvSpPr>
            <p:spPr>
              <a:xfrm>
                <a:off x="5775157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8" name="Google Shape;20268;p30"/>
              <p:cNvSpPr/>
              <p:nvPr/>
            </p:nvSpPr>
            <p:spPr>
              <a:xfrm>
                <a:off x="6015762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9" name="Google Shape;20269;p30"/>
              <p:cNvSpPr/>
              <p:nvPr/>
            </p:nvSpPr>
            <p:spPr>
              <a:xfrm>
                <a:off x="5775157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0" name="Google Shape;20270;p30"/>
              <p:cNvSpPr/>
              <p:nvPr/>
            </p:nvSpPr>
            <p:spPr>
              <a:xfrm>
                <a:off x="6015762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1" name="Google Shape;20271;p30"/>
              <p:cNvSpPr/>
              <p:nvPr/>
            </p:nvSpPr>
            <p:spPr>
              <a:xfrm>
                <a:off x="5775157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2" name="Google Shape;20272;p30"/>
              <p:cNvSpPr/>
              <p:nvPr/>
            </p:nvSpPr>
            <p:spPr>
              <a:xfrm>
                <a:off x="6015762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3" name="Google Shape;20273;p30"/>
              <p:cNvSpPr/>
              <p:nvPr/>
            </p:nvSpPr>
            <p:spPr>
              <a:xfrm>
                <a:off x="5775157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4" name="Google Shape;20274;p30"/>
              <p:cNvSpPr/>
              <p:nvPr/>
            </p:nvSpPr>
            <p:spPr>
              <a:xfrm>
                <a:off x="6015762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5" name="Google Shape;20275;p30"/>
              <p:cNvSpPr/>
              <p:nvPr/>
            </p:nvSpPr>
            <p:spPr>
              <a:xfrm>
                <a:off x="5775157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6" name="Google Shape;20276;p30"/>
              <p:cNvSpPr/>
              <p:nvPr/>
            </p:nvSpPr>
            <p:spPr>
              <a:xfrm>
                <a:off x="6015762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7" name="Google Shape;20277;p30"/>
              <p:cNvSpPr/>
              <p:nvPr/>
            </p:nvSpPr>
            <p:spPr>
              <a:xfrm>
                <a:off x="5775157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8" name="Google Shape;20278;p30"/>
              <p:cNvSpPr/>
              <p:nvPr/>
            </p:nvSpPr>
            <p:spPr>
              <a:xfrm>
                <a:off x="6015762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9" name="Google Shape;20279;p30"/>
              <p:cNvSpPr/>
              <p:nvPr/>
            </p:nvSpPr>
            <p:spPr>
              <a:xfrm>
                <a:off x="5775157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0" name="Google Shape;20280;p30"/>
              <p:cNvSpPr/>
              <p:nvPr/>
            </p:nvSpPr>
            <p:spPr>
              <a:xfrm>
                <a:off x="6015762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1" name="Google Shape;20281;p30"/>
              <p:cNvSpPr/>
              <p:nvPr/>
            </p:nvSpPr>
            <p:spPr>
              <a:xfrm>
                <a:off x="5775157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2" name="Google Shape;20282;p30"/>
              <p:cNvSpPr/>
              <p:nvPr/>
            </p:nvSpPr>
            <p:spPr>
              <a:xfrm>
                <a:off x="6015762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3" name="Google Shape;20283;p30"/>
              <p:cNvSpPr/>
              <p:nvPr/>
            </p:nvSpPr>
            <p:spPr>
              <a:xfrm>
                <a:off x="5775157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4" name="Google Shape;20284;p30"/>
              <p:cNvSpPr/>
              <p:nvPr/>
            </p:nvSpPr>
            <p:spPr>
              <a:xfrm>
                <a:off x="6015762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5" name="Google Shape;20285;p30"/>
              <p:cNvSpPr/>
              <p:nvPr/>
            </p:nvSpPr>
            <p:spPr>
              <a:xfrm>
                <a:off x="5775157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6" name="Google Shape;20286;p30"/>
              <p:cNvSpPr/>
              <p:nvPr/>
            </p:nvSpPr>
            <p:spPr>
              <a:xfrm>
                <a:off x="6015762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7" name="Google Shape;20287;p30"/>
              <p:cNvSpPr/>
              <p:nvPr/>
            </p:nvSpPr>
            <p:spPr>
              <a:xfrm>
                <a:off x="5775157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8" name="Google Shape;20288;p30"/>
              <p:cNvSpPr/>
              <p:nvPr/>
            </p:nvSpPr>
            <p:spPr>
              <a:xfrm>
                <a:off x="6015762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9" name="Google Shape;20289;p30"/>
              <p:cNvSpPr/>
              <p:nvPr/>
            </p:nvSpPr>
            <p:spPr>
              <a:xfrm>
                <a:off x="5775157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0" name="Google Shape;20290;p30"/>
              <p:cNvSpPr/>
              <p:nvPr/>
            </p:nvSpPr>
            <p:spPr>
              <a:xfrm>
                <a:off x="6015762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1" name="Google Shape;20291;p30"/>
              <p:cNvSpPr/>
              <p:nvPr/>
            </p:nvSpPr>
            <p:spPr>
              <a:xfrm>
                <a:off x="5775157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2" name="Google Shape;20292;p30"/>
              <p:cNvSpPr/>
              <p:nvPr/>
            </p:nvSpPr>
            <p:spPr>
              <a:xfrm>
                <a:off x="6015762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3" name="Google Shape;20293;p30"/>
              <p:cNvSpPr/>
              <p:nvPr/>
            </p:nvSpPr>
            <p:spPr>
              <a:xfrm>
                <a:off x="5775157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4" name="Google Shape;20294;p30"/>
              <p:cNvSpPr/>
              <p:nvPr/>
            </p:nvSpPr>
            <p:spPr>
              <a:xfrm>
                <a:off x="6015762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5" name="Google Shape;20295;p30"/>
              <p:cNvSpPr/>
              <p:nvPr/>
            </p:nvSpPr>
            <p:spPr>
              <a:xfrm>
                <a:off x="5775157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6" name="Google Shape;20296;p30"/>
              <p:cNvSpPr/>
              <p:nvPr/>
            </p:nvSpPr>
            <p:spPr>
              <a:xfrm>
                <a:off x="6015762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7" name="Google Shape;20297;p30"/>
              <p:cNvSpPr/>
              <p:nvPr/>
            </p:nvSpPr>
            <p:spPr>
              <a:xfrm>
                <a:off x="5775157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8" name="Google Shape;20298;p30"/>
              <p:cNvSpPr/>
              <p:nvPr/>
            </p:nvSpPr>
            <p:spPr>
              <a:xfrm>
                <a:off x="6015762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9" name="Google Shape;20299;p30"/>
              <p:cNvSpPr/>
              <p:nvPr/>
            </p:nvSpPr>
            <p:spPr>
              <a:xfrm>
                <a:off x="5775157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0" name="Google Shape;20300;p30"/>
              <p:cNvSpPr/>
              <p:nvPr/>
            </p:nvSpPr>
            <p:spPr>
              <a:xfrm>
                <a:off x="6015762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1" name="Google Shape;20301;p30"/>
              <p:cNvSpPr/>
              <p:nvPr/>
            </p:nvSpPr>
            <p:spPr>
              <a:xfrm>
                <a:off x="5775157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2" name="Google Shape;20302;p30"/>
              <p:cNvSpPr/>
              <p:nvPr/>
            </p:nvSpPr>
            <p:spPr>
              <a:xfrm>
                <a:off x="6015762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3" name="Google Shape;20303;p30"/>
              <p:cNvSpPr/>
              <p:nvPr/>
            </p:nvSpPr>
            <p:spPr>
              <a:xfrm>
                <a:off x="6256420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4" name="Google Shape;20304;p30"/>
              <p:cNvSpPr/>
              <p:nvPr/>
            </p:nvSpPr>
            <p:spPr>
              <a:xfrm>
                <a:off x="6497025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5" name="Google Shape;20305;p30"/>
              <p:cNvSpPr/>
              <p:nvPr/>
            </p:nvSpPr>
            <p:spPr>
              <a:xfrm>
                <a:off x="6256420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6" name="Google Shape;20306;p30"/>
              <p:cNvSpPr/>
              <p:nvPr/>
            </p:nvSpPr>
            <p:spPr>
              <a:xfrm>
                <a:off x="6497025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7" name="Google Shape;20307;p30"/>
              <p:cNvSpPr/>
              <p:nvPr/>
            </p:nvSpPr>
            <p:spPr>
              <a:xfrm>
                <a:off x="6256420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8" name="Google Shape;20308;p30"/>
              <p:cNvSpPr/>
              <p:nvPr/>
            </p:nvSpPr>
            <p:spPr>
              <a:xfrm>
                <a:off x="6497025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9" name="Google Shape;20309;p30"/>
              <p:cNvSpPr/>
              <p:nvPr/>
            </p:nvSpPr>
            <p:spPr>
              <a:xfrm>
                <a:off x="6256420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0" name="Google Shape;20310;p30"/>
              <p:cNvSpPr/>
              <p:nvPr/>
            </p:nvSpPr>
            <p:spPr>
              <a:xfrm>
                <a:off x="6497025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1" name="Google Shape;20311;p30"/>
              <p:cNvSpPr/>
              <p:nvPr/>
            </p:nvSpPr>
            <p:spPr>
              <a:xfrm>
                <a:off x="6256420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2" name="Google Shape;20312;p30"/>
              <p:cNvSpPr/>
              <p:nvPr/>
            </p:nvSpPr>
            <p:spPr>
              <a:xfrm>
                <a:off x="6497025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3" name="Google Shape;20313;p30"/>
              <p:cNvSpPr/>
              <p:nvPr/>
            </p:nvSpPr>
            <p:spPr>
              <a:xfrm>
                <a:off x="6256420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4" name="Google Shape;20314;p30"/>
              <p:cNvSpPr/>
              <p:nvPr/>
            </p:nvSpPr>
            <p:spPr>
              <a:xfrm>
                <a:off x="6497025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5" name="Google Shape;20315;p30"/>
              <p:cNvSpPr/>
              <p:nvPr/>
            </p:nvSpPr>
            <p:spPr>
              <a:xfrm>
                <a:off x="6256420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6" name="Google Shape;20316;p30"/>
              <p:cNvSpPr/>
              <p:nvPr/>
            </p:nvSpPr>
            <p:spPr>
              <a:xfrm>
                <a:off x="6497025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7" name="Google Shape;20317;p30"/>
              <p:cNvSpPr/>
              <p:nvPr/>
            </p:nvSpPr>
            <p:spPr>
              <a:xfrm>
                <a:off x="6256420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8" name="Google Shape;20318;p30"/>
              <p:cNvSpPr/>
              <p:nvPr/>
            </p:nvSpPr>
            <p:spPr>
              <a:xfrm>
                <a:off x="6497025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9" name="Google Shape;20319;p30"/>
              <p:cNvSpPr/>
              <p:nvPr/>
            </p:nvSpPr>
            <p:spPr>
              <a:xfrm>
                <a:off x="6256420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0" name="Google Shape;20320;p30"/>
              <p:cNvSpPr/>
              <p:nvPr/>
            </p:nvSpPr>
            <p:spPr>
              <a:xfrm>
                <a:off x="6497025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1" name="Google Shape;20321;p30"/>
              <p:cNvSpPr/>
              <p:nvPr/>
            </p:nvSpPr>
            <p:spPr>
              <a:xfrm>
                <a:off x="6256420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2" name="Google Shape;20322;p30"/>
              <p:cNvSpPr/>
              <p:nvPr/>
            </p:nvSpPr>
            <p:spPr>
              <a:xfrm>
                <a:off x="6497025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3" name="Google Shape;20323;p30"/>
              <p:cNvSpPr/>
              <p:nvPr/>
            </p:nvSpPr>
            <p:spPr>
              <a:xfrm>
                <a:off x="6256420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4" name="Google Shape;20324;p30"/>
              <p:cNvSpPr/>
              <p:nvPr/>
            </p:nvSpPr>
            <p:spPr>
              <a:xfrm>
                <a:off x="6497025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5" name="Google Shape;20325;p30"/>
              <p:cNvSpPr/>
              <p:nvPr/>
            </p:nvSpPr>
            <p:spPr>
              <a:xfrm>
                <a:off x="6256420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6" name="Google Shape;20326;p30"/>
              <p:cNvSpPr/>
              <p:nvPr/>
            </p:nvSpPr>
            <p:spPr>
              <a:xfrm>
                <a:off x="6497025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7" name="Google Shape;20327;p30"/>
              <p:cNvSpPr/>
              <p:nvPr/>
            </p:nvSpPr>
            <p:spPr>
              <a:xfrm>
                <a:off x="6256420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8" name="Google Shape;20328;p30"/>
              <p:cNvSpPr/>
              <p:nvPr/>
            </p:nvSpPr>
            <p:spPr>
              <a:xfrm>
                <a:off x="6497025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9" name="Google Shape;20329;p30"/>
              <p:cNvSpPr/>
              <p:nvPr/>
            </p:nvSpPr>
            <p:spPr>
              <a:xfrm>
                <a:off x="6256420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0" name="Google Shape;20330;p30"/>
              <p:cNvSpPr/>
              <p:nvPr/>
            </p:nvSpPr>
            <p:spPr>
              <a:xfrm>
                <a:off x="6497025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1" name="Google Shape;20331;p30"/>
              <p:cNvSpPr/>
              <p:nvPr/>
            </p:nvSpPr>
            <p:spPr>
              <a:xfrm>
                <a:off x="6256420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2" name="Google Shape;20332;p30"/>
              <p:cNvSpPr/>
              <p:nvPr/>
            </p:nvSpPr>
            <p:spPr>
              <a:xfrm>
                <a:off x="6497025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3" name="Google Shape;20333;p30"/>
              <p:cNvSpPr/>
              <p:nvPr/>
            </p:nvSpPr>
            <p:spPr>
              <a:xfrm>
                <a:off x="6256420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4" name="Google Shape;20334;p30"/>
              <p:cNvSpPr/>
              <p:nvPr/>
            </p:nvSpPr>
            <p:spPr>
              <a:xfrm>
                <a:off x="6497025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5" name="Google Shape;20335;p30"/>
              <p:cNvSpPr/>
              <p:nvPr/>
            </p:nvSpPr>
            <p:spPr>
              <a:xfrm>
                <a:off x="6256420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6" name="Google Shape;20336;p30"/>
              <p:cNvSpPr/>
              <p:nvPr/>
            </p:nvSpPr>
            <p:spPr>
              <a:xfrm>
                <a:off x="6497025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7" name="Google Shape;20337;p30"/>
              <p:cNvSpPr/>
              <p:nvPr/>
            </p:nvSpPr>
            <p:spPr>
              <a:xfrm>
                <a:off x="6256420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8" name="Google Shape;20338;p30"/>
              <p:cNvSpPr/>
              <p:nvPr/>
            </p:nvSpPr>
            <p:spPr>
              <a:xfrm>
                <a:off x="6497025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9" name="Google Shape;20339;p30"/>
              <p:cNvSpPr/>
              <p:nvPr/>
            </p:nvSpPr>
            <p:spPr>
              <a:xfrm>
                <a:off x="6256420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0" name="Google Shape;20340;p30"/>
              <p:cNvSpPr/>
              <p:nvPr/>
            </p:nvSpPr>
            <p:spPr>
              <a:xfrm>
                <a:off x="6497025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1" name="Google Shape;20341;p30"/>
              <p:cNvSpPr/>
              <p:nvPr/>
            </p:nvSpPr>
            <p:spPr>
              <a:xfrm>
                <a:off x="6256420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2" name="Google Shape;20342;p30"/>
              <p:cNvSpPr/>
              <p:nvPr/>
            </p:nvSpPr>
            <p:spPr>
              <a:xfrm>
                <a:off x="6497025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3" name="Google Shape;20343;p30"/>
              <p:cNvSpPr/>
              <p:nvPr/>
            </p:nvSpPr>
            <p:spPr>
              <a:xfrm>
                <a:off x="6737683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4" name="Google Shape;20344;p30"/>
              <p:cNvSpPr/>
              <p:nvPr/>
            </p:nvSpPr>
            <p:spPr>
              <a:xfrm>
                <a:off x="6978288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5" name="Google Shape;20345;p30"/>
              <p:cNvSpPr/>
              <p:nvPr/>
            </p:nvSpPr>
            <p:spPr>
              <a:xfrm>
                <a:off x="6737683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6" name="Google Shape;20346;p30"/>
              <p:cNvSpPr/>
              <p:nvPr/>
            </p:nvSpPr>
            <p:spPr>
              <a:xfrm>
                <a:off x="6978288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7" name="Google Shape;20347;p30"/>
              <p:cNvSpPr/>
              <p:nvPr/>
            </p:nvSpPr>
            <p:spPr>
              <a:xfrm>
                <a:off x="6737683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8" name="Google Shape;20348;p30"/>
              <p:cNvSpPr/>
              <p:nvPr/>
            </p:nvSpPr>
            <p:spPr>
              <a:xfrm>
                <a:off x="6978288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9" name="Google Shape;20349;p30"/>
              <p:cNvSpPr/>
              <p:nvPr/>
            </p:nvSpPr>
            <p:spPr>
              <a:xfrm>
                <a:off x="6737683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0" name="Google Shape;20350;p30"/>
              <p:cNvSpPr/>
              <p:nvPr/>
            </p:nvSpPr>
            <p:spPr>
              <a:xfrm>
                <a:off x="6978288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1" name="Google Shape;20351;p30"/>
              <p:cNvSpPr/>
              <p:nvPr/>
            </p:nvSpPr>
            <p:spPr>
              <a:xfrm>
                <a:off x="6737683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2" name="Google Shape;20352;p30"/>
              <p:cNvSpPr/>
              <p:nvPr/>
            </p:nvSpPr>
            <p:spPr>
              <a:xfrm>
                <a:off x="6978288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3" name="Google Shape;20353;p30"/>
              <p:cNvSpPr/>
              <p:nvPr/>
            </p:nvSpPr>
            <p:spPr>
              <a:xfrm>
                <a:off x="6737683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4" name="Google Shape;20354;p30"/>
              <p:cNvSpPr/>
              <p:nvPr/>
            </p:nvSpPr>
            <p:spPr>
              <a:xfrm>
                <a:off x="6978288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5" name="Google Shape;20355;p30"/>
              <p:cNvSpPr/>
              <p:nvPr/>
            </p:nvSpPr>
            <p:spPr>
              <a:xfrm>
                <a:off x="6737683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6" name="Google Shape;20356;p30"/>
              <p:cNvSpPr/>
              <p:nvPr/>
            </p:nvSpPr>
            <p:spPr>
              <a:xfrm>
                <a:off x="6978288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7" name="Google Shape;20357;p30"/>
              <p:cNvSpPr/>
              <p:nvPr/>
            </p:nvSpPr>
            <p:spPr>
              <a:xfrm>
                <a:off x="6737683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8" name="Google Shape;20358;p30"/>
              <p:cNvSpPr/>
              <p:nvPr/>
            </p:nvSpPr>
            <p:spPr>
              <a:xfrm>
                <a:off x="6978288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9" name="Google Shape;20359;p30"/>
              <p:cNvSpPr/>
              <p:nvPr/>
            </p:nvSpPr>
            <p:spPr>
              <a:xfrm>
                <a:off x="6737683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0" name="Google Shape;20360;p30"/>
              <p:cNvSpPr/>
              <p:nvPr/>
            </p:nvSpPr>
            <p:spPr>
              <a:xfrm>
                <a:off x="6978288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1" name="Google Shape;20361;p30"/>
              <p:cNvSpPr/>
              <p:nvPr/>
            </p:nvSpPr>
            <p:spPr>
              <a:xfrm>
                <a:off x="6737683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2" name="Google Shape;20362;p30"/>
              <p:cNvSpPr/>
              <p:nvPr/>
            </p:nvSpPr>
            <p:spPr>
              <a:xfrm>
                <a:off x="6978288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3" name="Google Shape;20363;p30"/>
              <p:cNvSpPr/>
              <p:nvPr/>
            </p:nvSpPr>
            <p:spPr>
              <a:xfrm>
                <a:off x="6737683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4" name="Google Shape;20364;p30"/>
              <p:cNvSpPr/>
              <p:nvPr/>
            </p:nvSpPr>
            <p:spPr>
              <a:xfrm>
                <a:off x="6978288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5" name="Google Shape;20365;p30"/>
              <p:cNvSpPr/>
              <p:nvPr/>
            </p:nvSpPr>
            <p:spPr>
              <a:xfrm>
                <a:off x="6737683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6" name="Google Shape;20366;p30"/>
              <p:cNvSpPr/>
              <p:nvPr/>
            </p:nvSpPr>
            <p:spPr>
              <a:xfrm>
                <a:off x="6978288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7" name="Google Shape;20367;p30"/>
              <p:cNvSpPr/>
              <p:nvPr/>
            </p:nvSpPr>
            <p:spPr>
              <a:xfrm>
                <a:off x="6737683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8" name="Google Shape;20368;p30"/>
              <p:cNvSpPr/>
              <p:nvPr/>
            </p:nvSpPr>
            <p:spPr>
              <a:xfrm>
                <a:off x="6978288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9" name="Google Shape;20369;p30"/>
              <p:cNvSpPr/>
              <p:nvPr/>
            </p:nvSpPr>
            <p:spPr>
              <a:xfrm>
                <a:off x="6737683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0" name="Google Shape;20370;p30"/>
              <p:cNvSpPr/>
              <p:nvPr/>
            </p:nvSpPr>
            <p:spPr>
              <a:xfrm>
                <a:off x="6978288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1" name="Google Shape;20371;p30"/>
              <p:cNvSpPr/>
              <p:nvPr/>
            </p:nvSpPr>
            <p:spPr>
              <a:xfrm>
                <a:off x="6737683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2" name="Google Shape;20372;p30"/>
              <p:cNvSpPr/>
              <p:nvPr/>
            </p:nvSpPr>
            <p:spPr>
              <a:xfrm>
                <a:off x="6978288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3" name="Google Shape;20373;p30"/>
              <p:cNvSpPr/>
              <p:nvPr/>
            </p:nvSpPr>
            <p:spPr>
              <a:xfrm>
                <a:off x="6737683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4" name="Google Shape;20374;p30"/>
              <p:cNvSpPr/>
              <p:nvPr/>
            </p:nvSpPr>
            <p:spPr>
              <a:xfrm>
                <a:off x="6978288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5" name="Google Shape;20375;p30"/>
              <p:cNvSpPr/>
              <p:nvPr/>
            </p:nvSpPr>
            <p:spPr>
              <a:xfrm>
                <a:off x="6737683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6" name="Google Shape;20376;p30"/>
              <p:cNvSpPr/>
              <p:nvPr/>
            </p:nvSpPr>
            <p:spPr>
              <a:xfrm>
                <a:off x="6978288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7" name="Google Shape;20377;p30"/>
              <p:cNvSpPr/>
              <p:nvPr/>
            </p:nvSpPr>
            <p:spPr>
              <a:xfrm>
                <a:off x="6737683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8" name="Google Shape;20378;p30"/>
              <p:cNvSpPr/>
              <p:nvPr/>
            </p:nvSpPr>
            <p:spPr>
              <a:xfrm>
                <a:off x="6978288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9" name="Google Shape;20379;p30"/>
              <p:cNvSpPr/>
              <p:nvPr/>
            </p:nvSpPr>
            <p:spPr>
              <a:xfrm>
                <a:off x="6737683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0" name="Google Shape;20380;p30"/>
              <p:cNvSpPr/>
              <p:nvPr/>
            </p:nvSpPr>
            <p:spPr>
              <a:xfrm>
                <a:off x="6978288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1" name="Google Shape;20381;p30"/>
              <p:cNvSpPr/>
              <p:nvPr/>
            </p:nvSpPr>
            <p:spPr>
              <a:xfrm>
                <a:off x="6737683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2" name="Google Shape;20382;p30"/>
              <p:cNvSpPr/>
              <p:nvPr/>
            </p:nvSpPr>
            <p:spPr>
              <a:xfrm>
                <a:off x="6978288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3" name="Google Shape;20383;p30"/>
              <p:cNvSpPr/>
              <p:nvPr/>
            </p:nvSpPr>
            <p:spPr>
              <a:xfrm>
                <a:off x="7218946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4" name="Google Shape;20384;p30"/>
              <p:cNvSpPr/>
              <p:nvPr/>
            </p:nvSpPr>
            <p:spPr>
              <a:xfrm>
                <a:off x="7459551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5" name="Google Shape;20385;p30"/>
              <p:cNvSpPr/>
              <p:nvPr/>
            </p:nvSpPr>
            <p:spPr>
              <a:xfrm>
                <a:off x="7218946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6" name="Google Shape;20386;p30"/>
              <p:cNvSpPr/>
              <p:nvPr/>
            </p:nvSpPr>
            <p:spPr>
              <a:xfrm>
                <a:off x="7459551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7" name="Google Shape;20387;p30"/>
              <p:cNvSpPr/>
              <p:nvPr/>
            </p:nvSpPr>
            <p:spPr>
              <a:xfrm>
                <a:off x="7218946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8" name="Google Shape;20388;p30"/>
              <p:cNvSpPr/>
              <p:nvPr/>
            </p:nvSpPr>
            <p:spPr>
              <a:xfrm>
                <a:off x="7459551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9" name="Google Shape;20389;p30"/>
              <p:cNvSpPr/>
              <p:nvPr/>
            </p:nvSpPr>
            <p:spPr>
              <a:xfrm>
                <a:off x="7218946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0" name="Google Shape;20390;p30"/>
              <p:cNvSpPr/>
              <p:nvPr/>
            </p:nvSpPr>
            <p:spPr>
              <a:xfrm>
                <a:off x="7459551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1" name="Google Shape;20391;p30"/>
              <p:cNvSpPr/>
              <p:nvPr/>
            </p:nvSpPr>
            <p:spPr>
              <a:xfrm>
                <a:off x="7218946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2" name="Google Shape;20392;p30"/>
              <p:cNvSpPr/>
              <p:nvPr/>
            </p:nvSpPr>
            <p:spPr>
              <a:xfrm>
                <a:off x="7459551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3" name="Google Shape;20393;p30"/>
              <p:cNvSpPr/>
              <p:nvPr/>
            </p:nvSpPr>
            <p:spPr>
              <a:xfrm>
                <a:off x="7218946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4" name="Google Shape;20394;p30"/>
              <p:cNvSpPr/>
              <p:nvPr/>
            </p:nvSpPr>
            <p:spPr>
              <a:xfrm>
                <a:off x="7459551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5" name="Google Shape;20395;p30"/>
              <p:cNvSpPr/>
              <p:nvPr/>
            </p:nvSpPr>
            <p:spPr>
              <a:xfrm>
                <a:off x="7218946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6" name="Google Shape;20396;p30"/>
              <p:cNvSpPr/>
              <p:nvPr/>
            </p:nvSpPr>
            <p:spPr>
              <a:xfrm>
                <a:off x="7459551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7" name="Google Shape;20397;p30"/>
              <p:cNvSpPr/>
              <p:nvPr/>
            </p:nvSpPr>
            <p:spPr>
              <a:xfrm>
                <a:off x="7218946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8" name="Google Shape;20398;p30"/>
              <p:cNvSpPr/>
              <p:nvPr/>
            </p:nvSpPr>
            <p:spPr>
              <a:xfrm>
                <a:off x="7459551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9" name="Google Shape;20399;p30"/>
              <p:cNvSpPr/>
              <p:nvPr/>
            </p:nvSpPr>
            <p:spPr>
              <a:xfrm>
                <a:off x="7218946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0" name="Google Shape;20400;p30"/>
              <p:cNvSpPr/>
              <p:nvPr/>
            </p:nvSpPr>
            <p:spPr>
              <a:xfrm>
                <a:off x="7459551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1" name="Google Shape;20401;p30"/>
              <p:cNvSpPr/>
              <p:nvPr/>
            </p:nvSpPr>
            <p:spPr>
              <a:xfrm>
                <a:off x="7218946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2" name="Google Shape;20402;p30"/>
              <p:cNvSpPr/>
              <p:nvPr/>
            </p:nvSpPr>
            <p:spPr>
              <a:xfrm>
                <a:off x="7459551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3" name="Google Shape;20403;p30"/>
              <p:cNvSpPr/>
              <p:nvPr/>
            </p:nvSpPr>
            <p:spPr>
              <a:xfrm>
                <a:off x="7218946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4" name="Google Shape;20404;p30"/>
              <p:cNvSpPr/>
              <p:nvPr/>
            </p:nvSpPr>
            <p:spPr>
              <a:xfrm>
                <a:off x="7459551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5" name="Google Shape;20405;p30"/>
              <p:cNvSpPr/>
              <p:nvPr/>
            </p:nvSpPr>
            <p:spPr>
              <a:xfrm>
                <a:off x="7218946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6" name="Google Shape;20406;p30"/>
              <p:cNvSpPr/>
              <p:nvPr/>
            </p:nvSpPr>
            <p:spPr>
              <a:xfrm>
                <a:off x="7459551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7" name="Google Shape;20407;p30"/>
              <p:cNvSpPr/>
              <p:nvPr/>
            </p:nvSpPr>
            <p:spPr>
              <a:xfrm>
                <a:off x="7218946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8" name="Google Shape;20408;p30"/>
              <p:cNvSpPr/>
              <p:nvPr/>
            </p:nvSpPr>
            <p:spPr>
              <a:xfrm>
                <a:off x="7459551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9" name="Google Shape;20409;p30"/>
              <p:cNvSpPr/>
              <p:nvPr/>
            </p:nvSpPr>
            <p:spPr>
              <a:xfrm>
                <a:off x="7218946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0" name="Google Shape;20410;p30"/>
              <p:cNvSpPr/>
              <p:nvPr/>
            </p:nvSpPr>
            <p:spPr>
              <a:xfrm>
                <a:off x="7459551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1" name="Google Shape;20411;p30"/>
              <p:cNvSpPr/>
              <p:nvPr/>
            </p:nvSpPr>
            <p:spPr>
              <a:xfrm>
                <a:off x="7218946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2" name="Google Shape;20412;p30"/>
              <p:cNvSpPr/>
              <p:nvPr/>
            </p:nvSpPr>
            <p:spPr>
              <a:xfrm>
                <a:off x="7459551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3" name="Google Shape;20413;p30"/>
              <p:cNvSpPr/>
              <p:nvPr/>
            </p:nvSpPr>
            <p:spPr>
              <a:xfrm>
                <a:off x="7218946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4" name="Google Shape;20414;p30"/>
              <p:cNvSpPr/>
              <p:nvPr/>
            </p:nvSpPr>
            <p:spPr>
              <a:xfrm>
                <a:off x="7459551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5" name="Google Shape;20415;p30"/>
              <p:cNvSpPr/>
              <p:nvPr/>
            </p:nvSpPr>
            <p:spPr>
              <a:xfrm>
                <a:off x="7218946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6" name="Google Shape;20416;p30"/>
              <p:cNvSpPr/>
              <p:nvPr/>
            </p:nvSpPr>
            <p:spPr>
              <a:xfrm>
                <a:off x="7459551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7" name="Google Shape;20417;p30"/>
              <p:cNvSpPr/>
              <p:nvPr/>
            </p:nvSpPr>
            <p:spPr>
              <a:xfrm>
                <a:off x="7218946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8" name="Google Shape;20418;p30"/>
              <p:cNvSpPr/>
              <p:nvPr/>
            </p:nvSpPr>
            <p:spPr>
              <a:xfrm>
                <a:off x="7459551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9" name="Google Shape;20419;p30"/>
              <p:cNvSpPr/>
              <p:nvPr/>
            </p:nvSpPr>
            <p:spPr>
              <a:xfrm>
                <a:off x="7218946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0" name="Google Shape;20420;p30"/>
              <p:cNvSpPr/>
              <p:nvPr/>
            </p:nvSpPr>
            <p:spPr>
              <a:xfrm>
                <a:off x="7459551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1" name="Google Shape;20421;p30"/>
              <p:cNvSpPr/>
              <p:nvPr/>
            </p:nvSpPr>
            <p:spPr>
              <a:xfrm>
                <a:off x="7218946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2" name="Google Shape;20422;p30"/>
              <p:cNvSpPr/>
              <p:nvPr/>
            </p:nvSpPr>
            <p:spPr>
              <a:xfrm>
                <a:off x="7459551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3" name="Google Shape;20423;p30"/>
              <p:cNvSpPr/>
              <p:nvPr/>
            </p:nvSpPr>
            <p:spPr>
              <a:xfrm>
                <a:off x="7700209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4" name="Google Shape;20424;p30"/>
              <p:cNvSpPr/>
              <p:nvPr/>
            </p:nvSpPr>
            <p:spPr>
              <a:xfrm>
                <a:off x="7940815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5" name="Google Shape;20425;p30"/>
              <p:cNvSpPr/>
              <p:nvPr/>
            </p:nvSpPr>
            <p:spPr>
              <a:xfrm>
                <a:off x="7700209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6" name="Google Shape;20426;p30"/>
              <p:cNvSpPr/>
              <p:nvPr/>
            </p:nvSpPr>
            <p:spPr>
              <a:xfrm>
                <a:off x="7940815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7" name="Google Shape;20427;p30"/>
              <p:cNvSpPr/>
              <p:nvPr/>
            </p:nvSpPr>
            <p:spPr>
              <a:xfrm>
                <a:off x="7700209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8" name="Google Shape;20428;p30"/>
              <p:cNvSpPr/>
              <p:nvPr/>
            </p:nvSpPr>
            <p:spPr>
              <a:xfrm>
                <a:off x="7940815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9" name="Google Shape;20429;p30"/>
              <p:cNvSpPr/>
              <p:nvPr/>
            </p:nvSpPr>
            <p:spPr>
              <a:xfrm>
                <a:off x="7700209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0" name="Google Shape;20430;p30"/>
              <p:cNvSpPr/>
              <p:nvPr/>
            </p:nvSpPr>
            <p:spPr>
              <a:xfrm>
                <a:off x="7940815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1" name="Google Shape;20431;p30"/>
              <p:cNvSpPr/>
              <p:nvPr/>
            </p:nvSpPr>
            <p:spPr>
              <a:xfrm>
                <a:off x="7700209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2" name="Google Shape;20432;p30"/>
              <p:cNvSpPr/>
              <p:nvPr/>
            </p:nvSpPr>
            <p:spPr>
              <a:xfrm>
                <a:off x="7940815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3" name="Google Shape;20433;p30"/>
              <p:cNvSpPr/>
              <p:nvPr/>
            </p:nvSpPr>
            <p:spPr>
              <a:xfrm>
                <a:off x="7700209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4" name="Google Shape;20434;p30"/>
              <p:cNvSpPr/>
              <p:nvPr/>
            </p:nvSpPr>
            <p:spPr>
              <a:xfrm>
                <a:off x="7940815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5" name="Google Shape;20435;p30"/>
              <p:cNvSpPr/>
              <p:nvPr/>
            </p:nvSpPr>
            <p:spPr>
              <a:xfrm>
                <a:off x="7700209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6" name="Google Shape;20436;p30"/>
              <p:cNvSpPr/>
              <p:nvPr/>
            </p:nvSpPr>
            <p:spPr>
              <a:xfrm>
                <a:off x="7940815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7" name="Google Shape;20437;p30"/>
              <p:cNvSpPr/>
              <p:nvPr/>
            </p:nvSpPr>
            <p:spPr>
              <a:xfrm>
                <a:off x="7700209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8" name="Google Shape;20438;p30"/>
              <p:cNvSpPr/>
              <p:nvPr/>
            </p:nvSpPr>
            <p:spPr>
              <a:xfrm>
                <a:off x="7940815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9" name="Google Shape;20439;p30"/>
              <p:cNvSpPr/>
              <p:nvPr/>
            </p:nvSpPr>
            <p:spPr>
              <a:xfrm>
                <a:off x="7700209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0" name="Google Shape;20440;p30"/>
              <p:cNvSpPr/>
              <p:nvPr/>
            </p:nvSpPr>
            <p:spPr>
              <a:xfrm>
                <a:off x="7940815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1" name="Google Shape;20441;p30"/>
              <p:cNvSpPr/>
              <p:nvPr/>
            </p:nvSpPr>
            <p:spPr>
              <a:xfrm>
                <a:off x="7700209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2" name="Google Shape;20442;p30"/>
              <p:cNvSpPr/>
              <p:nvPr/>
            </p:nvSpPr>
            <p:spPr>
              <a:xfrm>
                <a:off x="7940815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3" name="Google Shape;20443;p30"/>
              <p:cNvSpPr/>
              <p:nvPr/>
            </p:nvSpPr>
            <p:spPr>
              <a:xfrm>
                <a:off x="7700209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4" name="Google Shape;20444;p30"/>
              <p:cNvSpPr/>
              <p:nvPr/>
            </p:nvSpPr>
            <p:spPr>
              <a:xfrm>
                <a:off x="7940815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5" name="Google Shape;20445;p30"/>
              <p:cNvSpPr/>
              <p:nvPr/>
            </p:nvSpPr>
            <p:spPr>
              <a:xfrm>
                <a:off x="7700209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6" name="Google Shape;20446;p30"/>
              <p:cNvSpPr/>
              <p:nvPr/>
            </p:nvSpPr>
            <p:spPr>
              <a:xfrm>
                <a:off x="7940815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7" name="Google Shape;20447;p30"/>
              <p:cNvSpPr/>
              <p:nvPr/>
            </p:nvSpPr>
            <p:spPr>
              <a:xfrm>
                <a:off x="7700209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8" name="Google Shape;20448;p30"/>
              <p:cNvSpPr/>
              <p:nvPr/>
            </p:nvSpPr>
            <p:spPr>
              <a:xfrm>
                <a:off x="7940815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9" name="Google Shape;20449;p30"/>
              <p:cNvSpPr/>
              <p:nvPr/>
            </p:nvSpPr>
            <p:spPr>
              <a:xfrm>
                <a:off x="7700209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0" name="Google Shape;20450;p30"/>
              <p:cNvSpPr/>
              <p:nvPr/>
            </p:nvSpPr>
            <p:spPr>
              <a:xfrm>
                <a:off x="7940815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1" name="Google Shape;20451;p30"/>
              <p:cNvSpPr/>
              <p:nvPr/>
            </p:nvSpPr>
            <p:spPr>
              <a:xfrm>
                <a:off x="7700209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2" name="Google Shape;20452;p30"/>
              <p:cNvSpPr/>
              <p:nvPr/>
            </p:nvSpPr>
            <p:spPr>
              <a:xfrm>
                <a:off x="7940815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3" name="Google Shape;20453;p30"/>
              <p:cNvSpPr/>
              <p:nvPr/>
            </p:nvSpPr>
            <p:spPr>
              <a:xfrm>
                <a:off x="7700209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4" name="Google Shape;20454;p30"/>
              <p:cNvSpPr/>
              <p:nvPr/>
            </p:nvSpPr>
            <p:spPr>
              <a:xfrm>
                <a:off x="7940815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5" name="Google Shape;20455;p30"/>
              <p:cNvSpPr/>
              <p:nvPr/>
            </p:nvSpPr>
            <p:spPr>
              <a:xfrm>
                <a:off x="7700209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6" name="Google Shape;20456;p30"/>
              <p:cNvSpPr/>
              <p:nvPr/>
            </p:nvSpPr>
            <p:spPr>
              <a:xfrm>
                <a:off x="7940815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7" name="Google Shape;20457;p30"/>
              <p:cNvSpPr/>
              <p:nvPr/>
            </p:nvSpPr>
            <p:spPr>
              <a:xfrm>
                <a:off x="7700209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8" name="Google Shape;20458;p30"/>
              <p:cNvSpPr/>
              <p:nvPr/>
            </p:nvSpPr>
            <p:spPr>
              <a:xfrm>
                <a:off x="7940815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9" name="Google Shape;20459;p30"/>
              <p:cNvSpPr/>
              <p:nvPr/>
            </p:nvSpPr>
            <p:spPr>
              <a:xfrm>
                <a:off x="7700209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0" name="Google Shape;20460;p30"/>
              <p:cNvSpPr/>
              <p:nvPr/>
            </p:nvSpPr>
            <p:spPr>
              <a:xfrm>
                <a:off x="7940815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1" name="Google Shape;20461;p30"/>
              <p:cNvSpPr/>
              <p:nvPr/>
            </p:nvSpPr>
            <p:spPr>
              <a:xfrm>
                <a:off x="7700209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2" name="Google Shape;20462;p30"/>
              <p:cNvSpPr/>
              <p:nvPr/>
            </p:nvSpPr>
            <p:spPr>
              <a:xfrm>
                <a:off x="7940815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3" name="Google Shape;20463;p30"/>
              <p:cNvSpPr/>
              <p:nvPr/>
            </p:nvSpPr>
            <p:spPr>
              <a:xfrm>
                <a:off x="8181472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4" name="Google Shape;20464;p30"/>
              <p:cNvSpPr/>
              <p:nvPr/>
            </p:nvSpPr>
            <p:spPr>
              <a:xfrm>
                <a:off x="8422078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5" name="Google Shape;20465;p30"/>
              <p:cNvSpPr/>
              <p:nvPr/>
            </p:nvSpPr>
            <p:spPr>
              <a:xfrm>
                <a:off x="8181472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6" name="Google Shape;20466;p30"/>
              <p:cNvSpPr/>
              <p:nvPr/>
            </p:nvSpPr>
            <p:spPr>
              <a:xfrm>
                <a:off x="8422078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7" name="Google Shape;20467;p30"/>
              <p:cNvSpPr/>
              <p:nvPr/>
            </p:nvSpPr>
            <p:spPr>
              <a:xfrm>
                <a:off x="8181472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8" name="Google Shape;20468;p30"/>
              <p:cNvSpPr/>
              <p:nvPr/>
            </p:nvSpPr>
            <p:spPr>
              <a:xfrm>
                <a:off x="8422078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9" name="Google Shape;20469;p30"/>
              <p:cNvSpPr/>
              <p:nvPr/>
            </p:nvSpPr>
            <p:spPr>
              <a:xfrm>
                <a:off x="8181472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0" name="Google Shape;20470;p30"/>
              <p:cNvSpPr/>
              <p:nvPr/>
            </p:nvSpPr>
            <p:spPr>
              <a:xfrm>
                <a:off x="8422078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1" name="Google Shape;20471;p30"/>
              <p:cNvSpPr/>
              <p:nvPr/>
            </p:nvSpPr>
            <p:spPr>
              <a:xfrm>
                <a:off x="8181472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2" name="Google Shape;20472;p30"/>
              <p:cNvSpPr/>
              <p:nvPr/>
            </p:nvSpPr>
            <p:spPr>
              <a:xfrm>
                <a:off x="8422078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3" name="Google Shape;20473;p30"/>
              <p:cNvSpPr/>
              <p:nvPr/>
            </p:nvSpPr>
            <p:spPr>
              <a:xfrm>
                <a:off x="8181472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4" name="Google Shape;20474;p30"/>
              <p:cNvSpPr/>
              <p:nvPr/>
            </p:nvSpPr>
            <p:spPr>
              <a:xfrm>
                <a:off x="8422078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5" name="Google Shape;20475;p30"/>
              <p:cNvSpPr/>
              <p:nvPr/>
            </p:nvSpPr>
            <p:spPr>
              <a:xfrm>
                <a:off x="8181472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6" name="Google Shape;20476;p30"/>
              <p:cNvSpPr/>
              <p:nvPr/>
            </p:nvSpPr>
            <p:spPr>
              <a:xfrm>
                <a:off x="8422078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7" name="Google Shape;20477;p30"/>
              <p:cNvSpPr/>
              <p:nvPr/>
            </p:nvSpPr>
            <p:spPr>
              <a:xfrm>
                <a:off x="8181472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8" name="Google Shape;20478;p30"/>
              <p:cNvSpPr/>
              <p:nvPr/>
            </p:nvSpPr>
            <p:spPr>
              <a:xfrm>
                <a:off x="8422078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9" name="Google Shape;20479;p30"/>
              <p:cNvSpPr/>
              <p:nvPr/>
            </p:nvSpPr>
            <p:spPr>
              <a:xfrm>
                <a:off x="8181472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0" name="Google Shape;20480;p30"/>
              <p:cNvSpPr/>
              <p:nvPr/>
            </p:nvSpPr>
            <p:spPr>
              <a:xfrm>
                <a:off x="8422078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1" name="Google Shape;20481;p30"/>
              <p:cNvSpPr/>
              <p:nvPr/>
            </p:nvSpPr>
            <p:spPr>
              <a:xfrm>
                <a:off x="8181472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2" name="Google Shape;20482;p30"/>
              <p:cNvSpPr/>
              <p:nvPr/>
            </p:nvSpPr>
            <p:spPr>
              <a:xfrm>
                <a:off x="8422078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3" name="Google Shape;20483;p30"/>
              <p:cNvSpPr/>
              <p:nvPr/>
            </p:nvSpPr>
            <p:spPr>
              <a:xfrm>
                <a:off x="8181472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4" name="Google Shape;20484;p30"/>
              <p:cNvSpPr/>
              <p:nvPr/>
            </p:nvSpPr>
            <p:spPr>
              <a:xfrm>
                <a:off x="8422078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5" name="Google Shape;20485;p30"/>
              <p:cNvSpPr/>
              <p:nvPr/>
            </p:nvSpPr>
            <p:spPr>
              <a:xfrm>
                <a:off x="8181472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6" name="Google Shape;20486;p30"/>
              <p:cNvSpPr/>
              <p:nvPr/>
            </p:nvSpPr>
            <p:spPr>
              <a:xfrm>
                <a:off x="8422078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7" name="Google Shape;20487;p30"/>
              <p:cNvSpPr/>
              <p:nvPr/>
            </p:nvSpPr>
            <p:spPr>
              <a:xfrm>
                <a:off x="8181472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8" name="Google Shape;20488;p30"/>
              <p:cNvSpPr/>
              <p:nvPr/>
            </p:nvSpPr>
            <p:spPr>
              <a:xfrm>
                <a:off x="8422078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9" name="Google Shape;20489;p30"/>
              <p:cNvSpPr/>
              <p:nvPr/>
            </p:nvSpPr>
            <p:spPr>
              <a:xfrm>
                <a:off x="8181472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0" name="Google Shape;20490;p30"/>
              <p:cNvSpPr/>
              <p:nvPr/>
            </p:nvSpPr>
            <p:spPr>
              <a:xfrm>
                <a:off x="8422078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1" name="Google Shape;20491;p30"/>
              <p:cNvSpPr/>
              <p:nvPr/>
            </p:nvSpPr>
            <p:spPr>
              <a:xfrm>
                <a:off x="8181472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2" name="Google Shape;20492;p30"/>
              <p:cNvSpPr/>
              <p:nvPr/>
            </p:nvSpPr>
            <p:spPr>
              <a:xfrm>
                <a:off x="8422078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3" name="Google Shape;20493;p30"/>
              <p:cNvSpPr/>
              <p:nvPr/>
            </p:nvSpPr>
            <p:spPr>
              <a:xfrm>
                <a:off x="8181472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4" name="Google Shape;20494;p30"/>
              <p:cNvSpPr/>
              <p:nvPr/>
            </p:nvSpPr>
            <p:spPr>
              <a:xfrm>
                <a:off x="8422078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5" name="Google Shape;20495;p30"/>
              <p:cNvSpPr/>
              <p:nvPr/>
            </p:nvSpPr>
            <p:spPr>
              <a:xfrm>
                <a:off x="8181472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6" name="Google Shape;20496;p30"/>
              <p:cNvSpPr/>
              <p:nvPr/>
            </p:nvSpPr>
            <p:spPr>
              <a:xfrm>
                <a:off x="8422078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7" name="Google Shape;20497;p30"/>
              <p:cNvSpPr/>
              <p:nvPr/>
            </p:nvSpPr>
            <p:spPr>
              <a:xfrm>
                <a:off x="8181472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8" name="Google Shape;20498;p30"/>
              <p:cNvSpPr/>
              <p:nvPr/>
            </p:nvSpPr>
            <p:spPr>
              <a:xfrm>
                <a:off x="8422078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9" name="Google Shape;20499;p30"/>
              <p:cNvSpPr/>
              <p:nvPr/>
            </p:nvSpPr>
            <p:spPr>
              <a:xfrm>
                <a:off x="8181472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0" name="Google Shape;20500;p30"/>
              <p:cNvSpPr/>
              <p:nvPr/>
            </p:nvSpPr>
            <p:spPr>
              <a:xfrm>
                <a:off x="8422078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1" name="Google Shape;20501;p30"/>
              <p:cNvSpPr/>
              <p:nvPr/>
            </p:nvSpPr>
            <p:spPr>
              <a:xfrm>
                <a:off x="8181472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2" name="Google Shape;20502;p30"/>
              <p:cNvSpPr/>
              <p:nvPr/>
            </p:nvSpPr>
            <p:spPr>
              <a:xfrm>
                <a:off x="8422078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3" name="Google Shape;20503;p30"/>
              <p:cNvSpPr/>
              <p:nvPr/>
            </p:nvSpPr>
            <p:spPr>
              <a:xfrm>
                <a:off x="8662735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4" name="Google Shape;20504;p30"/>
              <p:cNvSpPr/>
              <p:nvPr/>
            </p:nvSpPr>
            <p:spPr>
              <a:xfrm>
                <a:off x="8662735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5" name="Google Shape;20505;p30"/>
              <p:cNvSpPr/>
              <p:nvPr/>
            </p:nvSpPr>
            <p:spPr>
              <a:xfrm>
                <a:off x="8662735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6" name="Google Shape;20506;p30"/>
              <p:cNvSpPr/>
              <p:nvPr/>
            </p:nvSpPr>
            <p:spPr>
              <a:xfrm>
                <a:off x="8662735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7" name="Google Shape;20507;p30"/>
              <p:cNvSpPr/>
              <p:nvPr/>
            </p:nvSpPr>
            <p:spPr>
              <a:xfrm>
                <a:off x="8662735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8" name="Google Shape;20508;p30"/>
              <p:cNvSpPr/>
              <p:nvPr/>
            </p:nvSpPr>
            <p:spPr>
              <a:xfrm>
                <a:off x="8662735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9" name="Google Shape;20509;p30"/>
              <p:cNvSpPr/>
              <p:nvPr/>
            </p:nvSpPr>
            <p:spPr>
              <a:xfrm>
                <a:off x="8662735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0" name="Google Shape;20510;p30"/>
              <p:cNvSpPr/>
              <p:nvPr/>
            </p:nvSpPr>
            <p:spPr>
              <a:xfrm>
                <a:off x="8662735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1" name="Google Shape;20511;p30"/>
              <p:cNvSpPr/>
              <p:nvPr/>
            </p:nvSpPr>
            <p:spPr>
              <a:xfrm>
                <a:off x="8662735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2" name="Google Shape;20512;p30"/>
              <p:cNvSpPr/>
              <p:nvPr/>
            </p:nvSpPr>
            <p:spPr>
              <a:xfrm>
                <a:off x="8662735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3" name="Google Shape;20513;p30"/>
              <p:cNvSpPr/>
              <p:nvPr/>
            </p:nvSpPr>
            <p:spPr>
              <a:xfrm>
                <a:off x="8662735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4" name="Google Shape;20514;p30"/>
              <p:cNvSpPr/>
              <p:nvPr/>
            </p:nvSpPr>
            <p:spPr>
              <a:xfrm>
                <a:off x="8662735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5" name="Google Shape;20515;p30"/>
              <p:cNvSpPr/>
              <p:nvPr/>
            </p:nvSpPr>
            <p:spPr>
              <a:xfrm>
                <a:off x="8662735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6" name="Google Shape;20516;p30"/>
              <p:cNvSpPr/>
              <p:nvPr/>
            </p:nvSpPr>
            <p:spPr>
              <a:xfrm>
                <a:off x="8662735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7" name="Google Shape;20517;p30"/>
              <p:cNvSpPr/>
              <p:nvPr/>
            </p:nvSpPr>
            <p:spPr>
              <a:xfrm>
                <a:off x="8662735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8" name="Google Shape;20518;p30"/>
              <p:cNvSpPr/>
              <p:nvPr/>
            </p:nvSpPr>
            <p:spPr>
              <a:xfrm>
                <a:off x="8662735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9" name="Google Shape;20519;p30"/>
              <p:cNvSpPr/>
              <p:nvPr/>
            </p:nvSpPr>
            <p:spPr>
              <a:xfrm>
                <a:off x="8662735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0" name="Google Shape;20520;p30"/>
              <p:cNvSpPr/>
              <p:nvPr/>
            </p:nvSpPr>
            <p:spPr>
              <a:xfrm>
                <a:off x="8662735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1" name="Google Shape;20521;p30"/>
              <p:cNvSpPr/>
              <p:nvPr/>
            </p:nvSpPr>
            <p:spPr>
              <a:xfrm>
                <a:off x="8662735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2" name="Google Shape;20522;p30"/>
              <p:cNvSpPr/>
              <p:nvPr/>
            </p:nvSpPr>
            <p:spPr>
              <a:xfrm>
                <a:off x="8662735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23" name="Google Shape;20523;p30"/>
            <p:cNvGrpSpPr/>
            <p:nvPr/>
          </p:nvGrpSpPr>
          <p:grpSpPr>
            <a:xfrm>
              <a:off x="0" y="0"/>
              <a:ext cx="9144000" cy="247800"/>
              <a:chOff x="0" y="0"/>
              <a:chExt cx="9144000" cy="247800"/>
            </a:xfrm>
          </p:grpSpPr>
          <p:sp>
            <p:nvSpPr>
              <p:cNvPr id="20524" name="Google Shape;20524;p30"/>
              <p:cNvSpPr/>
              <p:nvPr/>
            </p:nvSpPr>
            <p:spPr>
              <a:xfrm>
                <a:off x="0" y="0"/>
                <a:ext cx="9144000" cy="247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5" name="Google Shape;20525;p30"/>
              <p:cNvSpPr/>
              <p:nvPr/>
            </p:nvSpPr>
            <p:spPr>
              <a:xfrm>
                <a:off x="8370400" y="78750"/>
                <a:ext cx="90300" cy="903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6" name="Google Shape;20526;p30"/>
              <p:cNvSpPr/>
              <p:nvPr/>
            </p:nvSpPr>
            <p:spPr>
              <a:xfrm>
                <a:off x="8577599" y="78750"/>
                <a:ext cx="90300" cy="903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7" name="Google Shape;20527;p30"/>
              <p:cNvSpPr/>
              <p:nvPr/>
            </p:nvSpPr>
            <p:spPr>
              <a:xfrm>
                <a:off x="8784798" y="78750"/>
                <a:ext cx="90300" cy="903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528" name="Google Shape;20528;p30"/>
          <p:cNvSpPr/>
          <p:nvPr/>
        </p:nvSpPr>
        <p:spPr>
          <a:xfrm>
            <a:off x="720413" y="695163"/>
            <a:ext cx="7703100" cy="400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_1">
    <p:spTree>
      <p:nvGrpSpPr>
        <p:cNvPr id="1" name="Shape 20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30" name="Google Shape;20530;p31"/>
          <p:cNvGrpSpPr/>
          <p:nvPr/>
        </p:nvGrpSpPr>
        <p:grpSpPr>
          <a:xfrm>
            <a:off x="0" y="0"/>
            <a:ext cx="9144000" cy="4921204"/>
            <a:chOff x="0" y="0"/>
            <a:chExt cx="9144000" cy="4921204"/>
          </a:xfrm>
        </p:grpSpPr>
        <p:grpSp>
          <p:nvGrpSpPr>
            <p:cNvPr id="20531" name="Google Shape;20531;p31"/>
            <p:cNvGrpSpPr/>
            <p:nvPr/>
          </p:nvGrpSpPr>
          <p:grpSpPr>
            <a:xfrm>
              <a:off x="240606" y="474120"/>
              <a:ext cx="8662729" cy="4447084"/>
              <a:chOff x="240606" y="474120"/>
              <a:chExt cx="8662729" cy="4447084"/>
            </a:xfrm>
          </p:grpSpPr>
          <p:sp>
            <p:nvSpPr>
              <p:cNvPr id="20532" name="Google Shape;20532;p31"/>
              <p:cNvSpPr/>
              <p:nvPr/>
            </p:nvSpPr>
            <p:spPr>
              <a:xfrm>
                <a:off x="240606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3" name="Google Shape;20533;p31"/>
              <p:cNvSpPr/>
              <p:nvPr/>
            </p:nvSpPr>
            <p:spPr>
              <a:xfrm>
                <a:off x="240606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4" name="Google Shape;20534;p31"/>
              <p:cNvSpPr/>
              <p:nvPr/>
            </p:nvSpPr>
            <p:spPr>
              <a:xfrm>
                <a:off x="240606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5" name="Google Shape;20535;p31"/>
              <p:cNvSpPr/>
              <p:nvPr/>
            </p:nvSpPr>
            <p:spPr>
              <a:xfrm>
                <a:off x="240606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6" name="Google Shape;20536;p31"/>
              <p:cNvSpPr/>
              <p:nvPr/>
            </p:nvSpPr>
            <p:spPr>
              <a:xfrm>
                <a:off x="240606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7" name="Google Shape;20537;p31"/>
              <p:cNvSpPr/>
              <p:nvPr/>
            </p:nvSpPr>
            <p:spPr>
              <a:xfrm>
                <a:off x="240606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8" name="Google Shape;20538;p31"/>
              <p:cNvSpPr/>
              <p:nvPr/>
            </p:nvSpPr>
            <p:spPr>
              <a:xfrm>
                <a:off x="240606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9" name="Google Shape;20539;p31"/>
              <p:cNvSpPr/>
              <p:nvPr/>
            </p:nvSpPr>
            <p:spPr>
              <a:xfrm>
                <a:off x="240606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0" name="Google Shape;20540;p31"/>
              <p:cNvSpPr/>
              <p:nvPr/>
            </p:nvSpPr>
            <p:spPr>
              <a:xfrm>
                <a:off x="240606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1" name="Google Shape;20541;p31"/>
              <p:cNvSpPr/>
              <p:nvPr/>
            </p:nvSpPr>
            <p:spPr>
              <a:xfrm>
                <a:off x="240606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2" name="Google Shape;20542;p31"/>
              <p:cNvSpPr/>
              <p:nvPr/>
            </p:nvSpPr>
            <p:spPr>
              <a:xfrm>
                <a:off x="240606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3" name="Google Shape;20543;p31"/>
              <p:cNvSpPr/>
              <p:nvPr/>
            </p:nvSpPr>
            <p:spPr>
              <a:xfrm>
                <a:off x="240606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4" name="Google Shape;20544;p31"/>
              <p:cNvSpPr/>
              <p:nvPr/>
            </p:nvSpPr>
            <p:spPr>
              <a:xfrm>
                <a:off x="240606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5" name="Google Shape;20545;p31"/>
              <p:cNvSpPr/>
              <p:nvPr/>
            </p:nvSpPr>
            <p:spPr>
              <a:xfrm>
                <a:off x="240606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6" name="Google Shape;20546;p31"/>
              <p:cNvSpPr/>
              <p:nvPr/>
            </p:nvSpPr>
            <p:spPr>
              <a:xfrm>
                <a:off x="240606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7" name="Google Shape;20547;p31"/>
              <p:cNvSpPr/>
              <p:nvPr/>
            </p:nvSpPr>
            <p:spPr>
              <a:xfrm>
                <a:off x="240606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8" name="Google Shape;20548;p31"/>
              <p:cNvSpPr/>
              <p:nvPr/>
            </p:nvSpPr>
            <p:spPr>
              <a:xfrm>
                <a:off x="240606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9" name="Google Shape;20549;p31"/>
              <p:cNvSpPr/>
              <p:nvPr/>
            </p:nvSpPr>
            <p:spPr>
              <a:xfrm>
                <a:off x="240606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0" name="Google Shape;20550;p31"/>
              <p:cNvSpPr/>
              <p:nvPr/>
            </p:nvSpPr>
            <p:spPr>
              <a:xfrm>
                <a:off x="240606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1" name="Google Shape;20551;p31"/>
              <p:cNvSpPr/>
              <p:nvPr/>
            </p:nvSpPr>
            <p:spPr>
              <a:xfrm>
                <a:off x="240606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2" name="Google Shape;20552;p31"/>
              <p:cNvSpPr/>
              <p:nvPr/>
            </p:nvSpPr>
            <p:spPr>
              <a:xfrm>
                <a:off x="481263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3" name="Google Shape;20553;p31"/>
              <p:cNvSpPr/>
              <p:nvPr/>
            </p:nvSpPr>
            <p:spPr>
              <a:xfrm>
                <a:off x="721869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4" name="Google Shape;20554;p31"/>
              <p:cNvSpPr/>
              <p:nvPr/>
            </p:nvSpPr>
            <p:spPr>
              <a:xfrm>
                <a:off x="481263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5" name="Google Shape;20555;p31"/>
              <p:cNvSpPr/>
              <p:nvPr/>
            </p:nvSpPr>
            <p:spPr>
              <a:xfrm>
                <a:off x="721869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6" name="Google Shape;20556;p31"/>
              <p:cNvSpPr/>
              <p:nvPr/>
            </p:nvSpPr>
            <p:spPr>
              <a:xfrm>
                <a:off x="481263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7" name="Google Shape;20557;p31"/>
              <p:cNvSpPr/>
              <p:nvPr/>
            </p:nvSpPr>
            <p:spPr>
              <a:xfrm>
                <a:off x="721869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8" name="Google Shape;20558;p31"/>
              <p:cNvSpPr/>
              <p:nvPr/>
            </p:nvSpPr>
            <p:spPr>
              <a:xfrm>
                <a:off x="481263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9" name="Google Shape;20559;p31"/>
              <p:cNvSpPr/>
              <p:nvPr/>
            </p:nvSpPr>
            <p:spPr>
              <a:xfrm>
                <a:off x="721869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0" name="Google Shape;20560;p31"/>
              <p:cNvSpPr/>
              <p:nvPr/>
            </p:nvSpPr>
            <p:spPr>
              <a:xfrm>
                <a:off x="481263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1" name="Google Shape;20561;p31"/>
              <p:cNvSpPr/>
              <p:nvPr/>
            </p:nvSpPr>
            <p:spPr>
              <a:xfrm>
                <a:off x="721869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2" name="Google Shape;20562;p31"/>
              <p:cNvSpPr/>
              <p:nvPr/>
            </p:nvSpPr>
            <p:spPr>
              <a:xfrm>
                <a:off x="481263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3" name="Google Shape;20563;p31"/>
              <p:cNvSpPr/>
              <p:nvPr/>
            </p:nvSpPr>
            <p:spPr>
              <a:xfrm>
                <a:off x="721869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4" name="Google Shape;20564;p31"/>
              <p:cNvSpPr/>
              <p:nvPr/>
            </p:nvSpPr>
            <p:spPr>
              <a:xfrm>
                <a:off x="481263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5" name="Google Shape;20565;p31"/>
              <p:cNvSpPr/>
              <p:nvPr/>
            </p:nvSpPr>
            <p:spPr>
              <a:xfrm>
                <a:off x="721869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6" name="Google Shape;20566;p31"/>
              <p:cNvSpPr/>
              <p:nvPr/>
            </p:nvSpPr>
            <p:spPr>
              <a:xfrm>
                <a:off x="481263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7" name="Google Shape;20567;p31"/>
              <p:cNvSpPr/>
              <p:nvPr/>
            </p:nvSpPr>
            <p:spPr>
              <a:xfrm>
                <a:off x="721869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8" name="Google Shape;20568;p31"/>
              <p:cNvSpPr/>
              <p:nvPr/>
            </p:nvSpPr>
            <p:spPr>
              <a:xfrm>
                <a:off x="481263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9" name="Google Shape;20569;p31"/>
              <p:cNvSpPr/>
              <p:nvPr/>
            </p:nvSpPr>
            <p:spPr>
              <a:xfrm>
                <a:off x="721869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0" name="Google Shape;20570;p31"/>
              <p:cNvSpPr/>
              <p:nvPr/>
            </p:nvSpPr>
            <p:spPr>
              <a:xfrm>
                <a:off x="481263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1" name="Google Shape;20571;p31"/>
              <p:cNvSpPr/>
              <p:nvPr/>
            </p:nvSpPr>
            <p:spPr>
              <a:xfrm>
                <a:off x="721869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2" name="Google Shape;20572;p31"/>
              <p:cNvSpPr/>
              <p:nvPr/>
            </p:nvSpPr>
            <p:spPr>
              <a:xfrm>
                <a:off x="481263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3" name="Google Shape;20573;p31"/>
              <p:cNvSpPr/>
              <p:nvPr/>
            </p:nvSpPr>
            <p:spPr>
              <a:xfrm>
                <a:off x="721869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4" name="Google Shape;20574;p31"/>
              <p:cNvSpPr/>
              <p:nvPr/>
            </p:nvSpPr>
            <p:spPr>
              <a:xfrm>
                <a:off x="481263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5" name="Google Shape;20575;p31"/>
              <p:cNvSpPr/>
              <p:nvPr/>
            </p:nvSpPr>
            <p:spPr>
              <a:xfrm>
                <a:off x="721869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6" name="Google Shape;20576;p31"/>
              <p:cNvSpPr/>
              <p:nvPr/>
            </p:nvSpPr>
            <p:spPr>
              <a:xfrm>
                <a:off x="481263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7" name="Google Shape;20577;p31"/>
              <p:cNvSpPr/>
              <p:nvPr/>
            </p:nvSpPr>
            <p:spPr>
              <a:xfrm>
                <a:off x="721869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8" name="Google Shape;20578;p31"/>
              <p:cNvSpPr/>
              <p:nvPr/>
            </p:nvSpPr>
            <p:spPr>
              <a:xfrm>
                <a:off x="481263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9" name="Google Shape;20579;p31"/>
              <p:cNvSpPr/>
              <p:nvPr/>
            </p:nvSpPr>
            <p:spPr>
              <a:xfrm>
                <a:off x="721869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0" name="Google Shape;20580;p31"/>
              <p:cNvSpPr/>
              <p:nvPr/>
            </p:nvSpPr>
            <p:spPr>
              <a:xfrm>
                <a:off x="481263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1" name="Google Shape;20581;p31"/>
              <p:cNvSpPr/>
              <p:nvPr/>
            </p:nvSpPr>
            <p:spPr>
              <a:xfrm>
                <a:off x="721869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2" name="Google Shape;20582;p31"/>
              <p:cNvSpPr/>
              <p:nvPr/>
            </p:nvSpPr>
            <p:spPr>
              <a:xfrm>
                <a:off x="481263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3" name="Google Shape;20583;p31"/>
              <p:cNvSpPr/>
              <p:nvPr/>
            </p:nvSpPr>
            <p:spPr>
              <a:xfrm>
                <a:off x="721869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4" name="Google Shape;20584;p31"/>
              <p:cNvSpPr/>
              <p:nvPr/>
            </p:nvSpPr>
            <p:spPr>
              <a:xfrm>
                <a:off x="481263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5" name="Google Shape;20585;p31"/>
              <p:cNvSpPr/>
              <p:nvPr/>
            </p:nvSpPr>
            <p:spPr>
              <a:xfrm>
                <a:off x="721869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6" name="Google Shape;20586;p31"/>
              <p:cNvSpPr/>
              <p:nvPr/>
            </p:nvSpPr>
            <p:spPr>
              <a:xfrm>
                <a:off x="481263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7" name="Google Shape;20587;p31"/>
              <p:cNvSpPr/>
              <p:nvPr/>
            </p:nvSpPr>
            <p:spPr>
              <a:xfrm>
                <a:off x="721869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8" name="Google Shape;20588;p31"/>
              <p:cNvSpPr/>
              <p:nvPr/>
            </p:nvSpPr>
            <p:spPr>
              <a:xfrm>
                <a:off x="481263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9" name="Google Shape;20589;p31"/>
              <p:cNvSpPr/>
              <p:nvPr/>
            </p:nvSpPr>
            <p:spPr>
              <a:xfrm>
                <a:off x="721869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0" name="Google Shape;20590;p31"/>
              <p:cNvSpPr/>
              <p:nvPr/>
            </p:nvSpPr>
            <p:spPr>
              <a:xfrm>
                <a:off x="481263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1" name="Google Shape;20591;p31"/>
              <p:cNvSpPr/>
              <p:nvPr/>
            </p:nvSpPr>
            <p:spPr>
              <a:xfrm>
                <a:off x="721869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2" name="Google Shape;20592;p31"/>
              <p:cNvSpPr/>
              <p:nvPr/>
            </p:nvSpPr>
            <p:spPr>
              <a:xfrm>
                <a:off x="962526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3" name="Google Shape;20593;p31"/>
              <p:cNvSpPr/>
              <p:nvPr/>
            </p:nvSpPr>
            <p:spPr>
              <a:xfrm>
                <a:off x="1203132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4" name="Google Shape;20594;p31"/>
              <p:cNvSpPr/>
              <p:nvPr/>
            </p:nvSpPr>
            <p:spPr>
              <a:xfrm>
                <a:off x="962526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5" name="Google Shape;20595;p31"/>
              <p:cNvSpPr/>
              <p:nvPr/>
            </p:nvSpPr>
            <p:spPr>
              <a:xfrm>
                <a:off x="1203132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6" name="Google Shape;20596;p31"/>
              <p:cNvSpPr/>
              <p:nvPr/>
            </p:nvSpPr>
            <p:spPr>
              <a:xfrm>
                <a:off x="962526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7" name="Google Shape;20597;p31"/>
              <p:cNvSpPr/>
              <p:nvPr/>
            </p:nvSpPr>
            <p:spPr>
              <a:xfrm>
                <a:off x="1203132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8" name="Google Shape;20598;p31"/>
              <p:cNvSpPr/>
              <p:nvPr/>
            </p:nvSpPr>
            <p:spPr>
              <a:xfrm>
                <a:off x="962526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9" name="Google Shape;20599;p31"/>
              <p:cNvSpPr/>
              <p:nvPr/>
            </p:nvSpPr>
            <p:spPr>
              <a:xfrm>
                <a:off x="1203132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0" name="Google Shape;20600;p31"/>
              <p:cNvSpPr/>
              <p:nvPr/>
            </p:nvSpPr>
            <p:spPr>
              <a:xfrm>
                <a:off x="962526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1" name="Google Shape;20601;p31"/>
              <p:cNvSpPr/>
              <p:nvPr/>
            </p:nvSpPr>
            <p:spPr>
              <a:xfrm>
                <a:off x="1203132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2" name="Google Shape;20602;p31"/>
              <p:cNvSpPr/>
              <p:nvPr/>
            </p:nvSpPr>
            <p:spPr>
              <a:xfrm>
                <a:off x="962526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3" name="Google Shape;20603;p31"/>
              <p:cNvSpPr/>
              <p:nvPr/>
            </p:nvSpPr>
            <p:spPr>
              <a:xfrm>
                <a:off x="1203132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4" name="Google Shape;20604;p31"/>
              <p:cNvSpPr/>
              <p:nvPr/>
            </p:nvSpPr>
            <p:spPr>
              <a:xfrm>
                <a:off x="962526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5" name="Google Shape;20605;p31"/>
              <p:cNvSpPr/>
              <p:nvPr/>
            </p:nvSpPr>
            <p:spPr>
              <a:xfrm>
                <a:off x="1203132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6" name="Google Shape;20606;p31"/>
              <p:cNvSpPr/>
              <p:nvPr/>
            </p:nvSpPr>
            <p:spPr>
              <a:xfrm>
                <a:off x="962526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7" name="Google Shape;20607;p31"/>
              <p:cNvSpPr/>
              <p:nvPr/>
            </p:nvSpPr>
            <p:spPr>
              <a:xfrm>
                <a:off x="1203132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8" name="Google Shape;20608;p31"/>
              <p:cNvSpPr/>
              <p:nvPr/>
            </p:nvSpPr>
            <p:spPr>
              <a:xfrm>
                <a:off x="962526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9" name="Google Shape;20609;p31"/>
              <p:cNvSpPr/>
              <p:nvPr/>
            </p:nvSpPr>
            <p:spPr>
              <a:xfrm>
                <a:off x="1203132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0" name="Google Shape;20610;p31"/>
              <p:cNvSpPr/>
              <p:nvPr/>
            </p:nvSpPr>
            <p:spPr>
              <a:xfrm>
                <a:off x="962526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1" name="Google Shape;20611;p31"/>
              <p:cNvSpPr/>
              <p:nvPr/>
            </p:nvSpPr>
            <p:spPr>
              <a:xfrm>
                <a:off x="1203132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2" name="Google Shape;20612;p31"/>
              <p:cNvSpPr/>
              <p:nvPr/>
            </p:nvSpPr>
            <p:spPr>
              <a:xfrm>
                <a:off x="962526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3" name="Google Shape;20613;p31"/>
              <p:cNvSpPr/>
              <p:nvPr/>
            </p:nvSpPr>
            <p:spPr>
              <a:xfrm>
                <a:off x="1203132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4" name="Google Shape;20614;p31"/>
              <p:cNvSpPr/>
              <p:nvPr/>
            </p:nvSpPr>
            <p:spPr>
              <a:xfrm>
                <a:off x="962526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5" name="Google Shape;20615;p31"/>
              <p:cNvSpPr/>
              <p:nvPr/>
            </p:nvSpPr>
            <p:spPr>
              <a:xfrm>
                <a:off x="1203132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6" name="Google Shape;20616;p31"/>
              <p:cNvSpPr/>
              <p:nvPr/>
            </p:nvSpPr>
            <p:spPr>
              <a:xfrm>
                <a:off x="962526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7" name="Google Shape;20617;p31"/>
              <p:cNvSpPr/>
              <p:nvPr/>
            </p:nvSpPr>
            <p:spPr>
              <a:xfrm>
                <a:off x="1203132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8" name="Google Shape;20618;p31"/>
              <p:cNvSpPr/>
              <p:nvPr/>
            </p:nvSpPr>
            <p:spPr>
              <a:xfrm>
                <a:off x="962526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9" name="Google Shape;20619;p31"/>
              <p:cNvSpPr/>
              <p:nvPr/>
            </p:nvSpPr>
            <p:spPr>
              <a:xfrm>
                <a:off x="1203132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0" name="Google Shape;20620;p31"/>
              <p:cNvSpPr/>
              <p:nvPr/>
            </p:nvSpPr>
            <p:spPr>
              <a:xfrm>
                <a:off x="962526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1" name="Google Shape;20621;p31"/>
              <p:cNvSpPr/>
              <p:nvPr/>
            </p:nvSpPr>
            <p:spPr>
              <a:xfrm>
                <a:off x="1203132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2" name="Google Shape;20622;p31"/>
              <p:cNvSpPr/>
              <p:nvPr/>
            </p:nvSpPr>
            <p:spPr>
              <a:xfrm>
                <a:off x="962526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3" name="Google Shape;20623;p31"/>
              <p:cNvSpPr/>
              <p:nvPr/>
            </p:nvSpPr>
            <p:spPr>
              <a:xfrm>
                <a:off x="1203132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4" name="Google Shape;20624;p31"/>
              <p:cNvSpPr/>
              <p:nvPr/>
            </p:nvSpPr>
            <p:spPr>
              <a:xfrm>
                <a:off x="962526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5" name="Google Shape;20625;p31"/>
              <p:cNvSpPr/>
              <p:nvPr/>
            </p:nvSpPr>
            <p:spPr>
              <a:xfrm>
                <a:off x="1203132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6" name="Google Shape;20626;p31"/>
              <p:cNvSpPr/>
              <p:nvPr/>
            </p:nvSpPr>
            <p:spPr>
              <a:xfrm>
                <a:off x="962526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7" name="Google Shape;20627;p31"/>
              <p:cNvSpPr/>
              <p:nvPr/>
            </p:nvSpPr>
            <p:spPr>
              <a:xfrm>
                <a:off x="1203132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8" name="Google Shape;20628;p31"/>
              <p:cNvSpPr/>
              <p:nvPr/>
            </p:nvSpPr>
            <p:spPr>
              <a:xfrm>
                <a:off x="962526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9" name="Google Shape;20629;p31"/>
              <p:cNvSpPr/>
              <p:nvPr/>
            </p:nvSpPr>
            <p:spPr>
              <a:xfrm>
                <a:off x="1203132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0" name="Google Shape;20630;p31"/>
              <p:cNvSpPr/>
              <p:nvPr/>
            </p:nvSpPr>
            <p:spPr>
              <a:xfrm>
                <a:off x="962526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1" name="Google Shape;20631;p31"/>
              <p:cNvSpPr/>
              <p:nvPr/>
            </p:nvSpPr>
            <p:spPr>
              <a:xfrm>
                <a:off x="1203132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2" name="Google Shape;20632;p31"/>
              <p:cNvSpPr/>
              <p:nvPr/>
            </p:nvSpPr>
            <p:spPr>
              <a:xfrm>
                <a:off x="1443789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3" name="Google Shape;20633;p31"/>
              <p:cNvSpPr/>
              <p:nvPr/>
            </p:nvSpPr>
            <p:spPr>
              <a:xfrm>
                <a:off x="1684395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4" name="Google Shape;20634;p31"/>
              <p:cNvSpPr/>
              <p:nvPr/>
            </p:nvSpPr>
            <p:spPr>
              <a:xfrm>
                <a:off x="1443789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5" name="Google Shape;20635;p31"/>
              <p:cNvSpPr/>
              <p:nvPr/>
            </p:nvSpPr>
            <p:spPr>
              <a:xfrm>
                <a:off x="1684395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6" name="Google Shape;20636;p31"/>
              <p:cNvSpPr/>
              <p:nvPr/>
            </p:nvSpPr>
            <p:spPr>
              <a:xfrm>
                <a:off x="1443789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7" name="Google Shape;20637;p31"/>
              <p:cNvSpPr/>
              <p:nvPr/>
            </p:nvSpPr>
            <p:spPr>
              <a:xfrm>
                <a:off x="1684395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8" name="Google Shape;20638;p31"/>
              <p:cNvSpPr/>
              <p:nvPr/>
            </p:nvSpPr>
            <p:spPr>
              <a:xfrm>
                <a:off x="1443789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9" name="Google Shape;20639;p31"/>
              <p:cNvSpPr/>
              <p:nvPr/>
            </p:nvSpPr>
            <p:spPr>
              <a:xfrm>
                <a:off x="1684395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0" name="Google Shape;20640;p31"/>
              <p:cNvSpPr/>
              <p:nvPr/>
            </p:nvSpPr>
            <p:spPr>
              <a:xfrm>
                <a:off x="1443789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1" name="Google Shape;20641;p31"/>
              <p:cNvSpPr/>
              <p:nvPr/>
            </p:nvSpPr>
            <p:spPr>
              <a:xfrm>
                <a:off x="1684395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2" name="Google Shape;20642;p31"/>
              <p:cNvSpPr/>
              <p:nvPr/>
            </p:nvSpPr>
            <p:spPr>
              <a:xfrm>
                <a:off x="1443789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3" name="Google Shape;20643;p31"/>
              <p:cNvSpPr/>
              <p:nvPr/>
            </p:nvSpPr>
            <p:spPr>
              <a:xfrm>
                <a:off x="1684395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4" name="Google Shape;20644;p31"/>
              <p:cNvSpPr/>
              <p:nvPr/>
            </p:nvSpPr>
            <p:spPr>
              <a:xfrm>
                <a:off x="1443789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5" name="Google Shape;20645;p31"/>
              <p:cNvSpPr/>
              <p:nvPr/>
            </p:nvSpPr>
            <p:spPr>
              <a:xfrm>
                <a:off x="1684395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6" name="Google Shape;20646;p31"/>
              <p:cNvSpPr/>
              <p:nvPr/>
            </p:nvSpPr>
            <p:spPr>
              <a:xfrm>
                <a:off x="1443789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7" name="Google Shape;20647;p31"/>
              <p:cNvSpPr/>
              <p:nvPr/>
            </p:nvSpPr>
            <p:spPr>
              <a:xfrm>
                <a:off x="1684395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8" name="Google Shape;20648;p31"/>
              <p:cNvSpPr/>
              <p:nvPr/>
            </p:nvSpPr>
            <p:spPr>
              <a:xfrm>
                <a:off x="1443789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9" name="Google Shape;20649;p31"/>
              <p:cNvSpPr/>
              <p:nvPr/>
            </p:nvSpPr>
            <p:spPr>
              <a:xfrm>
                <a:off x="1684395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0" name="Google Shape;20650;p31"/>
              <p:cNvSpPr/>
              <p:nvPr/>
            </p:nvSpPr>
            <p:spPr>
              <a:xfrm>
                <a:off x="1443789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1" name="Google Shape;20651;p31"/>
              <p:cNvSpPr/>
              <p:nvPr/>
            </p:nvSpPr>
            <p:spPr>
              <a:xfrm>
                <a:off x="1684395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2" name="Google Shape;20652;p31"/>
              <p:cNvSpPr/>
              <p:nvPr/>
            </p:nvSpPr>
            <p:spPr>
              <a:xfrm>
                <a:off x="1443789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3" name="Google Shape;20653;p31"/>
              <p:cNvSpPr/>
              <p:nvPr/>
            </p:nvSpPr>
            <p:spPr>
              <a:xfrm>
                <a:off x="1684395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4" name="Google Shape;20654;p31"/>
              <p:cNvSpPr/>
              <p:nvPr/>
            </p:nvSpPr>
            <p:spPr>
              <a:xfrm>
                <a:off x="1443789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5" name="Google Shape;20655;p31"/>
              <p:cNvSpPr/>
              <p:nvPr/>
            </p:nvSpPr>
            <p:spPr>
              <a:xfrm>
                <a:off x="1684395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6" name="Google Shape;20656;p31"/>
              <p:cNvSpPr/>
              <p:nvPr/>
            </p:nvSpPr>
            <p:spPr>
              <a:xfrm>
                <a:off x="1443789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7" name="Google Shape;20657;p31"/>
              <p:cNvSpPr/>
              <p:nvPr/>
            </p:nvSpPr>
            <p:spPr>
              <a:xfrm>
                <a:off x="1684395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8" name="Google Shape;20658;p31"/>
              <p:cNvSpPr/>
              <p:nvPr/>
            </p:nvSpPr>
            <p:spPr>
              <a:xfrm>
                <a:off x="1443789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9" name="Google Shape;20659;p31"/>
              <p:cNvSpPr/>
              <p:nvPr/>
            </p:nvSpPr>
            <p:spPr>
              <a:xfrm>
                <a:off x="1684395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0" name="Google Shape;20660;p31"/>
              <p:cNvSpPr/>
              <p:nvPr/>
            </p:nvSpPr>
            <p:spPr>
              <a:xfrm>
                <a:off x="1443789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1" name="Google Shape;20661;p31"/>
              <p:cNvSpPr/>
              <p:nvPr/>
            </p:nvSpPr>
            <p:spPr>
              <a:xfrm>
                <a:off x="1684395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2" name="Google Shape;20662;p31"/>
              <p:cNvSpPr/>
              <p:nvPr/>
            </p:nvSpPr>
            <p:spPr>
              <a:xfrm>
                <a:off x="1443789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3" name="Google Shape;20663;p31"/>
              <p:cNvSpPr/>
              <p:nvPr/>
            </p:nvSpPr>
            <p:spPr>
              <a:xfrm>
                <a:off x="1684395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4" name="Google Shape;20664;p31"/>
              <p:cNvSpPr/>
              <p:nvPr/>
            </p:nvSpPr>
            <p:spPr>
              <a:xfrm>
                <a:off x="1443789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5" name="Google Shape;20665;p31"/>
              <p:cNvSpPr/>
              <p:nvPr/>
            </p:nvSpPr>
            <p:spPr>
              <a:xfrm>
                <a:off x="1684395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6" name="Google Shape;20666;p31"/>
              <p:cNvSpPr/>
              <p:nvPr/>
            </p:nvSpPr>
            <p:spPr>
              <a:xfrm>
                <a:off x="1443789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7" name="Google Shape;20667;p31"/>
              <p:cNvSpPr/>
              <p:nvPr/>
            </p:nvSpPr>
            <p:spPr>
              <a:xfrm>
                <a:off x="1684395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8" name="Google Shape;20668;p31"/>
              <p:cNvSpPr/>
              <p:nvPr/>
            </p:nvSpPr>
            <p:spPr>
              <a:xfrm>
                <a:off x="1443789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9" name="Google Shape;20669;p31"/>
              <p:cNvSpPr/>
              <p:nvPr/>
            </p:nvSpPr>
            <p:spPr>
              <a:xfrm>
                <a:off x="1684395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0" name="Google Shape;20670;p31"/>
              <p:cNvSpPr/>
              <p:nvPr/>
            </p:nvSpPr>
            <p:spPr>
              <a:xfrm>
                <a:off x="1443789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1" name="Google Shape;20671;p31"/>
              <p:cNvSpPr/>
              <p:nvPr/>
            </p:nvSpPr>
            <p:spPr>
              <a:xfrm>
                <a:off x="1684395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2" name="Google Shape;20672;p31"/>
              <p:cNvSpPr/>
              <p:nvPr/>
            </p:nvSpPr>
            <p:spPr>
              <a:xfrm>
                <a:off x="1925052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3" name="Google Shape;20673;p31"/>
              <p:cNvSpPr/>
              <p:nvPr/>
            </p:nvSpPr>
            <p:spPr>
              <a:xfrm>
                <a:off x="2165658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4" name="Google Shape;20674;p31"/>
              <p:cNvSpPr/>
              <p:nvPr/>
            </p:nvSpPr>
            <p:spPr>
              <a:xfrm>
                <a:off x="1925052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5" name="Google Shape;20675;p31"/>
              <p:cNvSpPr/>
              <p:nvPr/>
            </p:nvSpPr>
            <p:spPr>
              <a:xfrm>
                <a:off x="2165658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6" name="Google Shape;20676;p31"/>
              <p:cNvSpPr/>
              <p:nvPr/>
            </p:nvSpPr>
            <p:spPr>
              <a:xfrm>
                <a:off x="1925052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7" name="Google Shape;20677;p31"/>
              <p:cNvSpPr/>
              <p:nvPr/>
            </p:nvSpPr>
            <p:spPr>
              <a:xfrm>
                <a:off x="2165658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8" name="Google Shape;20678;p31"/>
              <p:cNvSpPr/>
              <p:nvPr/>
            </p:nvSpPr>
            <p:spPr>
              <a:xfrm>
                <a:off x="1925052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9" name="Google Shape;20679;p31"/>
              <p:cNvSpPr/>
              <p:nvPr/>
            </p:nvSpPr>
            <p:spPr>
              <a:xfrm>
                <a:off x="2165658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0" name="Google Shape;20680;p31"/>
              <p:cNvSpPr/>
              <p:nvPr/>
            </p:nvSpPr>
            <p:spPr>
              <a:xfrm>
                <a:off x="1925052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1" name="Google Shape;20681;p31"/>
              <p:cNvSpPr/>
              <p:nvPr/>
            </p:nvSpPr>
            <p:spPr>
              <a:xfrm>
                <a:off x="2165658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2" name="Google Shape;20682;p31"/>
              <p:cNvSpPr/>
              <p:nvPr/>
            </p:nvSpPr>
            <p:spPr>
              <a:xfrm>
                <a:off x="1925052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3" name="Google Shape;20683;p31"/>
              <p:cNvSpPr/>
              <p:nvPr/>
            </p:nvSpPr>
            <p:spPr>
              <a:xfrm>
                <a:off x="2165658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4" name="Google Shape;20684;p31"/>
              <p:cNvSpPr/>
              <p:nvPr/>
            </p:nvSpPr>
            <p:spPr>
              <a:xfrm>
                <a:off x="1925052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5" name="Google Shape;20685;p31"/>
              <p:cNvSpPr/>
              <p:nvPr/>
            </p:nvSpPr>
            <p:spPr>
              <a:xfrm>
                <a:off x="2165658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6" name="Google Shape;20686;p31"/>
              <p:cNvSpPr/>
              <p:nvPr/>
            </p:nvSpPr>
            <p:spPr>
              <a:xfrm>
                <a:off x="1925052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7" name="Google Shape;20687;p31"/>
              <p:cNvSpPr/>
              <p:nvPr/>
            </p:nvSpPr>
            <p:spPr>
              <a:xfrm>
                <a:off x="2165658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8" name="Google Shape;20688;p31"/>
              <p:cNvSpPr/>
              <p:nvPr/>
            </p:nvSpPr>
            <p:spPr>
              <a:xfrm>
                <a:off x="1925052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9" name="Google Shape;20689;p31"/>
              <p:cNvSpPr/>
              <p:nvPr/>
            </p:nvSpPr>
            <p:spPr>
              <a:xfrm>
                <a:off x="2165658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0" name="Google Shape;20690;p31"/>
              <p:cNvSpPr/>
              <p:nvPr/>
            </p:nvSpPr>
            <p:spPr>
              <a:xfrm>
                <a:off x="1925052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1" name="Google Shape;20691;p31"/>
              <p:cNvSpPr/>
              <p:nvPr/>
            </p:nvSpPr>
            <p:spPr>
              <a:xfrm>
                <a:off x="2165658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2" name="Google Shape;20692;p31"/>
              <p:cNvSpPr/>
              <p:nvPr/>
            </p:nvSpPr>
            <p:spPr>
              <a:xfrm>
                <a:off x="1925052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3" name="Google Shape;20693;p31"/>
              <p:cNvSpPr/>
              <p:nvPr/>
            </p:nvSpPr>
            <p:spPr>
              <a:xfrm>
                <a:off x="2165658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4" name="Google Shape;20694;p31"/>
              <p:cNvSpPr/>
              <p:nvPr/>
            </p:nvSpPr>
            <p:spPr>
              <a:xfrm>
                <a:off x="1925052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5" name="Google Shape;20695;p31"/>
              <p:cNvSpPr/>
              <p:nvPr/>
            </p:nvSpPr>
            <p:spPr>
              <a:xfrm>
                <a:off x="2165658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6" name="Google Shape;20696;p31"/>
              <p:cNvSpPr/>
              <p:nvPr/>
            </p:nvSpPr>
            <p:spPr>
              <a:xfrm>
                <a:off x="1925052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7" name="Google Shape;20697;p31"/>
              <p:cNvSpPr/>
              <p:nvPr/>
            </p:nvSpPr>
            <p:spPr>
              <a:xfrm>
                <a:off x="2165658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8" name="Google Shape;20698;p31"/>
              <p:cNvSpPr/>
              <p:nvPr/>
            </p:nvSpPr>
            <p:spPr>
              <a:xfrm>
                <a:off x="1925052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9" name="Google Shape;20699;p31"/>
              <p:cNvSpPr/>
              <p:nvPr/>
            </p:nvSpPr>
            <p:spPr>
              <a:xfrm>
                <a:off x="2165658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0" name="Google Shape;20700;p31"/>
              <p:cNvSpPr/>
              <p:nvPr/>
            </p:nvSpPr>
            <p:spPr>
              <a:xfrm>
                <a:off x="1925052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1" name="Google Shape;20701;p31"/>
              <p:cNvSpPr/>
              <p:nvPr/>
            </p:nvSpPr>
            <p:spPr>
              <a:xfrm>
                <a:off x="2165658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2" name="Google Shape;20702;p31"/>
              <p:cNvSpPr/>
              <p:nvPr/>
            </p:nvSpPr>
            <p:spPr>
              <a:xfrm>
                <a:off x="1925052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3" name="Google Shape;20703;p31"/>
              <p:cNvSpPr/>
              <p:nvPr/>
            </p:nvSpPr>
            <p:spPr>
              <a:xfrm>
                <a:off x="2165658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4" name="Google Shape;20704;p31"/>
              <p:cNvSpPr/>
              <p:nvPr/>
            </p:nvSpPr>
            <p:spPr>
              <a:xfrm>
                <a:off x="1925052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5" name="Google Shape;20705;p31"/>
              <p:cNvSpPr/>
              <p:nvPr/>
            </p:nvSpPr>
            <p:spPr>
              <a:xfrm>
                <a:off x="2165658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6" name="Google Shape;20706;p31"/>
              <p:cNvSpPr/>
              <p:nvPr/>
            </p:nvSpPr>
            <p:spPr>
              <a:xfrm>
                <a:off x="1925052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7" name="Google Shape;20707;p31"/>
              <p:cNvSpPr/>
              <p:nvPr/>
            </p:nvSpPr>
            <p:spPr>
              <a:xfrm>
                <a:off x="2165658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8" name="Google Shape;20708;p31"/>
              <p:cNvSpPr/>
              <p:nvPr/>
            </p:nvSpPr>
            <p:spPr>
              <a:xfrm>
                <a:off x="1925052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9" name="Google Shape;20709;p31"/>
              <p:cNvSpPr/>
              <p:nvPr/>
            </p:nvSpPr>
            <p:spPr>
              <a:xfrm>
                <a:off x="2165658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0" name="Google Shape;20710;p31"/>
              <p:cNvSpPr/>
              <p:nvPr/>
            </p:nvSpPr>
            <p:spPr>
              <a:xfrm>
                <a:off x="1925052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1" name="Google Shape;20711;p31"/>
              <p:cNvSpPr/>
              <p:nvPr/>
            </p:nvSpPr>
            <p:spPr>
              <a:xfrm>
                <a:off x="2165658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2" name="Google Shape;20712;p31"/>
              <p:cNvSpPr/>
              <p:nvPr/>
            </p:nvSpPr>
            <p:spPr>
              <a:xfrm>
                <a:off x="2406315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3" name="Google Shape;20713;p31"/>
              <p:cNvSpPr/>
              <p:nvPr/>
            </p:nvSpPr>
            <p:spPr>
              <a:xfrm>
                <a:off x="2646921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4" name="Google Shape;20714;p31"/>
              <p:cNvSpPr/>
              <p:nvPr/>
            </p:nvSpPr>
            <p:spPr>
              <a:xfrm>
                <a:off x="2406315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5" name="Google Shape;20715;p31"/>
              <p:cNvSpPr/>
              <p:nvPr/>
            </p:nvSpPr>
            <p:spPr>
              <a:xfrm>
                <a:off x="2646921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6" name="Google Shape;20716;p31"/>
              <p:cNvSpPr/>
              <p:nvPr/>
            </p:nvSpPr>
            <p:spPr>
              <a:xfrm>
                <a:off x="2406315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7" name="Google Shape;20717;p31"/>
              <p:cNvSpPr/>
              <p:nvPr/>
            </p:nvSpPr>
            <p:spPr>
              <a:xfrm>
                <a:off x="2646921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8" name="Google Shape;20718;p31"/>
              <p:cNvSpPr/>
              <p:nvPr/>
            </p:nvSpPr>
            <p:spPr>
              <a:xfrm>
                <a:off x="2406315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9" name="Google Shape;20719;p31"/>
              <p:cNvSpPr/>
              <p:nvPr/>
            </p:nvSpPr>
            <p:spPr>
              <a:xfrm>
                <a:off x="2646921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0" name="Google Shape;20720;p31"/>
              <p:cNvSpPr/>
              <p:nvPr/>
            </p:nvSpPr>
            <p:spPr>
              <a:xfrm>
                <a:off x="2406315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1" name="Google Shape;20721;p31"/>
              <p:cNvSpPr/>
              <p:nvPr/>
            </p:nvSpPr>
            <p:spPr>
              <a:xfrm>
                <a:off x="2646921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2" name="Google Shape;20722;p31"/>
              <p:cNvSpPr/>
              <p:nvPr/>
            </p:nvSpPr>
            <p:spPr>
              <a:xfrm>
                <a:off x="2406315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3" name="Google Shape;20723;p31"/>
              <p:cNvSpPr/>
              <p:nvPr/>
            </p:nvSpPr>
            <p:spPr>
              <a:xfrm>
                <a:off x="2646921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4" name="Google Shape;20724;p31"/>
              <p:cNvSpPr/>
              <p:nvPr/>
            </p:nvSpPr>
            <p:spPr>
              <a:xfrm>
                <a:off x="2406315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5" name="Google Shape;20725;p31"/>
              <p:cNvSpPr/>
              <p:nvPr/>
            </p:nvSpPr>
            <p:spPr>
              <a:xfrm>
                <a:off x="2646921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6" name="Google Shape;20726;p31"/>
              <p:cNvSpPr/>
              <p:nvPr/>
            </p:nvSpPr>
            <p:spPr>
              <a:xfrm>
                <a:off x="2406315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7" name="Google Shape;20727;p31"/>
              <p:cNvSpPr/>
              <p:nvPr/>
            </p:nvSpPr>
            <p:spPr>
              <a:xfrm>
                <a:off x="2646921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8" name="Google Shape;20728;p31"/>
              <p:cNvSpPr/>
              <p:nvPr/>
            </p:nvSpPr>
            <p:spPr>
              <a:xfrm>
                <a:off x="2406315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9" name="Google Shape;20729;p31"/>
              <p:cNvSpPr/>
              <p:nvPr/>
            </p:nvSpPr>
            <p:spPr>
              <a:xfrm>
                <a:off x="2646921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0" name="Google Shape;20730;p31"/>
              <p:cNvSpPr/>
              <p:nvPr/>
            </p:nvSpPr>
            <p:spPr>
              <a:xfrm>
                <a:off x="2406315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1" name="Google Shape;20731;p31"/>
              <p:cNvSpPr/>
              <p:nvPr/>
            </p:nvSpPr>
            <p:spPr>
              <a:xfrm>
                <a:off x="2646921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2" name="Google Shape;20732;p31"/>
              <p:cNvSpPr/>
              <p:nvPr/>
            </p:nvSpPr>
            <p:spPr>
              <a:xfrm>
                <a:off x="2406315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3" name="Google Shape;20733;p31"/>
              <p:cNvSpPr/>
              <p:nvPr/>
            </p:nvSpPr>
            <p:spPr>
              <a:xfrm>
                <a:off x="2646921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4" name="Google Shape;20734;p31"/>
              <p:cNvSpPr/>
              <p:nvPr/>
            </p:nvSpPr>
            <p:spPr>
              <a:xfrm>
                <a:off x="2406315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5" name="Google Shape;20735;p31"/>
              <p:cNvSpPr/>
              <p:nvPr/>
            </p:nvSpPr>
            <p:spPr>
              <a:xfrm>
                <a:off x="2646921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6" name="Google Shape;20736;p31"/>
              <p:cNvSpPr/>
              <p:nvPr/>
            </p:nvSpPr>
            <p:spPr>
              <a:xfrm>
                <a:off x="2406315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7" name="Google Shape;20737;p31"/>
              <p:cNvSpPr/>
              <p:nvPr/>
            </p:nvSpPr>
            <p:spPr>
              <a:xfrm>
                <a:off x="2646921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8" name="Google Shape;20738;p31"/>
              <p:cNvSpPr/>
              <p:nvPr/>
            </p:nvSpPr>
            <p:spPr>
              <a:xfrm>
                <a:off x="2406315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9" name="Google Shape;20739;p31"/>
              <p:cNvSpPr/>
              <p:nvPr/>
            </p:nvSpPr>
            <p:spPr>
              <a:xfrm>
                <a:off x="2646921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0" name="Google Shape;20740;p31"/>
              <p:cNvSpPr/>
              <p:nvPr/>
            </p:nvSpPr>
            <p:spPr>
              <a:xfrm>
                <a:off x="2406315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1" name="Google Shape;20741;p31"/>
              <p:cNvSpPr/>
              <p:nvPr/>
            </p:nvSpPr>
            <p:spPr>
              <a:xfrm>
                <a:off x="2646921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2" name="Google Shape;20742;p31"/>
              <p:cNvSpPr/>
              <p:nvPr/>
            </p:nvSpPr>
            <p:spPr>
              <a:xfrm>
                <a:off x="2406315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3" name="Google Shape;20743;p31"/>
              <p:cNvSpPr/>
              <p:nvPr/>
            </p:nvSpPr>
            <p:spPr>
              <a:xfrm>
                <a:off x="2646921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4" name="Google Shape;20744;p31"/>
              <p:cNvSpPr/>
              <p:nvPr/>
            </p:nvSpPr>
            <p:spPr>
              <a:xfrm>
                <a:off x="2406315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5" name="Google Shape;20745;p31"/>
              <p:cNvSpPr/>
              <p:nvPr/>
            </p:nvSpPr>
            <p:spPr>
              <a:xfrm>
                <a:off x="2646921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6" name="Google Shape;20746;p31"/>
              <p:cNvSpPr/>
              <p:nvPr/>
            </p:nvSpPr>
            <p:spPr>
              <a:xfrm>
                <a:off x="2406315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7" name="Google Shape;20747;p31"/>
              <p:cNvSpPr/>
              <p:nvPr/>
            </p:nvSpPr>
            <p:spPr>
              <a:xfrm>
                <a:off x="2646921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8" name="Google Shape;20748;p31"/>
              <p:cNvSpPr/>
              <p:nvPr/>
            </p:nvSpPr>
            <p:spPr>
              <a:xfrm>
                <a:off x="2406315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9" name="Google Shape;20749;p31"/>
              <p:cNvSpPr/>
              <p:nvPr/>
            </p:nvSpPr>
            <p:spPr>
              <a:xfrm>
                <a:off x="2646921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0" name="Google Shape;20750;p31"/>
              <p:cNvSpPr/>
              <p:nvPr/>
            </p:nvSpPr>
            <p:spPr>
              <a:xfrm>
                <a:off x="2406315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1" name="Google Shape;20751;p31"/>
              <p:cNvSpPr/>
              <p:nvPr/>
            </p:nvSpPr>
            <p:spPr>
              <a:xfrm>
                <a:off x="2646921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2" name="Google Shape;20752;p31"/>
              <p:cNvSpPr/>
              <p:nvPr/>
            </p:nvSpPr>
            <p:spPr>
              <a:xfrm>
                <a:off x="2887578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3" name="Google Shape;20753;p31"/>
              <p:cNvSpPr/>
              <p:nvPr/>
            </p:nvSpPr>
            <p:spPr>
              <a:xfrm>
                <a:off x="3128184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4" name="Google Shape;20754;p31"/>
              <p:cNvSpPr/>
              <p:nvPr/>
            </p:nvSpPr>
            <p:spPr>
              <a:xfrm>
                <a:off x="2887578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5" name="Google Shape;20755;p31"/>
              <p:cNvSpPr/>
              <p:nvPr/>
            </p:nvSpPr>
            <p:spPr>
              <a:xfrm>
                <a:off x="3128184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6" name="Google Shape;20756;p31"/>
              <p:cNvSpPr/>
              <p:nvPr/>
            </p:nvSpPr>
            <p:spPr>
              <a:xfrm>
                <a:off x="2887578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7" name="Google Shape;20757;p31"/>
              <p:cNvSpPr/>
              <p:nvPr/>
            </p:nvSpPr>
            <p:spPr>
              <a:xfrm>
                <a:off x="3128184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8" name="Google Shape;20758;p31"/>
              <p:cNvSpPr/>
              <p:nvPr/>
            </p:nvSpPr>
            <p:spPr>
              <a:xfrm>
                <a:off x="2887578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9" name="Google Shape;20759;p31"/>
              <p:cNvSpPr/>
              <p:nvPr/>
            </p:nvSpPr>
            <p:spPr>
              <a:xfrm>
                <a:off x="3128184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0" name="Google Shape;20760;p31"/>
              <p:cNvSpPr/>
              <p:nvPr/>
            </p:nvSpPr>
            <p:spPr>
              <a:xfrm>
                <a:off x="2887578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1" name="Google Shape;20761;p31"/>
              <p:cNvSpPr/>
              <p:nvPr/>
            </p:nvSpPr>
            <p:spPr>
              <a:xfrm>
                <a:off x="3128184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2" name="Google Shape;20762;p31"/>
              <p:cNvSpPr/>
              <p:nvPr/>
            </p:nvSpPr>
            <p:spPr>
              <a:xfrm>
                <a:off x="2887578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3" name="Google Shape;20763;p31"/>
              <p:cNvSpPr/>
              <p:nvPr/>
            </p:nvSpPr>
            <p:spPr>
              <a:xfrm>
                <a:off x="3128184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4" name="Google Shape;20764;p31"/>
              <p:cNvSpPr/>
              <p:nvPr/>
            </p:nvSpPr>
            <p:spPr>
              <a:xfrm>
                <a:off x="2887578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5" name="Google Shape;20765;p31"/>
              <p:cNvSpPr/>
              <p:nvPr/>
            </p:nvSpPr>
            <p:spPr>
              <a:xfrm>
                <a:off x="3128184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6" name="Google Shape;20766;p31"/>
              <p:cNvSpPr/>
              <p:nvPr/>
            </p:nvSpPr>
            <p:spPr>
              <a:xfrm>
                <a:off x="2887578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7" name="Google Shape;20767;p31"/>
              <p:cNvSpPr/>
              <p:nvPr/>
            </p:nvSpPr>
            <p:spPr>
              <a:xfrm>
                <a:off x="3128184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8" name="Google Shape;20768;p31"/>
              <p:cNvSpPr/>
              <p:nvPr/>
            </p:nvSpPr>
            <p:spPr>
              <a:xfrm>
                <a:off x="2887578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9" name="Google Shape;20769;p31"/>
              <p:cNvSpPr/>
              <p:nvPr/>
            </p:nvSpPr>
            <p:spPr>
              <a:xfrm>
                <a:off x="3128184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0" name="Google Shape;20770;p31"/>
              <p:cNvSpPr/>
              <p:nvPr/>
            </p:nvSpPr>
            <p:spPr>
              <a:xfrm>
                <a:off x="2887578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1" name="Google Shape;20771;p31"/>
              <p:cNvSpPr/>
              <p:nvPr/>
            </p:nvSpPr>
            <p:spPr>
              <a:xfrm>
                <a:off x="3128184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2" name="Google Shape;20772;p31"/>
              <p:cNvSpPr/>
              <p:nvPr/>
            </p:nvSpPr>
            <p:spPr>
              <a:xfrm>
                <a:off x="2887578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3" name="Google Shape;20773;p31"/>
              <p:cNvSpPr/>
              <p:nvPr/>
            </p:nvSpPr>
            <p:spPr>
              <a:xfrm>
                <a:off x="3128184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4" name="Google Shape;20774;p31"/>
              <p:cNvSpPr/>
              <p:nvPr/>
            </p:nvSpPr>
            <p:spPr>
              <a:xfrm>
                <a:off x="2887578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5" name="Google Shape;20775;p31"/>
              <p:cNvSpPr/>
              <p:nvPr/>
            </p:nvSpPr>
            <p:spPr>
              <a:xfrm>
                <a:off x="3128184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6" name="Google Shape;20776;p31"/>
              <p:cNvSpPr/>
              <p:nvPr/>
            </p:nvSpPr>
            <p:spPr>
              <a:xfrm>
                <a:off x="2887578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7" name="Google Shape;20777;p31"/>
              <p:cNvSpPr/>
              <p:nvPr/>
            </p:nvSpPr>
            <p:spPr>
              <a:xfrm>
                <a:off x="3128184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8" name="Google Shape;20778;p31"/>
              <p:cNvSpPr/>
              <p:nvPr/>
            </p:nvSpPr>
            <p:spPr>
              <a:xfrm>
                <a:off x="2887578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9" name="Google Shape;20779;p31"/>
              <p:cNvSpPr/>
              <p:nvPr/>
            </p:nvSpPr>
            <p:spPr>
              <a:xfrm>
                <a:off x="3128184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0" name="Google Shape;20780;p31"/>
              <p:cNvSpPr/>
              <p:nvPr/>
            </p:nvSpPr>
            <p:spPr>
              <a:xfrm>
                <a:off x="2887578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1" name="Google Shape;20781;p31"/>
              <p:cNvSpPr/>
              <p:nvPr/>
            </p:nvSpPr>
            <p:spPr>
              <a:xfrm>
                <a:off x="3128184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2" name="Google Shape;20782;p31"/>
              <p:cNvSpPr/>
              <p:nvPr/>
            </p:nvSpPr>
            <p:spPr>
              <a:xfrm>
                <a:off x="2887578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3" name="Google Shape;20783;p31"/>
              <p:cNvSpPr/>
              <p:nvPr/>
            </p:nvSpPr>
            <p:spPr>
              <a:xfrm>
                <a:off x="3128184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4" name="Google Shape;20784;p31"/>
              <p:cNvSpPr/>
              <p:nvPr/>
            </p:nvSpPr>
            <p:spPr>
              <a:xfrm>
                <a:off x="2887578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5" name="Google Shape;20785;p31"/>
              <p:cNvSpPr/>
              <p:nvPr/>
            </p:nvSpPr>
            <p:spPr>
              <a:xfrm>
                <a:off x="3128184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6" name="Google Shape;20786;p31"/>
              <p:cNvSpPr/>
              <p:nvPr/>
            </p:nvSpPr>
            <p:spPr>
              <a:xfrm>
                <a:off x="2887578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7" name="Google Shape;20787;p31"/>
              <p:cNvSpPr/>
              <p:nvPr/>
            </p:nvSpPr>
            <p:spPr>
              <a:xfrm>
                <a:off x="3128184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8" name="Google Shape;20788;p31"/>
              <p:cNvSpPr/>
              <p:nvPr/>
            </p:nvSpPr>
            <p:spPr>
              <a:xfrm>
                <a:off x="2887578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9" name="Google Shape;20789;p31"/>
              <p:cNvSpPr/>
              <p:nvPr/>
            </p:nvSpPr>
            <p:spPr>
              <a:xfrm>
                <a:off x="3128184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0" name="Google Shape;20790;p31"/>
              <p:cNvSpPr/>
              <p:nvPr/>
            </p:nvSpPr>
            <p:spPr>
              <a:xfrm>
                <a:off x="2887578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1" name="Google Shape;20791;p31"/>
              <p:cNvSpPr/>
              <p:nvPr/>
            </p:nvSpPr>
            <p:spPr>
              <a:xfrm>
                <a:off x="3128184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2" name="Google Shape;20792;p31"/>
              <p:cNvSpPr/>
              <p:nvPr/>
            </p:nvSpPr>
            <p:spPr>
              <a:xfrm>
                <a:off x="3368841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3" name="Google Shape;20793;p31"/>
              <p:cNvSpPr/>
              <p:nvPr/>
            </p:nvSpPr>
            <p:spPr>
              <a:xfrm>
                <a:off x="3609447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4" name="Google Shape;20794;p31"/>
              <p:cNvSpPr/>
              <p:nvPr/>
            </p:nvSpPr>
            <p:spPr>
              <a:xfrm>
                <a:off x="3368841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5" name="Google Shape;20795;p31"/>
              <p:cNvSpPr/>
              <p:nvPr/>
            </p:nvSpPr>
            <p:spPr>
              <a:xfrm>
                <a:off x="3609447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6" name="Google Shape;20796;p31"/>
              <p:cNvSpPr/>
              <p:nvPr/>
            </p:nvSpPr>
            <p:spPr>
              <a:xfrm>
                <a:off x="3368841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7" name="Google Shape;20797;p31"/>
              <p:cNvSpPr/>
              <p:nvPr/>
            </p:nvSpPr>
            <p:spPr>
              <a:xfrm>
                <a:off x="3609447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8" name="Google Shape;20798;p31"/>
              <p:cNvSpPr/>
              <p:nvPr/>
            </p:nvSpPr>
            <p:spPr>
              <a:xfrm>
                <a:off x="3368841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9" name="Google Shape;20799;p31"/>
              <p:cNvSpPr/>
              <p:nvPr/>
            </p:nvSpPr>
            <p:spPr>
              <a:xfrm>
                <a:off x="3609447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0" name="Google Shape;20800;p31"/>
              <p:cNvSpPr/>
              <p:nvPr/>
            </p:nvSpPr>
            <p:spPr>
              <a:xfrm>
                <a:off x="3368841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1" name="Google Shape;20801;p31"/>
              <p:cNvSpPr/>
              <p:nvPr/>
            </p:nvSpPr>
            <p:spPr>
              <a:xfrm>
                <a:off x="3609447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2" name="Google Shape;20802;p31"/>
              <p:cNvSpPr/>
              <p:nvPr/>
            </p:nvSpPr>
            <p:spPr>
              <a:xfrm>
                <a:off x="3368841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3" name="Google Shape;20803;p31"/>
              <p:cNvSpPr/>
              <p:nvPr/>
            </p:nvSpPr>
            <p:spPr>
              <a:xfrm>
                <a:off x="3609447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4" name="Google Shape;20804;p31"/>
              <p:cNvSpPr/>
              <p:nvPr/>
            </p:nvSpPr>
            <p:spPr>
              <a:xfrm>
                <a:off x="3368841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5" name="Google Shape;20805;p31"/>
              <p:cNvSpPr/>
              <p:nvPr/>
            </p:nvSpPr>
            <p:spPr>
              <a:xfrm>
                <a:off x="3609447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6" name="Google Shape;20806;p31"/>
              <p:cNvSpPr/>
              <p:nvPr/>
            </p:nvSpPr>
            <p:spPr>
              <a:xfrm>
                <a:off x="3368841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7" name="Google Shape;20807;p31"/>
              <p:cNvSpPr/>
              <p:nvPr/>
            </p:nvSpPr>
            <p:spPr>
              <a:xfrm>
                <a:off x="3609447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8" name="Google Shape;20808;p31"/>
              <p:cNvSpPr/>
              <p:nvPr/>
            </p:nvSpPr>
            <p:spPr>
              <a:xfrm>
                <a:off x="3368841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9" name="Google Shape;20809;p31"/>
              <p:cNvSpPr/>
              <p:nvPr/>
            </p:nvSpPr>
            <p:spPr>
              <a:xfrm>
                <a:off x="3609447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0" name="Google Shape;20810;p31"/>
              <p:cNvSpPr/>
              <p:nvPr/>
            </p:nvSpPr>
            <p:spPr>
              <a:xfrm>
                <a:off x="3368841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1" name="Google Shape;20811;p31"/>
              <p:cNvSpPr/>
              <p:nvPr/>
            </p:nvSpPr>
            <p:spPr>
              <a:xfrm>
                <a:off x="3609447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2" name="Google Shape;20812;p31"/>
              <p:cNvSpPr/>
              <p:nvPr/>
            </p:nvSpPr>
            <p:spPr>
              <a:xfrm>
                <a:off x="3368841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3" name="Google Shape;20813;p31"/>
              <p:cNvSpPr/>
              <p:nvPr/>
            </p:nvSpPr>
            <p:spPr>
              <a:xfrm>
                <a:off x="3609447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4" name="Google Shape;20814;p31"/>
              <p:cNvSpPr/>
              <p:nvPr/>
            </p:nvSpPr>
            <p:spPr>
              <a:xfrm>
                <a:off x="3368841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5" name="Google Shape;20815;p31"/>
              <p:cNvSpPr/>
              <p:nvPr/>
            </p:nvSpPr>
            <p:spPr>
              <a:xfrm>
                <a:off x="3609447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6" name="Google Shape;20816;p31"/>
              <p:cNvSpPr/>
              <p:nvPr/>
            </p:nvSpPr>
            <p:spPr>
              <a:xfrm>
                <a:off x="3368841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7" name="Google Shape;20817;p31"/>
              <p:cNvSpPr/>
              <p:nvPr/>
            </p:nvSpPr>
            <p:spPr>
              <a:xfrm>
                <a:off x="3609447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8" name="Google Shape;20818;p31"/>
              <p:cNvSpPr/>
              <p:nvPr/>
            </p:nvSpPr>
            <p:spPr>
              <a:xfrm>
                <a:off x="3368841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9" name="Google Shape;20819;p31"/>
              <p:cNvSpPr/>
              <p:nvPr/>
            </p:nvSpPr>
            <p:spPr>
              <a:xfrm>
                <a:off x="3609447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0" name="Google Shape;20820;p31"/>
              <p:cNvSpPr/>
              <p:nvPr/>
            </p:nvSpPr>
            <p:spPr>
              <a:xfrm>
                <a:off x="3368841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1" name="Google Shape;20821;p31"/>
              <p:cNvSpPr/>
              <p:nvPr/>
            </p:nvSpPr>
            <p:spPr>
              <a:xfrm>
                <a:off x="3609447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2" name="Google Shape;20822;p31"/>
              <p:cNvSpPr/>
              <p:nvPr/>
            </p:nvSpPr>
            <p:spPr>
              <a:xfrm>
                <a:off x="3368841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3" name="Google Shape;20823;p31"/>
              <p:cNvSpPr/>
              <p:nvPr/>
            </p:nvSpPr>
            <p:spPr>
              <a:xfrm>
                <a:off x="3609447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4" name="Google Shape;20824;p31"/>
              <p:cNvSpPr/>
              <p:nvPr/>
            </p:nvSpPr>
            <p:spPr>
              <a:xfrm>
                <a:off x="3368841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5" name="Google Shape;20825;p31"/>
              <p:cNvSpPr/>
              <p:nvPr/>
            </p:nvSpPr>
            <p:spPr>
              <a:xfrm>
                <a:off x="3609447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6" name="Google Shape;20826;p31"/>
              <p:cNvSpPr/>
              <p:nvPr/>
            </p:nvSpPr>
            <p:spPr>
              <a:xfrm>
                <a:off x="3368841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7" name="Google Shape;20827;p31"/>
              <p:cNvSpPr/>
              <p:nvPr/>
            </p:nvSpPr>
            <p:spPr>
              <a:xfrm>
                <a:off x="3609447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8" name="Google Shape;20828;p31"/>
              <p:cNvSpPr/>
              <p:nvPr/>
            </p:nvSpPr>
            <p:spPr>
              <a:xfrm>
                <a:off x="3368841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9" name="Google Shape;20829;p31"/>
              <p:cNvSpPr/>
              <p:nvPr/>
            </p:nvSpPr>
            <p:spPr>
              <a:xfrm>
                <a:off x="3609447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0" name="Google Shape;20830;p31"/>
              <p:cNvSpPr/>
              <p:nvPr/>
            </p:nvSpPr>
            <p:spPr>
              <a:xfrm>
                <a:off x="3368841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1" name="Google Shape;20831;p31"/>
              <p:cNvSpPr/>
              <p:nvPr/>
            </p:nvSpPr>
            <p:spPr>
              <a:xfrm>
                <a:off x="3609447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2" name="Google Shape;20832;p31"/>
              <p:cNvSpPr/>
              <p:nvPr/>
            </p:nvSpPr>
            <p:spPr>
              <a:xfrm>
                <a:off x="3850104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3" name="Google Shape;20833;p31"/>
              <p:cNvSpPr/>
              <p:nvPr/>
            </p:nvSpPr>
            <p:spPr>
              <a:xfrm>
                <a:off x="4090710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4" name="Google Shape;20834;p31"/>
              <p:cNvSpPr/>
              <p:nvPr/>
            </p:nvSpPr>
            <p:spPr>
              <a:xfrm>
                <a:off x="3850104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5" name="Google Shape;20835;p31"/>
              <p:cNvSpPr/>
              <p:nvPr/>
            </p:nvSpPr>
            <p:spPr>
              <a:xfrm>
                <a:off x="4090710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6" name="Google Shape;20836;p31"/>
              <p:cNvSpPr/>
              <p:nvPr/>
            </p:nvSpPr>
            <p:spPr>
              <a:xfrm>
                <a:off x="3850104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7" name="Google Shape;20837;p31"/>
              <p:cNvSpPr/>
              <p:nvPr/>
            </p:nvSpPr>
            <p:spPr>
              <a:xfrm>
                <a:off x="4090710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8" name="Google Shape;20838;p31"/>
              <p:cNvSpPr/>
              <p:nvPr/>
            </p:nvSpPr>
            <p:spPr>
              <a:xfrm>
                <a:off x="3850104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9" name="Google Shape;20839;p31"/>
              <p:cNvSpPr/>
              <p:nvPr/>
            </p:nvSpPr>
            <p:spPr>
              <a:xfrm>
                <a:off x="4090710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0" name="Google Shape;20840;p31"/>
              <p:cNvSpPr/>
              <p:nvPr/>
            </p:nvSpPr>
            <p:spPr>
              <a:xfrm>
                <a:off x="3850104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1" name="Google Shape;20841;p31"/>
              <p:cNvSpPr/>
              <p:nvPr/>
            </p:nvSpPr>
            <p:spPr>
              <a:xfrm>
                <a:off x="4090710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2" name="Google Shape;20842;p31"/>
              <p:cNvSpPr/>
              <p:nvPr/>
            </p:nvSpPr>
            <p:spPr>
              <a:xfrm>
                <a:off x="3850104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3" name="Google Shape;20843;p31"/>
              <p:cNvSpPr/>
              <p:nvPr/>
            </p:nvSpPr>
            <p:spPr>
              <a:xfrm>
                <a:off x="4090710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4" name="Google Shape;20844;p31"/>
              <p:cNvSpPr/>
              <p:nvPr/>
            </p:nvSpPr>
            <p:spPr>
              <a:xfrm>
                <a:off x="3850104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5" name="Google Shape;20845;p31"/>
              <p:cNvSpPr/>
              <p:nvPr/>
            </p:nvSpPr>
            <p:spPr>
              <a:xfrm>
                <a:off x="4090710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6" name="Google Shape;20846;p31"/>
              <p:cNvSpPr/>
              <p:nvPr/>
            </p:nvSpPr>
            <p:spPr>
              <a:xfrm>
                <a:off x="3850104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7" name="Google Shape;20847;p31"/>
              <p:cNvSpPr/>
              <p:nvPr/>
            </p:nvSpPr>
            <p:spPr>
              <a:xfrm>
                <a:off x="4090710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8" name="Google Shape;20848;p31"/>
              <p:cNvSpPr/>
              <p:nvPr/>
            </p:nvSpPr>
            <p:spPr>
              <a:xfrm>
                <a:off x="3850104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9" name="Google Shape;20849;p31"/>
              <p:cNvSpPr/>
              <p:nvPr/>
            </p:nvSpPr>
            <p:spPr>
              <a:xfrm>
                <a:off x="4090710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0" name="Google Shape;20850;p31"/>
              <p:cNvSpPr/>
              <p:nvPr/>
            </p:nvSpPr>
            <p:spPr>
              <a:xfrm>
                <a:off x="3850104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1" name="Google Shape;20851;p31"/>
              <p:cNvSpPr/>
              <p:nvPr/>
            </p:nvSpPr>
            <p:spPr>
              <a:xfrm>
                <a:off x="4090710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2" name="Google Shape;20852;p31"/>
              <p:cNvSpPr/>
              <p:nvPr/>
            </p:nvSpPr>
            <p:spPr>
              <a:xfrm>
                <a:off x="3850104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3" name="Google Shape;20853;p31"/>
              <p:cNvSpPr/>
              <p:nvPr/>
            </p:nvSpPr>
            <p:spPr>
              <a:xfrm>
                <a:off x="4090710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4" name="Google Shape;20854;p31"/>
              <p:cNvSpPr/>
              <p:nvPr/>
            </p:nvSpPr>
            <p:spPr>
              <a:xfrm>
                <a:off x="3850104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5" name="Google Shape;20855;p31"/>
              <p:cNvSpPr/>
              <p:nvPr/>
            </p:nvSpPr>
            <p:spPr>
              <a:xfrm>
                <a:off x="4090710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6" name="Google Shape;20856;p31"/>
              <p:cNvSpPr/>
              <p:nvPr/>
            </p:nvSpPr>
            <p:spPr>
              <a:xfrm>
                <a:off x="3850104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7" name="Google Shape;20857;p31"/>
              <p:cNvSpPr/>
              <p:nvPr/>
            </p:nvSpPr>
            <p:spPr>
              <a:xfrm>
                <a:off x="4090710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8" name="Google Shape;20858;p31"/>
              <p:cNvSpPr/>
              <p:nvPr/>
            </p:nvSpPr>
            <p:spPr>
              <a:xfrm>
                <a:off x="3850104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9" name="Google Shape;20859;p31"/>
              <p:cNvSpPr/>
              <p:nvPr/>
            </p:nvSpPr>
            <p:spPr>
              <a:xfrm>
                <a:off x="4090710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0" name="Google Shape;20860;p31"/>
              <p:cNvSpPr/>
              <p:nvPr/>
            </p:nvSpPr>
            <p:spPr>
              <a:xfrm>
                <a:off x="3850104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1" name="Google Shape;20861;p31"/>
              <p:cNvSpPr/>
              <p:nvPr/>
            </p:nvSpPr>
            <p:spPr>
              <a:xfrm>
                <a:off x="4090710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2" name="Google Shape;20862;p31"/>
              <p:cNvSpPr/>
              <p:nvPr/>
            </p:nvSpPr>
            <p:spPr>
              <a:xfrm>
                <a:off x="3850104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3" name="Google Shape;20863;p31"/>
              <p:cNvSpPr/>
              <p:nvPr/>
            </p:nvSpPr>
            <p:spPr>
              <a:xfrm>
                <a:off x="4090710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4" name="Google Shape;20864;p31"/>
              <p:cNvSpPr/>
              <p:nvPr/>
            </p:nvSpPr>
            <p:spPr>
              <a:xfrm>
                <a:off x="3850104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5" name="Google Shape;20865;p31"/>
              <p:cNvSpPr/>
              <p:nvPr/>
            </p:nvSpPr>
            <p:spPr>
              <a:xfrm>
                <a:off x="4090710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6" name="Google Shape;20866;p31"/>
              <p:cNvSpPr/>
              <p:nvPr/>
            </p:nvSpPr>
            <p:spPr>
              <a:xfrm>
                <a:off x="3850104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7" name="Google Shape;20867;p31"/>
              <p:cNvSpPr/>
              <p:nvPr/>
            </p:nvSpPr>
            <p:spPr>
              <a:xfrm>
                <a:off x="4090710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8" name="Google Shape;20868;p31"/>
              <p:cNvSpPr/>
              <p:nvPr/>
            </p:nvSpPr>
            <p:spPr>
              <a:xfrm>
                <a:off x="3850104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9" name="Google Shape;20869;p31"/>
              <p:cNvSpPr/>
              <p:nvPr/>
            </p:nvSpPr>
            <p:spPr>
              <a:xfrm>
                <a:off x="4090710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0" name="Google Shape;20870;p31"/>
              <p:cNvSpPr/>
              <p:nvPr/>
            </p:nvSpPr>
            <p:spPr>
              <a:xfrm>
                <a:off x="3850104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1" name="Google Shape;20871;p31"/>
              <p:cNvSpPr/>
              <p:nvPr/>
            </p:nvSpPr>
            <p:spPr>
              <a:xfrm>
                <a:off x="4090710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2" name="Google Shape;20872;p31"/>
              <p:cNvSpPr/>
              <p:nvPr/>
            </p:nvSpPr>
            <p:spPr>
              <a:xfrm>
                <a:off x="4331368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3" name="Google Shape;20873;p31"/>
              <p:cNvSpPr/>
              <p:nvPr/>
            </p:nvSpPr>
            <p:spPr>
              <a:xfrm>
                <a:off x="4571973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4" name="Google Shape;20874;p31"/>
              <p:cNvSpPr/>
              <p:nvPr/>
            </p:nvSpPr>
            <p:spPr>
              <a:xfrm>
                <a:off x="4331368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5" name="Google Shape;20875;p31"/>
              <p:cNvSpPr/>
              <p:nvPr/>
            </p:nvSpPr>
            <p:spPr>
              <a:xfrm>
                <a:off x="4571973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6" name="Google Shape;20876;p31"/>
              <p:cNvSpPr/>
              <p:nvPr/>
            </p:nvSpPr>
            <p:spPr>
              <a:xfrm>
                <a:off x="4331368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7" name="Google Shape;20877;p31"/>
              <p:cNvSpPr/>
              <p:nvPr/>
            </p:nvSpPr>
            <p:spPr>
              <a:xfrm>
                <a:off x="4571973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8" name="Google Shape;20878;p31"/>
              <p:cNvSpPr/>
              <p:nvPr/>
            </p:nvSpPr>
            <p:spPr>
              <a:xfrm>
                <a:off x="4331368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9" name="Google Shape;20879;p31"/>
              <p:cNvSpPr/>
              <p:nvPr/>
            </p:nvSpPr>
            <p:spPr>
              <a:xfrm>
                <a:off x="4571973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0" name="Google Shape;20880;p31"/>
              <p:cNvSpPr/>
              <p:nvPr/>
            </p:nvSpPr>
            <p:spPr>
              <a:xfrm>
                <a:off x="4331368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1" name="Google Shape;20881;p31"/>
              <p:cNvSpPr/>
              <p:nvPr/>
            </p:nvSpPr>
            <p:spPr>
              <a:xfrm>
                <a:off x="4571973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2" name="Google Shape;20882;p31"/>
              <p:cNvSpPr/>
              <p:nvPr/>
            </p:nvSpPr>
            <p:spPr>
              <a:xfrm>
                <a:off x="4331368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3" name="Google Shape;20883;p31"/>
              <p:cNvSpPr/>
              <p:nvPr/>
            </p:nvSpPr>
            <p:spPr>
              <a:xfrm>
                <a:off x="4571973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4" name="Google Shape;20884;p31"/>
              <p:cNvSpPr/>
              <p:nvPr/>
            </p:nvSpPr>
            <p:spPr>
              <a:xfrm>
                <a:off x="4331368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5" name="Google Shape;20885;p31"/>
              <p:cNvSpPr/>
              <p:nvPr/>
            </p:nvSpPr>
            <p:spPr>
              <a:xfrm>
                <a:off x="4571973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6" name="Google Shape;20886;p31"/>
              <p:cNvSpPr/>
              <p:nvPr/>
            </p:nvSpPr>
            <p:spPr>
              <a:xfrm>
                <a:off x="4331368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7" name="Google Shape;20887;p31"/>
              <p:cNvSpPr/>
              <p:nvPr/>
            </p:nvSpPr>
            <p:spPr>
              <a:xfrm>
                <a:off x="4571973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8" name="Google Shape;20888;p31"/>
              <p:cNvSpPr/>
              <p:nvPr/>
            </p:nvSpPr>
            <p:spPr>
              <a:xfrm>
                <a:off x="4331368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9" name="Google Shape;20889;p31"/>
              <p:cNvSpPr/>
              <p:nvPr/>
            </p:nvSpPr>
            <p:spPr>
              <a:xfrm>
                <a:off x="4571973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0" name="Google Shape;20890;p31"/>
              <p:cNvSpPr/>
              <p:nvPr/>
            </p:nvSpPr>
            <p:spPr>
              <a:xfrm>
                <a:off x="4331368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1" name="Google Shape;20891;p31"/>
              <p:cNvSpPr/>
              <p:nvPr/>
            </p:nvSpPr>
            <p:spPr>
              <a:xfrm>
                <a:off x="4571973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2" name="Google Shape;20892;p31"/>
              <p:cNvSpPr/>
              <p:nvPr/>
            </p:nvSpPr>
            <p:spPr>
              <a:xfrm>
                <a:off x="4331368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3" name="Google Shape;20893;p31"/>
              <p:cNvSpPr/>
              <p:nvPr/>
            </p:nvSpPr>
            <p:spPr>
              <a:xfrm>
                <a:off x="4571973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4" name="Google Shape;20894;p31"/>
              <p:cNvSpPr/>
              <p:nvPr/>
            </p:nvSpPr>
            <p:spPr>
              <a:xfrm>
                <a:off x="4331368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5" name="Google Shape;20895;p31"/>
              <p:cNvSpPr/>
              <p:nvPr/>
            </p:nvSpPr>
            <p:spPr>
              <a:xfrm>
                <a:off x="4571973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6" name="Google Shape;20896;p31"/>
              <p:cNvSpPr/>
              <p:nvPr/>
            </p:nvSpPr>
            <p:spPr>
              <a:xfrm>
                <a:off x="4331368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7" name="Google Shape;20897;p31"/>
              <p:cNvSpPr/>
              <p:nvPr/>
            </p:nvSpPr>
            <p:spPr>
              <a:xfrm>
                <a:off x="4571973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8" name="Google Shape;20898;p31"/>
              <p:cNvSpPr/>
              <p:nvPr/>
            </p:nvSpPr>
            <p:spPr>
              <a:xfrm>
                <a:off x="4331368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9" name="Google Shape;20899;p31"/>
              <p:cNvSpPr/>
              <p:nvPr/>
            </p:nvSpPr>
            <p:spPr>
              <a:xfrm>
                <a:off x="4571973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0" name="Google Shape;20900;p31"/>
              <p:cNvSpPr/>
              <p:nvPr/>
            </p:nvSpPr>
            <p:spPr>
              <a:xfrm>
                <a:off x="4331368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1" name="Google Shape;20901;p31"/>
              <p:cNvSpPr/>
              <p:nvPr/>
            </p:nvSpPr>
            <p:spPr>
              <a:xfrm>
                <a:off x="4571973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2" name="Google Shape;20902;p31"/>
              <p:cNvSpPr/>
              <p:nvPr/>
            </p:nvSpPr>
            <p:spPr>
              <a:xfrm>
                <a:off x="4331368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3" name="Google Shape;20903;p31"/>
              <p:cNvSpPr/>
              <p:nvPr/>
            </p:nvSpPr>
            <p:spPr>
              <a:xfrm>
                <a:off x="4571973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4" name="Google Shape;20904;p31"/>
              <p:cNvSpPr/>
              <p:nvPr/>
            </p:nvSpPr>
            <p:spPr>
              <a:xfrm>
                <a:off x="4331368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5" name="Google Shape;20905;p31"/>
              <p:cNvSpPr/>
              <p:nvPr/>
            </p:nvSpPr>
            <p:spPr>
              <a:xfrm>
                <a:off x="4571973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6" name="Google Shape;20906;p31"/>
              <p:cNvSpPr/>
              <p:nvPr/>
            </p:nvSpPr>
            <p:spPr>
              <a:xfrm>
                <a:off x="4331368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7" name="Google Shape;20907;p31"/>
              <p:cNvSpPr/>
              <p:nvPr/>
            </p:nvSpPr>
            <p:spPr>
              <a:xfrm>
                <a:off x="4571973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8" name="Google Shape;20908;p31"/>
              <p:cNvSpPr/>
              <p:nvPr/>
            </p:nvSpPr>
            <p:spPr>
              <a:xfrm>
                <a:off x="4331368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9" name="Google Shape;20909;p31"/>
              <p:cNvSpPr/>
              <p:nvPr/>
            </p:nvSpPr>
            <p:spPr>
              <a:xfrm>
                <a:off x="4571973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0" name="Google Shape;20910;p31"/>
              <p:cNvSpPr/>
              <p:nvPr/>
            </p:nvSpPr>
            <p:spPr>
              <a:xfrm>
                <a:off x="4331368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1" name="Google Shape;20911;p31"/>
              <p:cNvSpPr/>
              <p:nvPr/>
            </p:nvSpPr>
            <p:spPr>
              <a:xfrm>
                <a:off x="4571973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2" name="Google Shape;20912;p31"/>
              <p:cNvSpPr/>
              <p:nvPr/>
            </p:nvSpPr>
            <p:spPr>
              <a:xfrm>
                <a:off x="4812631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3" name="Google Shape;20913;p31"/>
              <p:cNvSpPr/>
              <p:nvPr/>
            </p:nvSpPr>
            <p:spPr>
              <a:xfrm>
                <a:off x="5053236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4" name="Google Shape;20914;p31"/>
              <p:cNvSpPr/>
              <p:nvPr/>
            </p:nvSpPr>
            <p:spPr>
              <a:xfrm>
                <a:off x="4812631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5" name="Google Shape;20915;p31"/>
              <p:cNvSpPr/>
              <p:nvPr/>
            </p:nvSpPr>
            <p:spPr>
              <a:xfrm>
                <a:off x="5053236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6" name="Google Shape;20916;p31"/>
              <p:cNvSpPr/>
              <p:nvPr/>
            </p:nvSpPr>
            <p:spPr>
              <a:xfrm>
                <a:off x="4812631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7" name="Google Shape;20917;p31"/>
              <p:cNvSpPr/>
              <p:nvPr/>
            </p:nvSpPr>
            <p:spPr>
              <a:xfrm>
                <a:off x="5053236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8" name="Google Shape;20918;p31"/>
              <p:cNvSpPr/>
              <p:nvPr/>
            </p:nvSpPr>
            <p:spPr>
              <a:xfrm>
                <a:off x="4812631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9" name="Google Shape;20919;p31"/>
              <p:cNvSpPr/>
              <p:nvPr/>
            </p:nvSpPr>
            <p:spPr>
              <a:xfrm>
                <a:off x="5053236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0" name="Google Shape;20920;p31"/>
              <p:cNvSpPr/>
              <p:nvPr/>
            </p:nvSpPr>
            <p:spPr>
              <a:xfrm>
                <a:off x="4812631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1" name="Google Shape;20921;p31"/>
              <p:cNvSpPr/>
              <p:nvPr/>
            </p:nvSpPr>
            <p:spPr>
              <a:xfrm>
                <a:off x="5053236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2" name="Google Shape;20922;p31"/>
              <p:cNvSpPr/>
              <p:nvPr/>
            </p:nvSpPr>
            <p:spPr>
              <a:xfrm>
                <a:off x="4812631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3" name="Google Shape;20923;p31"/>
              <p:cNvSpPr/>
              <p:nvPr/>
            </p:nvSpPr>
            <p:spPr>
              <a:xfrm>
                <a:off x="5053236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4" name="Google Shape;20924;p31"/>
              <p:cNvSpPr/>
              <p:nvPr/>
            </p:nvSpPr>
            <p:spPr>
              <a:xfrm>
                <a:off x="4812631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5" name="Google Shape;20925;p31"/>
              <p:cNvSpPr/>
              <p:nvPr/>
            </p:nvSpPr>
            <p:spPr>
              <a:xfrm>
                <a:off x="5053236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6" name="Google Shape;20926;p31"/>
              <p:cNvSpPr/>
              <p:nvPr/>
            </p:nvSpPr>
            <p:spPr>
              <a:xfrm>
                <a:off x="4812631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7" name="Google Shape;20927;p31"/>
              <p:cNvSpPr/>
              <p:nvPr/>
            </p:nvSpPr>
            <p:spPr>
              <a:xfrm>
                <a:off x="5053236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8" name="Google Shape;20928;p31"/>
              <p:cNvSpPr/>
              <p:nvPr/>
            </p:nvSpPr>
            <p:spPr>
              <a:xfrm>
                <a:off x="4812631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9" name="Google Shape;20929;p31"/>
              <p:cNvSpPr/>
              <p:nvPr/>
            </p:nvSpPr>
            <p:spPr>
              <a:xfrm>
                <a:off x="5053236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0" name="Google Shape;20930;p31"/>
              <p:cNvSpPr/>
              <p:nvPr/>
            </p:nvSpPr>
            <p:spPr>
              <a:xfrm>
                <a:off x="4812631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1" name="Google Shape;20931;p31"/>
              <p:cNvSpPr/>
              <p:nvPr/>
            </p:nvSpPr>
            <p:spPr>
              <a:xfrm>
                <a:off x="5053236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2" name="Google Shape;20932;p31"/>
              <p:cNvSpPr/>
              <p:nvPr/>
            </p:nvSpPr>
            <p:spPr>
              <a:xfrm>
                <a:off x="4812631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3" name="Google Shape;20933;p31"/>
              <p:cNvSpPr/>
              <p:nvPr/>
            </p:nvSpPr>
            <p:spPr>
              <a:xfrm>
                <a:off x="5053236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4" name="Google Shape;20934;p31"/>
              <p:cNvSpPr/>
              <p:nvPr/>
            </p:nvSpPr>
            <p:spPr>
              <a:xfrm>
                <a:off x="4812631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5" name="Google Shape;20935;p31"/>
              <p:cNvSpPr/>
              <p:nvPr/>
            </p:nvSpPr>
            <p:spPr>
              <a:xfrm>
                <a:off x="5053236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6" name="Google Shape;20936;p31"/>
              <p:cNvSpPr/>
              <p:nvPr/>
            </p:nvSpPr>
            <p:spPr>
              <a:xfrm>
                <a:off x="4812631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7" name="Google Shape;20937;p31"/>
              <p:cNvSpPr/>
              <p:nvPr/>
            </p:nvSpPr>
            <p:spPr>
              <a:xfrm>
                <a:off x="5053236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8" name="Google Shape;20938;p31"/>
              <p:cNvSpPr/>
              <p:nvPr/>
            </p:nvSpPr>
            <p:spPr>
              <a:xfrm>
                <a:off x="4812631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9" name="Google Shape;20939;p31"/>
              <p:cNvSpPr/>
              <p:nvPr/>
            </p:nvSpPr>
            <p:spPr>
              <a:xfrm>
                <a:off x="5053236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0" name="Google Shape;20940;p31"/>
              <p:cNvSpPr/>
              <p:nvPr/>
            </p:nvSpPr>
            <p:spPr>
              <a:xfrm>
                <a:off x="4812631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1" name="Google Shape;20941;p31"/>
              <p:cNvSpPr/>
              <p:nvPr/>
            </p:nvSpPr>
            <p:spPr>
              <a:xfrm>
                <a:off x="5053236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2" name="Google Shape;20942;p31"/>
              <p:cNvSpPr/>
              <p:nvPr/>
            </p:nvSpPr>
            <p:spPr>
              <a:xfrm>
                <a:off x="4812631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3" name="Google Shape;20943;p31"/>
              <p:cNvSpPr/>
              <p:nvPr/>
            </p:nvSpPr>
            <p:spPr>
              <a:xfrm>
                <a:off x="5053236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4" name="Google Shape;20944;p31"/>
              <p:cNvSpPr/>
              <p:nvPr/>
            </p:nvSpPr>
            <p:spPr>
              <a:xfrm>
                <a:off x="4812631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5" name="Google Shape;20945;p31"/>
              <p:cNvSpPr/>
              <p:nvPr/>
            </p:nvSpPr>
            <p:spPr>
              <a:xfrm>
                <a:off x="5053236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6" name="Google Shape;20946;p31"/>
              <p:cNvSpPr/>
              <p:nvPr/>
            </p:nvSpPr>
            <p:spPr>
              <a:xfrm>
                <a:off x="4812631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7" name="Google Shape;20947;p31"/>
              <p:cNvSpPr/>
              <p:nvPr/>
            </p:nvSpPr>
            <p:spPr>
              <a:xfrm>
                <a:off x="5053236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8" name="Google Shape;20948;p31"/>
              <p:cNvSpPr/>
              <p:nvPr/>
            </p:nvSpPr>
            <p:spPr>
              <a:xfrm>
                <a:off x="4812631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9" name="Google Shape;20949;p31"/>
              <p:cNvSpPr/>
              <p:nvPr/>
            </p:nvSpPr>
            <p:spPr>
              <a:xfrm>
                <a:off x="5053236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0" name="Google Shape;20950;p31"/>
              <p:cNvSpPr/>
              <p:nvPr/>
            </p:nvSpPr>
            <p:spPr>
              <a:xfrm>
                <a:off x="4812631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1" name="Google Shape;20951;p31"/>
              <p:cNvSpPr/>
              <p:nvPr/>
            </p:nvSpPr>
            <p:spPr>
              <a:xfrm>
                <a:off x="5053236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2" name="Google Shape;20952;p31"/>
              <p:cNvSpPr/>
              <p:nvPr/>
            </p:nvSpPr>
            <p:spPr>
              <a:xfrm>
                <a:off x="5293894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3" name="Google Shape;20953;p31"/>
              <p:cNvSpPr/>
              <p:nvPr/>
            </p:nvSpPr>
            <p:spPr>
              <a:xfrm>
                <a:off x="5534499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4" name="Google Shape;20954;p31"/>
              <p:cNvSpPr/>
              <p:nvPr/>
            </p:nvSpPr>
            <p:spPr>
              <a:xfrm>
                <a:off x="5293894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5" name="Google Shape;20955;p31"/>
              <p:cNvSpPr/>
              <p:nvPr/>
            </p:nvSpPr>
            <p:spPr>
              <a:xfrm>
                <a:off x="5534499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6" name="Google Shape;20956;p31"/>
              <p:cNvSpPr/>
              <p:nvPr/>
            </p:nvSpPr>
            <p:spPr>
              <a:xfrm>
                <a:off x="5293894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7" name="Google Shape;20957;p31"/>
              <p:cNvSpPr/>
              <p:nvPr/>
            </p:nvSpPr>
            <p:spPr>
              <a:xfrm>
                <a:off x="5534499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8" name="Google Shape;20958;p31"/>
              <p:cNvSpPr/>
              <p:nvPr/>
            </p:nvSpPr>
            <p:spPr>
              <a:xfrm>
                <a:off x="5293894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9" name="Google Shape;20959;p31"/>
              <p:cNvSpPr/>
              <p:nvPr/>
            </p:nvSpPr>
            <p:spPr>
              <a:xfrm>
                <a:off x="5534499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0" name="Google Shape;20960;p31"/>
              <p:cNvSpPr/>
              <p:nvPr/>
            </p:nvSpPr>
            <p:spPr>
              <a:xfrm>
                <a:off x="5293894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1" name="Google Shape;20961;p31"/>
              <p:cNvSpPr/>
              <p:nvPr/>
            </p:nvSpPr>
            <p:spPr>
              <a:xfrm>
                <a:off x="5534499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2" name="Google Shape;20962;p31"/>
              <p:cNvSpPr/>
              <p:nvPr/>
            </p:nvSpPr>
            <p:spPr>
              <a:xfrm>
                <a:off x="5293894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3" name="Google Shape;20963;p31"/>
              <p:cNvSpPr/>
              <p:nvPr/>
            </p:nvSpPr>
            <p:spPr>
              <a:xfrm>
                <a:off x="5534499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4" name="Google Shape;20964;p31"/>
              <p:cNvSpPr/>
              <p:nvPr/>
            </p:nvSpPr>
            <p:spPr>
              <a:xfrm>
                <a:off x="5293894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5" name="Google Shape;20965;p31"/>
              <p:cNvSpPr/>
              <p:nvPr/>
            </p:nvSpPr>
            <p:spPr>
              <a:xfrm>
                <a:off x="5534499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6" name="Google Shape;20966;p31"/>
              <p:cNvSpPr/>
              <p:nvPr/>
            </p:nvSpPr>
            <p:spPr>
              <a:xfrm>
                <a:off x="5293894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7" name="Google Shape;20967;p31"/>
              <p:cNvSpPr/>
              <p:nvPr/>
            </p:nvSpPr>
            <p:spPr>
              <a:xfrm>
                <a:off x="5534499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8" name="Google Shape;20968;p31"/>
              <p:cNvSpPr/>
              <p:nvPr/>
            </p:nvSpPr>
            <p:spPr>
              <a:xfrm>
                <a:off x="5293894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9" name="Google Shape;20969;p31"/>
              <p:cNvSpPr/>
              <p:nvPr/>
            </p:nvSpPr>
            <p:spPr>
              <a:xfrm>
                <a:off x="5534499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0" name="Google Shape;20970;p31"/>
              <p:cNvSpPr/>
              <p:nvPr/>
            </p:nvSpPr>
            <p:spPr>
              <a:xfrm>
                <a:off x="5293894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" name="Google Shape;20971;p31"/>
              <p:cNvSpPr/>
              <p:nvPr/>
            </p:nvSpPr>
            <p:spPr>
              <a:xfrm>
                <a:off x="5534499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" name="Google Shape;20972;p31"/>
              <p:cNvSpPr/>
              <p:nvPr/>
            </p:nvSpPr>
            <p:spPr>
              <a:xfrm>
                <a:off x="5293894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" name="Google Shape;20973;p31"/>
              <p:cNvSpPr/>
              <p:nvPr/>
            </p:nvSpPr>
            <p:spPr>
              <a:xfrm>
                <a:off x="5534499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" name="Google Shape;20974;p31"/>
              <p:cNvSpPr/>
              <p:nvPr/>
            </p:nvSpPr>
            <p:spPr>
              <a:xfrm>
                <a:off x="5293894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5" name="Google Shape;20975;p31"/>
              <p:cNvSpPr/>
              <p:nvPr/>
            </p:nvSpPr>
            <p:spPr>
              <a:xfrm>
                <a:off x="5534499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6" name="Google Shape;20976;p31"/>
              <p:cNvSpPr/>
              <p:nvPr/>
            </p:nvSpPr>
            <p:spPr>
              <a:xfrm>
                <a:off x="5293894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7" name="Google Shape;20977;p31"/>
              <p:cNvSpPr/>
              <p:nvPr/>
            </p:nvSpPr>
            <p:spPr>
              <a:xfrm>
                <a:off x="5534499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8" name="Google Shape;20978;p31"/>
              <p:cNvSpPr/>
              <p:nvPr/>
            </p:nvSpPr>
            <p:spPr>
              <a:xfrm>
                <a:off x="5293894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9" name="Google Shape;20979;p31"/>
              <p:cNvSpPr/>
              <p:nvPr/>
            </p:nvSpPr>
            <p:spPr>
              <a:xfrm>
                <a:off x="5534499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0" name="Google Shape;20980;p31"/>
              <p:cNvSpPr/>
              <p:nvPr/>
            </p:nvSpPr>
            <p:spPr>
              <a:xfrm>
                <a:off x="5293894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1" name="Google Shape;20981;p31"/>
              <p:cNvSpPr/>
              <p:nvPr/>
            </p:nvSpPr>
            <p:spPr>
              <a:xfrm>
                <a:off x="5534499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2" name="Google Shape;20982;p31"/>
              <p:cNvSpPr/>
              <p:nvPr/>
            </p:nvSpPr>
            <p:spPr>
              <a:xfrm>
                <a:off x="5293894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3" name="Google Shape;20983;p31"/>
              <p:cNvSpPr/>
              <p:nvPr/>
            </p:nvSpPr>
            <p:spPr>
              <a:xfrm>
                <a:off x="5534499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4" name="Google Shape;20984;p31"/>
              <p:cNvSpPr/>
              <p:nvPr/>
            </p:nvSpPr>
            <p:spPr>
              <a:xfrm>
                <a:off x="5293894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5" name="Google Shape;20985;p31"/>
              <p:cNvSpPr/>
              <p:nvPr/>
            </p:nvSpPr>
            <p:spPr>
              <a:xfrm>
                <a:off x="5534499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6" name="Google Shape;20986;p31"/>
              <p:cNvSpPr/>
              <p:nvPr/>
            </p:nvSpPr>
            <p:spPr>
              <a:xfrm>
                <a:off x="5293894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7" name="Google Shape;20987;p31"/>
              <p:cNvSpPr/>
              <p:nvPr/>
            </p:nvSpPr>
            <p:spPr>
              <a:xfrm>
                <a:off x="5534499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8" name="Google Shape;20988;p31"/>
              <p:cNvSpPr/>
              <p:nvPr/>
            </p:nvSpPr>
            <p:spPr>
              <a:xfrm>
                <a:off x="5293894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9" name="Google Shape;20989;p31"/>
              <p:cNvSpPr/>
              <p:nvPr/>
            </p:nvSpPr>
            <p:spPr>
              <a:xfrm>
                <a:off x="5534499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0" name="Google Shape;20990;p31"/>
              <p:cNvSpPr/>
              <p:nvPr/>
            </p:nvSpPr>
            <p:spPr>
              <a:xfrm>
                <a:off x="5293894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1" name="Google Shape;20991;p31"/>
              <p:cNvSpPr/>
              <p:nvPr/>
            </p:nvSpPr>
            <p:spPr>
              <a:xfrm>
                <a:off x="5534499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2" name="Google Shape;20992;p31"/>
              <p:cNvSpPr/>
              <p:nvPr/>
            </p:nvSpPr>
            <p:spPr>
              <a:xfrm>
                <a:off x="5775157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3" name="Google Shape;20993;p31"/>
              <p:cNvSpPr/>
              <p:nvPr/>
            </p:nvSpPr>
            <p:spPr>
              <a:xfrm>
                <a:off x="6015762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4" name="Google Shape;20994;p31"/>
              <p:cNvSpPr/>
              <p:nvPr/>
            </p:nvSpPr>
            <p:spPr>
              <a:xfrm>
                <a:off x="5775157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5" name="Google Shape;20995;p31"/>
              <p:cNvSpPr/>
              <p:nvPr/>
            </p:nvSpPr>
            <p:spPr>
              <a:xfrm>
                <a:off x="6015762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6" name="Google Shape;20996;p31"/>
              <p:cNvSpPr/>
              <p:nvPr/>
            </p:nvSpPr>
            <p:spPr>
              <a:xfrm>
                <a:off x="5775157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7" name="Google Shape;20997;p31"/>
              <p:cNvSpPr/>
              <p:nvPr/>
            </p:nvSpPr>
            <p:spPr>
              <a:xfrm>
                <a:off x="6015762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8" name="Google Shape;20998;p31"/>
              <p:cNvSpPr/>
              <p:nvPr/>
            </p:nvSpPr>
            <p:spPr>
              <a:xfrm>
                <a:off x="5775157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9" name="Google Shape;20999;p31"/>
              <p:cNvSpPr/>
              <p:nvPr/>
            </p:nvSpPr>
            <p:spPr>
              <a:xfrm>
                <a:off x="6015762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0" name="Google Shape;21000;p31"/>
              <p:cNvSpPr/>
              <p:nvPr/>
            </p:nvSpPr>
            <p:spPr>
              <a:xfrm>
                <a:off x="5775157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1" name="Google Shape;21001;p31"/>
              <p:cNvSpPr/>
              <p:nvPr/>
            </p:nvSpPr>
            <p:spPr>
              <a:xfrm>
                <a:off x="6015762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2" name="Google Shape;21002;p31"/>
              <p:cNvSpPr/>
              <p:nvPr/>
            </p:nvSpPr>
            <p:spPr>
              <a:xfrm>
                <a:off x="5775157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3" name="Google Shape;21003;p31"/>
              <p:cNvSpPr/>
              <p:nvPr/>
            </p:nvSpPr>
            <p:spPr>
              <a:xfrm>
                <a:off x="6015762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4" name="Google Shape;21004;p31"/>
              <p:cNvSpPr/>
              <p:nvPr/>
            </p:nvSpPr>
            <p:spPr>
              <a:xfrm>
                <a:off x="5775157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5" name="Google Shape;21005;p31"/>
              <p:cNvSpPr/>
              <p:nvPr/>
            </p:nvSpPr>
            <p:spPr>
              <a:xfrm>
                <a:off x="6015762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6" name="Google Shape;21006;p31"/>
              <p:cNvSpPr/>
              <p:nvPr/>
            </p:nvSpPr>
            <p:spPr>
              <a:xfrm>
                <a:off x="5775157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7" name="Google Shape;21007;p31"/>
              <p:cNvSpPr/>
              <p:nvPr/>
            </p:nvSpPr>
            <p:spPr>
              <a:xfrm>
                <a:off x="6015762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8" name="Google Shape;21008;p31"/>
              <p:cNvSpPr/>
              <p:nvPr/>
            </p:nvSpPr>
            <p:spPr>
              <a:xfrm>
                <a:off x="5775157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9" name="Google Shape;21009;p31"/>
              <p:cNvSpPr/>
              <p:nvPr/>
            </p:nvSpPr>
            <p:spPr>
              <a:xfrm>
                <a:off x="6015762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0" name="Google Shape;21010;p31"/>
              <p:cNvSpPr/>
              <p:nvPr/>
            </p:nvSpPr>
            <p:spPr>
              <a:xfrm>
                <a:off x="5775157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1" name="Google Shape;21011;p31"/>
              <p:cNvSpPr/>
              <p:nvPr/>
            </p:nvSpPr>
            <p:spPr>
              <a:xfrm>
                <a:off x="6015762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2" name="Google Shape;21012;p31"/>
              <p:cNvSpPr/>
              <p:nvPr/>
            </p:nvSpPr>
            <p:spPr>
              <a:xfrm>
                <a:off x="5775157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3" name="Google Shape;21013;p31"/>
              <p:cNvSpPr/>
              <p:nvPr/>
            </p:nvSpPr>
            <p:spPr>
              <a:xfrm>
                <a:off x="6015762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4" name="Google Shape;21014;p31"/>
              <p:cNvSpPr/>
              <p:nvPr/>
            </p:nvSpPr>
            <p:spPr>
              <a:xfrm>
                <a:off x="5775157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5" name="Google Shape;21015;p31"/>
              <p:cNvSpPr/>
              <p:nvPr/>
            </p:nvSpPr>
            <p:spPr>
              <a:xfrm>
                <a:off x="6015762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6" name="Google Shape;21016;p31"/>
              <p:cNvSpPr/>
              <p:nvPr/>
            </p:nvSpPr>
            <p:spPr>
              <a:xfrm>
                <a:off x="5775157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7" name="Google Shape;21017;p31"/>
              <p:cNvSpPr/>
              <p:nvPr/>
            </p:nvSpPr>
            <p:spPr>
              <a:xfrm>
                <a:off x="6015762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8" name="Google Shape;21018;p31"/>
              <p:cNvSpPr/>
              <p:nvPr/>
            </p:nvSpPr>
            <p:spPr>
              <a:xfrm>
                <a:off x="5775157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9" name="Google Shape;21019;p31"/>
              <p:cNvSpPr/>
              <p:nvPr/>
            </p:nvSpPr>
            <p:spPr>
              <a:xfrm>
                <a:off x="6015762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0" name="Google Shape;21020;p31"/>
              <p:cNvSpPr/>
              <p:nvPr/>
            </p:nvSpPr>
            <p:spPr>
              <a:xfrm>
                <a:off x="5775157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1" name="Google Shape;21021;p31"/>
              <p:cNvSpPr/>
              <p:nvPr/>
            </p:nvSpPr>
            <p:spPr>
              <a:xfrm>
                <a:off x="6015762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2" name="Google Shape;21022;p31"/>
              <p:cNvSpPr/>
              <p:nvPr/>
            </p:nvSpPr>
            <p:spPr>
              <a:xfrm>
                <a:off x="5775157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3" name="Google Shape;21023;p31"/>
              <p:cNvSpPr/>
              <p:nvPr/>
            </p:nvSpPr>
            <p:spPr>
              <a:xfrm>
                <a:off x="6015762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4" name="Google Shape;21024;p31"/>
              <p:cNvSpPr/>
              <p:nvPr/>
            </p:nvSpPr>
            <p:spPr>
              <a:xfrm>
                <a:off x="5775157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5" name="Google Shape;21025;p31"/>
              <p:cNvSpPr/>
              <p:nvPr/>
            </p:nvSpPr>
            <p:spPr>
              <a:xfrm>
                <a:off x="6015762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6" name="Google Shape;21026;p31"/>
              <p:cNvSpPr/>
              <p:nvPr/>
            </p:nvSpPr>
            <p:spPr>
              <a:xfrm>
                <a:off x="5775157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7" name="Google Shape;21027;p31"/>
              <p:cNvSpPr/>
              <p:nvPr/>
            </p:nvSpPr>
            <p:spPr>
              <a:xfrm>
                <a:off x="6015762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8" name="Google Shape;21028;p31"/>
              <p:cNvSpPr/>
              <p:nvPr/>
            </p:nvSpPr>
            <p:spPr>
              <a:xfrm>
                <a:off x="5775157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9" name="Google Shape;21029;p31"/>
              <p:cNvSpPr/>
              <p:nvPr/>
            </p:nvSpPr>
            <p:spPr>
              <a:xfrm>
                <a:off x="6015762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0" name="Google Shape;21030;p31"/>
              <p:cNvSpPr/>
              <p:nvPr/>
            </p:nvSpPr>
            <p:spPr>
              <a:xfrm>
                <a:off x="5775157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1" name="Google Shape;21031;p31"/>
              <p:cNvSpPr/>
              <p:nvPr/>
            </p:nvSpPr>
            <p:spPr>
              <a:xfrm>
                <a:off x="6015762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2" name="Google Shape;21032;p31"/>
              <p:cNvSpPr/>
              <p:nvPr/>
            </p:nvSpPr>
            <p:spPr>
              <a:xfrm>
                <a:off x="6256420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3" name="Google Shape;21033;p31"/>
              <p:cNvSpPr/>
              <p:nvPr/>
            </p:nvSpPr>
            <p:spPr>
              <a:xfrm>
                <a:off x="6497025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4" name="Google Shape;21034;p31"/>
              <p:cNvSpPr/>
              <p:nvPr/>
            </p:nvSpPr>
            <p:spPr>
              <a:xfrm>
                <a:off x="6256420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5" name="Google Shape;21035;p31"/>
              <p:cNvSpPr/>
              <p:nvPr/>
            </p:nvSpPr>
            <p:spPr>
              <a:xfrm>
                <a:off x="6497025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6" name="Google Shape;21036;p31"/>
              <p:cNvSpPr/>
              <p:nvPr/>
            </p:nvSpPr>
            <p:spPr>
              <a:xfrm>
                <a:off x="6256420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7" name="Google Shape;21037;p31"/>
              <p:cNvSpPr/>
              <p:nvPr/>
            </p:nvSpPr>
            <p:spPr>
              <a:xfrm>
                <a:off x="6497025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8" name="Google Shape;21038;p31"/>
              <p:cNvSpPr/>
              <p:nvPr/>
            </p:nvSpPr>
            <p:spPr>
              <a:xfrm>
                <a:off x="6256420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9" name="Google Shape;21039;p31"/>
              <p:cNvSpPr/>
              <p:nvPr/>
            </p:nvSpPr>
            <p:spPr>
              <a:xfrm>
                <a:off x="6497025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0" name="Google Shape;21040;p31"/>
              <p:cNvSpPr/>
              <p:nvPr/>
            </p:nvSpPr>
            <p:spPr>
              <a:xfrm>
                <a:off x="6256420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1" name="Google Shape;21041;p31"/>
              <p:cNvSpPr/>
              <p:nvPr/>
            </p:nvSpPr>
            <p:spPr>
              <a:xfrm>
                <a:off x="6497025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2" name="Google Shape;21042;p31"/>
              <p:cNvSpPr/>
              <p:nvPr/>
            </p:nvSpPr>
            <p:spPr>
              <a:xfrm>
                <a:off x="6256420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3" name="Google Shape;21043;p31"/>
              <p:cNvSpPr/>
              <p:nvPr/>
            </p:nvSpPr>
            <p:spPr>
              <a:xfrm>
                <a:off x="6497025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4" name="Google Shape;21044;p31"/>
              <p:cNvSpPr/>
              <p:nvPr/>
            </p:nvSpPr>
            <p:spPr>
              <a:xfrm>
                <a:off x="6256420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5" name="Google Shape;21045;p31"/>
              <p:cNvSpPr/>
              <p:nvPr/>
            </p:nvSpPr>
            <p:spPr>
              <a:xfrm>
                <a:off x="6497025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6" name="Google Shape;21046;p31"/>
              <p:cNvSpPr/>
              <p:nvPr/>
            </p:nvSpPr>
            <p:spPr>
              <a:xfrm>
                <a:off x="6256420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7" name="Google Shape;21047;p31"/>
              <p:cNvSpPr/>
              <p:nvPr/>
            </p:nvSpPr>
            <p:spPr>
              <a:xfrm>
                <a:off x="6497025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8" name="Google Shape;21048;p31"/>
              <p:cNvSpPr/>
              <p:nvPr/>
            </p:nvSpPr>
            <p:spPr>
              <a:xfrm>
                <a:off x="6256420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9" name="Google Shape;21049;p31"/>
              <p:cNvSpPr/>
              <p:nvPr/>
            </p:nvSpPr>
            <p:spPr>
              <a:xfrm>
                <a:off x="6497025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0" name="Google Shape;21050;p31"/>
              <p:cNvSpPr/>
              <p:nvPr/>
            </p:nvSpPr>
            <p:spPr>
              <a:xfrm>
                <a:off x="6256420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1" name="Google Shape;21051;p31"/>
              <p:cNvSpPr/>
              <p:nvPr/>
            </p:nvSpPr>
            <p:spPr>
              <a:xfrm>
                <a:off x="6497025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2" name="Google Shape;21052;p31"/>
              <p:cNvSpPr/>
              <p:nvPr/>
            </p:nvSpPr>
            <p:spPr>
              <a:xfrm>
                <a:off x="6256420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3" name="Google Shape;21053;p31"/>
              <p:cNvSpPr/>
              <p:nvPr/>
            </p:nvSpPr>
            <p:spPr>
              <a:xfrm>
                <a:off x="6497025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4" name="Google Shape;21054;p31"/>
              <p:cNvSpPr/>
              <p:nvPr/>
            </p:nvSpPr>
            <p:spPr>
              <a:xfrm>
                <a:off x="6256420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5" name="Google Shape;21055;p31"/>
              <p:cNvSpPr/>
              <p:nvPr/>
            </p:nvSpPr>
            <p:spPr>
              <a:xfrm>
                <a:off x="6497025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6" name="Google Shape;21056;p31"/>
              <p:cNvSpPr/>
              <p:nvPr/>
            </p:nvSpPr>
            <p:spPr>
              <a:xfrm>
                <a:off x="6256420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7" name="Google Shape;21057;p31"/>
              <p:cNvSpPr/>
              <p:nvPr/>
            </p:nvSpPr>
            <p:spPr>
              <a:xfrm>
                <a:off x="6497025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8" name="Google Shape;21058;p31"/>
              <p:cNvSpPr/>
              <p:nvPr/>
            </p:nvSpPr>
            <p:spPr>
              <a:xfrm>
                <a:off x="6256420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9" name="Google Shape;21059;p31"/>
              <p:cNvSpPr/>
              <p:nvPr/>
            </p:nvSpPr>
            <p:spPr>
              <a:xfrm>
                <a:off x="6497025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0" name="Google Shape;21060;p31"/>
              <p:cNvSpPr/>
              <p:nvPr/>
            </p:nvSpPr>
            <p:spPr>
              <a:xfrm>
                <a:off x="6256420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1" name="Google Shape;21061;p31"/>
              <p:cNvSpPr/>
              <p:nvPr/>
            </p:nvSpPr>
            <p:spPr>
              <a:xfrm>
                <a:off x="6497025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2" name="Google Shape;21062;p31"/>
              <p:cNvSpPr/>
              <p:nvPr/>
            </p:nvSpPr>
            <p:spPr>
              <a:xfrm>
                <a:off x="6256420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3" name="Google Shape;21063;p31"/>
              <p:cNvSpPr/>
              <p:nvPr/>
            </p:nvSpPr>
            <p:spPr>
              <a:xfrm>
                <a:off x="6497025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4" name="Google Shape;21064;p31"/>
              <p:cNvSpPr/>
              <p:nvPr/>
            </p:nvSpPr>
            <p:spPr>
              <a:xfrm>
                <a:off x="6256420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5" name="Google Shape;21065;p31"/>
              <p:cNvSpPr/>
              <p:nvPr/>
            </p:nvSpPr>
            <p:spPr>
              <a:xfrm>
                <a:off x="6497025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6" name="Google Shape;21066;p31"/>
              <p:cNvSpPr/>
              <p:nvPr/>
            </p:nvSpPr>
            <p:spPr>
              <a:xfrm>
                <a:off x="6256420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7" name="Google Shape;21067;p31"/>
              <p:cNvSpPr/>
              <p:nvPr/>
            </p:nvSpPr>
            <p:spPr>
              <a:xfrm>
                <a:off x="6497025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8" name="Google Shape;21068;p31"/>
              <p:cNvSpPr/>
              <p:nvPr/>
            </p:nvSpPr>
            <p:spPr>
              <a:xfrm>
                <a:off x="6256420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9" name="Google Shape;21069;p31"/>
              <p:cNvSpPr/>
              <p:nvPr/>
            </p:nvSpPr>
            <p:spPr>
              <a:xfrm>
                <a:off x="6497025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0" name="Google Shape;21070;p31"/>
              <p:cNvSpPr/>
              <p:nvPr/>
            </p:nvSpPr>
            <p:spPr>
              <a:xfrm>
                <a:off x="6256420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1" name="Google Shape;21071;p31"/>
              <p:cNvSpPr/>
              <p:nvPr/>
            </p:nvSpPr>
            <p:spPr>
              <a:xfrm>
                <a:off x="6497025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2" name="Google Shape;21072;p31"/>
              <p:cNvSpPr/>
              <p:nvPr/>
            </p:nvSpPr>
            <p:spPr>
              <a:xfrm>
                <a:off x="6737683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3" name="Google Shape;21073;p31"/>
              <p:cNvSpPr/>
              <p:nvPr/>
            </p:nvSpPr>
            <p:spPr>
              <a:xfrm>
                <a:off x="6978288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4" name="Google Shape;21074;p31"/>
              <p:cNvSpPr/>
              <p:nvPr/>
            </p:nvSpPr>
            <p:spPr>
              <a:xfrm>
                <a:off x="6737683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5" name="Google Shape;21075;p31"/>
              <p:cNvSpPr/>
              <p:nvPr/>
            </p:nvSpPr>
            <p:spPr>
              <a:xfrm>
                <a:off x="6978288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6" name="Google Shape;21076;p31"/>
              <p:cNvSpPr/>
              <p:nvPr/>
            </p:nvSpPr>
            <p:spPr>
              <a:xfrm>
                <a:off x="6737683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7" name="Google Shape;21077;p31"/>
              <p:cNvSpPr/>
              <p:nvPr/>
            </p:nvSpPr>
            <p:spPr>
              <a:xfrm>
                <a:off x="6978288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8" name="Google Shape;21078;p31"/>
              <p:cNvSpPr/>
              <p:nvPr/>
            </p:nvSpPr>
            <p:spPr>
              <a:xfrm>
                <a:off x="6737683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9" name="Google Shape;21079;p31"/>
              <p:cNvSpPr/>
              <p:nvPr/>
            </p:nvSpPr>
            <p:spPr>
              <a:xfrm>
                <a:off x="6978288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0" name="Google Shape;21080;p31"/>
              <p:cNvSpPr/>
              <p:nvPr/>
            </p:nvSpPr>
            <p:spPr>
              <a:xfrm>
                <a:off x="6737683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1" name="Google Shape;21081;p31"/>
              <p:cNvSpPr/>
              <p:nvPr/>
            </p:nvSpPr>
            <p:spPr>
              <a:xfrm>
                <a:off x="6978288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2" name="Google Shape;21082;p31"/>
              <p:cNvSpPr/>
              <p:nvPr/>
            </p:nvSpPr>
            <p:spPr>
              <a:xfrm>
                <a:off x="6737683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3" name="Google Shape;21083;p31"/>
              <p:cNvSpPr/>
              <p:nvPr/>
            </p:nvSpPr>
            <p:spPr>
              <a:xfrm>
                <a:off x="6978288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4" name="Google Shape;21084;p31"/>
              <p:cNvSpPr/>
              <p:nvPr/>
            </p:nvSpPr>
            <p:spPr>
              <a:xfrm>
                <a:off x="6737683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5" name="Google Shape;21085;p31"/>
              <p:cNvSpPr/>
              <p:nvPr/>
            </p:nvSpPr>
            <p:spPr>
              <a:xfrm>
                <a:off x="6978288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6" name="Google Shape;21086;p31"/>
              <p:cNvSpPr/>
              <p:nvPr/>
            </p:nvSpPr>
            <p:spPr>
              <a:xfrm>
                <a:off x="6737683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7" name="Google Shape;21087;p31"/>
              <p:cNvSpPr/>
              <p:nvPr/>
            </p:nvSpPr>
            <p:spPr>
              <a:xfrm>
                <a:off x="6978288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8" name="Google Shape;21088;p31"/>
              <p:cNvSpPr/>
              <p:nvPr/>
            </p:nvSpPr>
            <p:spPr>
              <a:xfrm>
                <a:off x="6737683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9" name="Google Shape;21089;p31"/>
              <p:cNvSpPr/>
              <p:nvPr/>
            </p:nvSpPr>
            <p:spPr>
              <a:xfrm>
                <a:off x="6978288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0" name="Google Shape;21090;p31"/>
              <p:cNvSpPr/>
              <p:nvPr/>
            </p:nvSpPr>
            <p:spPr>
              <a:xfrm>
                <a:off x="6737683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1" name="Google Shape;21091;p31"/>
              <p:cNvSpPr/>
              <p:nvPr/>
            </p:nvSpPr>
            <p:spPr>
              <a:xfrm>
                <a:off x="6978288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2" name="Google Shape;21092;p31"/>
              <p:cNvSpPr/>
              <p:nvPr/>
            </p:nvSpPr>
            <p:spPr>
              <a:xfrm>
                <a:off x="6737683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3" name="Google Shape;21093;p31"/>
              <p:cNvSpPr/>
              <p:nvPr/>
            </p:nvSpPr>
            <p:spPr>
              <a:xfrm>
                <a:off x="6978288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4" name="Google Shape;21094;p31"/>
              <p:cNvSpPr/>
              <p:nvPr/>
            </p:nvSpPr>
            <p:spPr>
              <a:xfrm>
                <a:off x="6737683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5" name="Google Shape;21095;p31"/>
              <p:cNvSpPr/>
              <p:nvPr/>
            </p:nvSpPr>
            <p:spPr>
              <a:xfrm>
                <a:off x="6978288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6" name="Google Shape;21096;p31"/>
              <p:cNvSpPr/>
              <p:nvPr/>
            </p:nvSpPr>
            <p:spPr>
              <a:xfrm>
                <a:off x="6737683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7" name="Google Shape;21097;p31"/>
              <p:cNvSpPr/>
              <p:nvPr/>
            </p:nvSpPr>
            <p:spPr>
              <a:xfrm>
                <a:off x="6978288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8" name="Google Shape;21098;p31"/>
              <p:cNvSpPr/>
              <p:nvPr/>
            </p:nvSpPr>
            <p:spPr>
              <a:xfrm>
                <a:off x="6737683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9" name="Google Shape;21099;p31"/>
              <p:cNvSpPr/>
              <p:nvPr/>
            </p:nvSpPr>
            <p:spPr>
              <a:xfrm>
                <a:off x="6978288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0" name="Google Shape;21100;p31"/>
              <p:cNvSpPr/>
              <p:nvPr/>
            </p:nvSpPr>
            <p:spPr>
              <a:xfrm>
                <a:off x="6737683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1" name="Google Shape;21101;p31"/>
              <p:cNvSpPr/>
              <p:nvPr/>
            </p:nvSpPr>
            <p:spPr>
              <a:xfrm>
                <a:off x="6978288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2" name="Google Shape;21102;p31"/>
              <p:cNvSpPr/>
              <p:nvPr/>
            </p:nvSpPr>
            <p:spPr>
              <a:xfrm>
                <a:off x="6737683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3" name="Google Shape;21103;p31"/>
              <p:cNvSpPr/>
              <p:nvPr/>
            </p:nvSpPr>
            <p:spPr>
              <a:xfrm>
                <a:off x="6978288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4" name="Google Shape;21104;p31"/>
              <p:cNvSpPr/>
              <p:nvPr/>
            </p:nvSpPr>
            <p:spPr>
              <a:xfrm>
                <a:off x="6737683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5" name="Google Shape;21105;p31"/>
              <p:cNvSpPr/>
              <p:nvPr/>
            </p:nvSpPr>
            <p:spPr>
              <a:xfrm>
                <a:off x="6978288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6" name="Google Shape;21106;p31"/>
              <p:cNvSpPr/>
              <p:nvPr/>
            </p:nvSpPr>
            <p:spPr>
              <a:xfrm>
                <a:off x="6737683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7" name="Google Shape;21107;p31"/>
              <p:cNvSpPr/>
              <p:nvPr/>
            </p:nvSpPr>
            <p:spPr>
              <a:xfrm>
                <a:off x="6978288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8" name="Google Shape;21108;p31"/>
              <p:cNvSpPr/>
              <p:nvPr/>
            </p:nvSpPr>
            <p:spPr>
              <a:xfrm>
                <a:off x="6737683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9" name="Google Shape;21109;p31"/>
              <p:cNvSpPr/>
              <p:nvPr/>
            </p:nvSpPr>
            <p:spPr>
              <a:xfrm>
                <a:off x="6978288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0" name="Google Shape;21110;p31"/>
              <p:cNvSpPr/>
              <p:nvPr/>
            </p:nvSpPr>
            <p:spPr>
              <a:xfrm>
                <a:off x="6737683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1" name="Google Shape;21111;p31"/>
              <p:cNvSpPr/>
              <p:nvPr/>
            </p:nvSpPr>
            <p:spPr>
              <a:xfrm>
                <a:off x="6978288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2" name="Google Shape;21112;p31"/>
              <p:cNvSpPr/>
              <p:nvPr/>
            </p:nvSpPr>
            <p:spPr>
              <a:xfrm>
                <a:off x="7218946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3" name="Google Shape;21113;p31"/>
              <p:cNvSpPr/>
              <p:nvPr/>
            </p:nvSpPr>
            <p:spPr>
              <a:xfrm>
                <a:off x="7459551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4" name="Google Shape;21114;p31"/>
              <p:cNvSpPr/>
              <p:nvPr/>
            </p:nvSpPr>
            <p:spPr>
              <a:xfrm>
                <a:off x="7218946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5" name="Google Shape;21115;p31"/>
              <p:cNvSpPr/>
              <p:nvPr/>
            </p:nvSpPr>
            <p:spPr>
              <a:xfrm>
                <a:off x="7459551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6" name="Google Shape;21116;p31"/>
              <p:cNvSpPr/>
              <p:nvPr/>
            </p:nvSpPr>
            <p:spPr>
              <a:xfrm>
                <a:off x="7218946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7" name="Google Shape;21117;p31"/>
              <p:cNvSpPr/>
              <p:nvPr/>
            </p:nvSpPr>
            <p:spPr>
              <a:xfrm>
                <a:off x="7459551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8" name="Google Shape;21118;p31"/>
              <p:cNvSpPr/>
              <p:nvPr/>
            </p:nvSpPr>
            <p:spPr>
              <a:xfrm>
                <a:off x="7218946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9" name="Google Shape;21119;p31"/>
              <p:cNvSpPr/>
              <p:nvPr/>
            </p:nvSpPr>
            <p:spPr>
              <a:xfrm>
                <a:off x="7459551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0" name="Google Shape;21120;p31"/>
              <p:cNvSpPr/>
              <p:nvPr/>
            </p:nvSpPr>
            <p:spPr>
              <a:xfrm>
                <a:off x="7218946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1" name="Google Shape;21121;p31"/>
              <p:cNvSpPr/>
              <p:nvPr/>
            </p:nvSpPr>
            <p:spPr>
              <a:xfrm>
                <a:off x="7459551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2" name="Google Shape;21122;p31"/>
              <p:cNvSpPr/>
              <p:nvPr/>
            </p:nvSpPr>
            <p:spPr>
              <a:xfrm>
                <a:off x="7218946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3" name="Google Shape;21123;p31"/>
              <p:cNvSpPr/>
              <p:nvPr/>
            </p:nvSpPr>
            <p:spPr>
              <a:xfrm>
                <a:off x="7459551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4" name="Google Shape;21124;p31"/>
              <p:cNvSpPr/>
              <p:nvPr/>
            </p:nvSpPr>
            <p:spPr>
              <a:xfrm>
                <a:off x="7218946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5" name="Google Shape;21125;p31"/>
              <p:cNvSpPr/>
              <p:nvPr/>
            </p:nvSpPr>
            <p:spPr>
              <a:xfrm>
                <a:off x="7459551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6" name="Google Shape;21126;p31"/>
              <p:cNvSpPr/>
              <p:nvPr/>
            </p:nvSpPr>
            <p:spPr>
              <a:xfrm>
                <a:off x="7218946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7" name="Google Shape;21127;p31"/>
              <p:cNvSpPr/>
              <p:nvPr/>
            </p:nvSpPr>
            <p:spPr>
              <a:xfrm>
                <a:off x="7459551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8" name="Google Shape;21128;p31"/>
              <p:cNvSpPr/>
              <p:nvPr/>
            </p:nvSpPr>
            <p:spPr>
              <a:xfrm>
                <a:off x="7218946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9" name="Google Shape;21129;p31"/>
              <p:cNvSpPr/>
              <p:nvPr/>
            </p:nvSpPr>
            <p:spPr>
              <a:xfrm>
                <a:off x="7459551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0" name="Google Shape;21130;p31"/>
              <p:cNvSpPr/>
              <p:nvPr/>
            </p:nvSpPr>
            <p:spPr>
              <a:xfrm>
                <a:off x="7218946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1" name="Google Shape;21131;p31"/>
              <p:cNvSpPr/>
              <p:nvPr/>
            </p:nvSpPr>
            <p:spPr>
              <a:xfrm>
                <a:off x="7459551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2" name="Google Shape;21132;p31"/>
              <p:cNvSpPr/>
              <p:nvPr/>
            </p:nvSpPr>
            <p:spPr>
              <a:xfrm>
                <a:off x="7218946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3" name="Google Shape;21133;p31"/>
              <p:cNvSpPr/>
              <p:nvPr/>
            </p:nvSpPr>
            <p:spPr>
              <a:xfrm>
                <a:off x="7459551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4" name="Google Shape;21134;p31"/>
              <p:cNvSpPr/>
              <p:nvPr/>
            </p:nvSpPr>
            <p:spPr>
              <a:xfrm>
                <a:off x="7218946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5" name="Google Shape;21135;p31"/>
              <p:cNvSpPr/>
              <p:nvPr/>
            </p:nvSpPr>
            <p:spPr>
              <a:xfrm>
                <a:off x="7459551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6" name="Google Shape;21136;p31"/>
              <p:cNvSpPr/>
              <p:nvPr/>
            </p:nvSpPr>
            <p:spPr>
              <a:xfrm>
                <a:off x="7218946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7" name="Google Shape;21137;p31"/>
              <p:cNvSpPr/>
              <p:nvPr/>
            </p:nvSpPr>
            <p:spPr>
              <a:xfrm>
                <a:off x="7459551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8" name="Google Shape;21138;p31"/>
              <p:cNvSpPr/>
              <p:nvPr/>
            </p:nvSpPr>
            <p:spPr>
              <a:xfrm>
                <a:off x="7218946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9" name="Google Shape;21139;p31"/>
              <p:cNvSpPr/>
              <p:nvPr/>
            </p:nvSpPr>
            <p:spPr>
              <a:xfrm>
                <a:off x="7459551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0" name="Google Shape;21140;p31"/>
              <p:cNvSpPr/>
              <p:nvPr/>
            </p:nvSpPr>
            <p:spPr>
              <a:xfrm>
                <a:off x="7218946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1" name="Google Shape;21141;p31"/>
              <p:cNvSpPr/>
              <p:nvPr/>
            </p:nvSpPr>
            <p:spPr>
              <a:xfrm>
                <a:off x="7459551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2" name="Google Shape;21142;p31"/>
              <p:cNvSpPr/>
              <p:nvPr/>
            </p:nvSpPr>
            <p:spPr>
              <a:xfrm>
                <a:off x="7218946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3" name="Google Shape;21143;p31"/>
              <p:cNvSpPr/>
              <p:nvPr/>
            </p:nvSpPr>
            <p:spPr>
              <a:xfrm>
                <a:off x="7459551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4" name="Google Shape;21144;p31"/>
              <p:cNvSpPr/>
              <p:nvPr/>
            </p:nvSpPr>
            <p:spPr>
              <a:xfrm>
                <a:off x="7218946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5" name="Google Shape;21145;p31"/>
              <p:cNvSpPr/>
              <p:nvPr/>
            </p:nvSpPr>
            <p:spPr>
              <a:xfrm>
                <a:off x="7459551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6" name="Google Shape;21146;p31"/>
              <p:cNvSpPr/>
              <p:nvPr/>
            </p:nvSpPr>
            <p:spPr>
              <a:xfrm>
                <a:off x="7218946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7" name="Google Shape;21147;p31"/>
              <p:cNvSpPr/>
              <p:nvPr/>
            </p:nvSpPr>
            <p:spPr>
              <a:xfrm>
                <a:off x="7459551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8" name="Google Shape;21148;p31"/>
              <p:cNvSpPr/>
              <p:nvPr/>
            </p:nvSpPr>
            <p:spPr>
              <a:xfrm>
                <a:off x="7218946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9" name="Google Shape;21149;p31"/>
              <p:cNvSpPr/>
              <p:nvPr/>
            </p:nvSpPr>
            <p:spPr>
              <a:xfrm>
                <a:off x="7459551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0" name="Google Shape;21150;p31"/>
              <p:cNvSpPr/>
              <p:nvPr/>
            </p:nvSpPr>
            <p:spPr>
              <a:xfrm>
                <a:off x="7218946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1" name="Google Shape;21151;p31"/>
              <p:cNvSpPr/>
              <p:nvPr/>
            </p:nvSpPr>
            <p:spPr>
              <a:xfrm>
                <a:off x="7459551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2" name="Google Shape;21152;p31"/>
              <p:cNvSpPr/>
              <p:nvPr/>
            </p:nvSpPr>
            <p:spPr>
              <a:xfrm>
                <a:off x="7700209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3" name="Google Shape;21153;p31"/>
              <p:cNvSpPr/>
              <p:nvPr/>
            </p:nvSpPr>
            <p:spPr>
              <a:xfrm>
                <a:off x="7940815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4" name="Google Shape;21154;p31"/>
              <p:cNvSpPr/>
              <p:nvPr/>
            </p:nvSpPr>
            <p:spPr>
              <a:xfrm>
                <a:off x="7700209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5" name="Google Shape;21155;p31"/>
              <p:cNvSpPr/>
              <p:nvPr/>
            </p:nvSpPr>
            <p:spPr>
              <a:xfrm>
                <a:off x="7940815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6" name="Google Shape;21156;p31"/>
              <p:cNvSpPr/>
              <p:nvPr/>
            </p:nvSpPr>
            <p:spPr>
              <a:xfrm>
                <a:off x="7700209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7" name="Google Shape;21157;p31"/>
              <p:cNvSpPr/>
              <p:nvPr/>
            </p:nvSpPr>
            <p:spPr>
              <a:xfrm>
                <a:off x="7940815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8" name="Google Shape;21158;p31"/>
              <p:cNvSpPr/>
              <p:nvPr/>
            </p:nvSpPr>
            <p:spPr>
              <a:xfrm>
                <a:off x="7700209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9" name="Google Shape;21159;p31"/>
              <p:cNvSpPr/>
              <p:nvPr/>
            </p:nvSpPr>
            <p:spPr>
              <a:xfrm>
                <a:off x="7940815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0" name="Google Shape;21160;p31"/>
              <p:cNvSpPr/>
              <p:nvPr/>
            </p:nvSpPr>
            <p:spPr>
              <a:xfrm>
                <a:off x="7700209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1" name="Google Shape;21161;p31"/>
              <p:cNvSpPr/>
              <p:nvPr/>
            </p:nvSpPr>
            <p:spPr>
              <a:xfrm>
                <a:off x="7940815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2" name="Google Shape;21162;p31"/>
              <p:cNvSpPr/>
              <p:nvPr/>
            </p:nvSpPr>
            <p:spPr>
              <a:xfrm>
                <a:off x="7700209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3" name="Google Shape;21163;p31"/>
              <p:cNvSpPr/>
              <p:nvPr/>
            </p:nvSpPr>
            <p:spPr>
              <a:xfrm>
                <a:off x="7940815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4" name="Google Shape;21164;p31"/>
              <p:cNvSpPr/>
              <p:nvPr/>
            </p:nvSpPr>
            <p:spPr>
              <a:xfrm>
                <a:off x="7700209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5" name="Google Shape;21165;p31"/>
              <p:cNvSpPr/>
              <p:nvPr/>
            </p:nvSpPr>
            <p:spPr>
              <a:xfrm>
                <a:off x="7940815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6" name="Google Shape;21166;p31"/>
              <p:cNvSpPr/>
              <p:nvPr/>
            </p:nvSpPr>
            <p:spPr>
              <a:xfrm>
                <a:off x="7700209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7" name="Google Shape;21167;p31"/>
              <p:cNvSpPr/>
              <p:nvPr/>
            </p:nvSpPr>
            <p:spPr>
              <a:xfrm>
                <a:off x="7940815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8" name="Google Shape;21168;p31"/>
              <p:cNvSpPr/>
              <p:nvPr/>
            </p:nvSpPr>
            <p:spPr>
              <a:xfrm>
                <a:off x="7700209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9" name="Google Shape;21169;p31"/>
              <p:cNvSpPr/>
              <p:nvPr/>
            </p:nvSpPr>
            <p:spPr>
              <a:xfrm>
                <a:off x="7940815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0" name="Google Shape;21170;p31"/>
              <p:cNvSpPr/>
              <p:nvPr/>
            </p:nvSpPr>
            <p:spPr>
              <a:xfrm>
                <a:off x="7700209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1" name="Google Shape;21171;p31"/>
              <p:cNvSpPr/>
              <p:nvPr/>
            </p:nvSpPr>
            <p:spPr>
              <a:xfrm>
                <a:off x="7940815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2" name="Google Shape;21172;p31"/>
              <p:cNvSpPr/>
              <p:nvPr/>
            </p:nvSpPr>
            <p:spPr>
              <a:xfrm>
                <a:off x="7700209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3" name="Google Shape;21173;p31"/>
              <p:cNvSpPr/>
              <p:nvPr/>
            </p:nvSpPr>
            <p:spPr>
              <a:xfrm>
                <a:off x="7940815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4" name="Google Shape;21174;p31"/>
              <p:cNvSpPr/>
              <p:nvPr/>
            </p:nvSpPr>
            <p:spPr>
              <a:xfrm>
                <a:off x="7700209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5" name="Google Shape;21175;p31"/>
              <p:cNvSpPr/>
              <p:nvPr/>
            </p:nvSpPr>
            <p:spPr>
              <a:xfrm>
                <a:off x="7940815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6" name="Google Shape;21176;p31"/>
              <p:cNvSpPr/>
              <p:nvPr/>
            </p:nvSpPr>
            <p:spPr>
              <a:xfrm>
                <a:off x="7700209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7" name="Google Shape;21177;p31"/>
              <p:cNvSpPr/>
              <p:nvPr/>
            </p:nvSpPr>
            <p:spPr>
              <a:xfrm>
                <a:off x="7940815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8" name="Google Shape;21178;p31"/>
              <p:cNvSpPr/>
              <p:nvPr/>
            </p:nvSpPr>
            <p:spPr>
              <a:xfrm>
                <a:off x="7700209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9" name="Google Shape;21179;p31"/>
              <p:cNvSpPr/>
              <p:nvPr/>
            </p:nvSpPr>
            <p:spPr>
              <a:xfrm>
                <a:off x="7940815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0" name="Google Shape;21180;p31"/>
              <p:cNvSpPr/>
              <p:nvPr/>
            </p:nvSpPr>
            <p:spPr>
              <a:xfrm>
                <a:off x="7700209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1" name="Google Shape;21181;p31"/>
              <p:cNvSpPr/>
              <p:nvPr/>
            </p:nvSpPr>
            <p:spPr>
              <a:xfrm>
                <a:off x="7940815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2" name="Google Shape;21182;p31"/>
              <p:cNvSpPr/>
              <p:nvPr/>
            </p:nvSpPr>
            <p:spPr>
              <a:xfrm>
                <a:off x="7700209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3" name="Google Shape;21183;p31"/>
              <p:cNvSpPr/>
              <p:nvPr/>
            </p:nvSpPr>
            <p:spPr>
              <a:xfrm>
                <a:off x="7940815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4" name="Google Shape;21184;p31"/>
              <p:cNvSpPr/>
              <p:nvPr/>
            </p:nvSpPr>
            <p:spPr>
              <a:xfrm>
                <a:off x="7700209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5" name="Google Shape;21185;p31"/>
              <p:cNvSpPr/>
              <p:nvPr/>
            </p:nvSpPr>
            <p:spPr>
              <a:xfrm>
                <a:off x="7940815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6" name="Google Shape;21186;p31"/>
              <p:cNvSpPr/>
              <p:nvPr/>
            </p:nvSpPr>
            <p:spPr>
              <a:xfrm>
                <a:off x="7700209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7" name="Google Shape;21187;p31"/>
              <p:cNvSpPr/>
              <p:nvPr/>
            </p:nvSpPr>
            <p:spPr>
              <a:xfrm>
                <a:off x="7940815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8" name="Google Shape;21188;p31"/>
              <p:cNvSpPr/>
              <p:nvPr/>
            </p:nvSpPr>
            <p:spPr>
              <a:xfrm>
                <a:off x="7700209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9" name="Google Shape;21189;p31"/>
              <p:cNvSpPr/>
              <p:nvPr/>
            </p:nvSpPr>
            <p:spPr>
              <a:xfrm>
                <a:off x="7940815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0" name="Google Shape;21190;p31"/>
              <p:cNvSpPr/>
              <p:nvPr/>
            </p:nvSpPr>
            <p:spPr>
              <a:xfrm>
                <a:off x="7700209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1" name="Google Shape;21191;p31"/>
              <p:cNvSpPr/>
              <p:nvPr/>
            </p:nvSpPr>
            <p:spPr>
              <a:xfrm>
                <a:off x="7940815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2" name="Google Shape;21192;p31"/>
              <p:cNvSpPr/>
              <p:nvPr/>
            </p:nvSpPr>
            <p:spPr>
              <a:xfrm>
                <a:off x="8181472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3" name="Google Shape;21193;p31"/>
              <p:cNvSpPr/>
              <p:nvPr/>
            </p:nvSpPr>
            <p:spPr>
              <a:xfrm>
                <a:off x="8422078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4" name="Google Shape;21194;p31"/>
              <p:cNvSpPr/>
              <p:nvPr/>
            </p:nvSpPr>
            <p:spPr>
              <a:xfrm>
                <a:off x="8181472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5" name="Google Shape;21195;p31"/>
              <p:cNvSpPr/>
              <p:nvPr/>
            </p:nvSpPr>
            <p:spPr>
              <a:xfrm>
                <a:off x="8422078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6" name="Google Shape;21196;p31"/>
              <p:cNvSpPr/>
              <p:nvPr/>
            </p:nvSpPr>
            <p:spPr>
              <a:xfrm>
                <a:off x="8181472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7" name="Google Shape;21197;p31"/>
              <p:cNvSpPr/>
              <p:nvPr/>
            </p:nvSpPr>
            <p:spPr>
              <a:xfrm>
                <a:off x="8422078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8" name="Google Shape;21198;p31"/>
              <p:cNvSpPr/>
              <p:nvPr/>
            </p:nvSpPr>
            <p:spPr>
              <a:xfrm>
                <a:off x="8181472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9" name="Google Shape;21199;p31"/>
              <p:cNvSpPr/>
              <p:nvPr/>
            </p:nvSpPr>
            <p:spPr>
              <a:xfrm>
                <a:off x="8422078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0" name="Google Shape;21200;p31"/>
              <p:cNvSpPr/>
              <p:nvPr/>
            </p:nvSpPr>
            <p:spPr>
              <a:xfrm>
                <a:off x="8181472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1" name="Google Shape;21201;p31"/>
              <p:cNvSpPr/>
              <p:nvPr/>
            </p:nvSpPr>
            <p:spPr>
              <a:xfrm>
                <a:off x="8422078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2" name="Google Shape;21202;p31"/>
              <p:cNvSpPr/>
              <p:nvPr/>
            </p:nvSpPr>
            <p:spPr>
              <a:xfrm>
                <a:off x="8181472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3" name="Google Shape;21203;p31"/>
              <p:cNvSpPr/>
              <p:nvPr/>
            </p:nvSpPr>
            <p:spPr>
              <a:xfrm>
                <a:off x="8422078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4" name="Google Shape;21204;p31"/>
              <p:cNvSpPr/>
              <p:nvPr/>
            </p:nvSpPr>
            <p:spPr>
              <a:xfrm>
                <a:off x="8181472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5" name="Google Shape;21205;p31"/>
              <p:cNvSpPr/>
              <p:nvPr/>
            </p:nvSpPr>
            <p:spPr>
              <a:xfrm>
                <a:off x="8422078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6" name="Google Shape;21206;p31"/>
              <p:cNvSpPr/>
              <p:nvPr/>
            </p:nvSpPr>
            <p:spPr>
              <a:xfrm>
                <a:off x="8181472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7" name="Google Shape;21207;p31"/>
              <p:cNvSpPr/>
              <p:nvPr/>
            </p:nvSpPr>
            <p:spPr>
              <a:xfrm>
                <a:off x="8422078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8" name="Google Shape;21208;p31"/>
              <p:cNvSpPr/>
              <p:nvPr/>
            </p:nvSpPr>
            <p:spPr>
              <a:xfrm>
                <a:off x="8181472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9" name="Google Shape;21209;p31"/>
              <p:cNvSpPr/>
              <p:nvPr/>
            </p:nvSpPr>
            <p:spPr>
              <a:xfrm>
                <a:off x="8422078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0" name="Google Shape;21210;p31"/>
              <p:cNvSpPr/>
              <p:nvPr/>
            </p:nvSpPr>
            <p:spPr>
              <a:xfrm>
                <a:off x="8181472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1" name="Google Shape;21211;p31"/>
              <p:cNvSpPr/>
              <p:nvPr/>
            </p:nvSpPr>
            <p:spPr>
              <a:xfrm>
                <a:off x="8422078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2" name="Google Shape;21212;p31"/>
              <p:cNvSpPr/>
              <p:nvPr/>
            </p:nvSpPr>
            <p:spPr>
              <a:xfrm>
                <a:off x="8181472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3" name="Google Shape;21213;p31"/>
              <p:cNvSpPr/>
              <p:nvPr/>
            </p:nvSpPr>
            <p:spPr>
              <a:xfrm>
                <a:off x="8422078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4" name="Google Shape;21214;p31"/>
              <p:cNvSpPr/>
              <p:nvPr/>
            </p:nvSpPr>
            <p:spPr>
              <a:xfrm>
                <a:off x="8181472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5" name="Google Shape;21215;p31"/>
              <p:cNvSpPr/>
              <p:nvPr/>
            </p:nvSpPr>
            <p:spPr>
              <a:xfrm>
                <a:off x="8422078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6" name="Google Shape;21216;p31"/>
              <p:cNvSpPr/>
              <p:nvPr/>
            </p:nvSpPr>
            <p:spPr>
              <a:xfrm>
                <a:off x="8181472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7" name="Google Shape;21217;p31"/>
              <p:cNvSpPr/>
              <p:nvPr/>
            </p:nvSpPr>
            <p:spPr>
              <a:xfrm>
                <a:off x="8422078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8" name="Google Shape;21218;p31"/>
              <p:cNvSpPr/>
              <p:nvPr/>
            </p:nvSpPr>
            <p:spPr>
              <a:xfrm>
                <a:off x="8181472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9" name="Google Shape;21219;p31"/>
              <p:cNvSpPr/>
              <p:nvPr/>
            </p:nvSpPr>
            <p:spPr>
              <a:xfrm>
                <a:off x="8422078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0" name="Google Shape;21220;p31"/>
              <p:cNvSpPr/>
              <p:nvPr/>
            </p:nvSpPr>
            <p:spPr>
              <a:xfrm>
                <a:off x="8181472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1" name="Google Shape;21221;p31"/>
              <p:cNvSpPr/>
              <p:nvPr/>
            </p:nvSpPr>
            <p:spPr>
              <a:xfrm>
                <a:off x="8422078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2" name="Google Shape;21222;p31"/>
              <p:cNvSpPr/>
              <p:nvPr/>
            </p:nvSpPr>
            <p:spPr>
              <a:xfrm>
                <a:off x="8181472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3" name="Google Shape;21223;p31"/>
              <p:cNvSpPr/>
              <p:nvPr/>
            </p:nvSpPr>
            <p:spPr>
              <a:xfrm>
                <a:off x="8422078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4" name="Google Shape;21224;p31"/>
              <p:cNvSpPr/>
              <p:nvPr/>
            </p:nvSpPr>
            <p:spPr>
              <a:xfrm>
                <a:off x="8181472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5" name="Google Shape;21225;p31"/>
              <p:cNvSpPr/>
              <p:nvPr/>
            </p:nvSpPr>
            <p:spPr>
              <a:xfrm>
                <a:off x="8422078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6" name="Google Shape;21226;p31"/>
              <p:cNvSpPr/>
              <p:nvPr/>
            </p:nvSpPr>
            <p:spPr>
              <a:xfrm>
                <a:off x="8181472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7" name="Google Shape;21227;p31"/>
              <p:cNvSpPr/>
              <p:nvPr/>
            </p:nvSpPr>
            <p:spPr>
              <a:xfrm>
                <a:off x="8422078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8" name="Google Shape;21228;p31"/>
              <p:cNvSpPr/>
              <p:nvPr/>
            </p:nvSpPr>
            <p:spPr>
              <a:xfrm>
                <a:off x="8181472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9" name="Google Shape;21229;p31"/>
              <p:cNvSpPr/>
              <p:nvPr/>
            </p:nvSpPr>
            <p:spPr>
              <a:xfrm>
                <a:off x="8422078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0" name="Google Shape;21230;p31"/>
              <p:cNvSpPr/>
              <p:nvPr/>
            </p:nvSpPr>
            <p:spPr>
              <a:xfrm>
                <a:off x="8181472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1" name="Google Shape;21231;p31"/>
              <p:cNvSpPr/>
              <p:nvPr/>
            </p:nvSpPr>
            <p:spPr>
              <a:xfrm>
                <a:off x="8422078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2" name="Google Shape;21232;p31"/>
              <p:cNvSpPr/>
              <p:nvPr/>
            </p:nvSpPr>
            <p:spPr>
              <a:xfrm>
                <a:off x="8662735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3" name="Google Shape;21233;p31"/>
              <p:cNvSpPr/>
              <p:nvPr/>
            </p:nvSpPr>
            <p:spPr>
              <a:xfrm>
                <a:off x="8662735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4" name="Google Shape;21234;p31"/>
              <p:cNvSpPr/>
              <p:nvPr/>
            </p:nvSpPr>
            <p:spPr>
              <a:xfrm>
                <a:off x="8662735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5" name="Google Shape;21235;p31"/>
              <p:cNvSpPr/>
              <p:nvPr/>
            </p:nvSpPr>
            <p:spPr>
              <a:xfrm>
                <a:off x="8662735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6" name="Google Shape;21236;p31"/>
              <p:cNvSpPr/>
              <p:nvPr/>
            </p:nvSpPr>
            <p:spPr>
              <a:xfrm>
                <a:off x="8662735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7" name="Google Shape;21237;p31"/>
              <p:cNvSpPr/>
              <p:nvPr/>
            </p:nvSpPr>
            <p:spPr>
              <a:xfrm>
                <a:off x="8662735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8" name="Google Shape;21238;p31"/>
              <p:cNvSpPr/>
              <p:nvPr/>
            </p:nvSpPr>
            <p:spPr>
              <a:xfrm>
                <a:off x="8662735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9" name="Google Shape;21239;p31"/>
              <p:cNvSpPr/>
              <p:nvPr/>
            </p:nvSpPr>
            <p:spPr>
              <a:xfrm>
                <a:off x="8662735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0" name="Google Shape;21240;p31"/>
              <p:cNvSpPr/>
              <p:nvPr/>
            </p:nvSpPr>
            <p:spPr>
              <a:xfrm>
                <a:off x="8662735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1" name="Google Shape;21241;p31"/>
              <p:cNvSpPr/>
              <p:nvPr/>
            </p:nvSpPr>
            <p:spPr>
              <a:xfrm>
                <a:off x="8662735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2" name="Google Shape;21242;p31"/>
              <p:cNvSpPr/>
              <p:nvPr/>
            </p:nvSpPr>
            <p:spPr>
              <a:xfrm>
                <a:off x="8662735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3" name="Google Shape;21243;p31"/>
              <p:cNvSpPr/>
              <p:nvPr/>
            </p:nvSpPr>
            <p:spPr>
              <a:xfrm>
                <a:off x="8662735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4" name="Google Shape;21244;p31"/>
              <p:cNvSpPr/>
              <p:nvPr/>
            </p:nvSpPr>
            <p:spPr>
              <a:xfrm>
                <a:off x="8662735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5" name="Google Shape;21245;p31"/>
              <p:cNvSpPr/>
              <p:nvPr/>
            </p:nvSpPr>
            <p:spPr>
              <a:xfrm>
                <a:off x="8662735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6" name="Google Shape;21246;p31"/>
              <p:cNvSpPr/>
              <p:nvPr/>
            </p:nvSpPr>
            <p:spPr>
              <a:xfrm>
                <a:off x="8662735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7" name="Google Shape;21247;p31"/>
              <p:cNvSpPr/>
              <p:nvPr/>
            </p:nvSpPr>
            <p:spPr>
              <a:xfrm>
                <a:off x="8662735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8" name="Google Shape;21248;p31"/>
              <p:cNvSpPr/>
              <p:nvPr/>
            </p:nvSpPr>
            <p:spPr>
              <a:xfrm>
                <a:off x="8662735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9" name="Google Shape;21249;p31"/>
              <p:cNvSpPr/>
              <p:nvPr/>
            </p:nvSpPr>
            <p:spPr>
              <a:xfrm>
                <a:off x="8662735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0" name="Google Shape;21250;p31"/>
              <p:cNvSpPr/>
              <p:nvPr/>
            </p:nvSpPr>
            <p:spPr>
              <a:xfrm>
                <a:off x="8662735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1" name="Google Shape;21251;p31"/>
              <p:cNvSpPr/>
              <p:nvPr/>
            </p:nvSpPr>
            <p:spPr>
              <a:xfrm>
                <a:off x="8662735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52" name="Google Shape;21252;p31"/>
            <p:cNvGrpSpPr/>
            <p:nvPr/>
          </p:nvGrpSpPr>
          <p:grpSpPr>
            <a:xfrm>
              <a:off x="0" y="0"/>
              <a:ext cx="9144000" cy="247800"/>
              <a:chOff x="0" y="0"/>
              <a:chExt cx="9144000" cy="247800"/>
            </a:xfrm>
          </p:grpSpPr>
          <p:sp>
            <p:nvSpPr>
              <p:cNvPr id="21253" name="Google Shape;21253;p31"/>
              <p:cNvSpPr/>
              <p:nvPr/>
            </p:nvSpPr>
            <p:spPr>
              <a:xfrm>
                <a:off x="0" y="0"/>
                <a:ext cx="9144000" cy="247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4" name="Google Shape;21254;p31"/>
              <p:cNvSpPr/>
              <p:nvPr/>
            </p:nvSpPr>
            <p:spPr>
              <a:xfrm>
                <a:off x="8370400" y="78750"/>
                <a:ext cx="90300" cy="903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5" name="Google Shape;21255;p31"/>
              <p:cNvSpPr/>
              <p:nvPr/>
            </p:nvSpPr>
            <p:spPr>
              <a:xfrm>
                <a:off x="8577599" y="78750"/>
                <a:ext cx="90300" cy="903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6" name="Google Shape;21256;p31"/>
              <p:cNvSpPr/>
              <p:nvPr/>
            </p:nvSpPr>
            <p:spPr>
              <a:xfrm>
                <a:off x="8784798" y="78750"/>
                <a:ext cx="90300" cy="903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257" name="Google Shape;21257;p31"/>
          <p:cNvSpPr/>
          <p:nvPr/>
        </p:nvSpPr>
        <p:spPr>
          <a:xfrm>
            <a:off x="720425" y="1142075"/>
            <a:ext cx="7703100" cy="311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_1_1">
    <p:spTree>
      <p:nvGrpSpPr>
        <p:cNvPr id="1" name="Shape 2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59" name="Google Shape;21259;p32"/>
          <p:cNvGrpSpPr/>
          <p:nvPr/>
        </p:nvGrpSpPr>
        <p:grpSpPr>
          <a:xfrm>
            <a:off x="0" y="0"/>
            <a:ext cx="9144000" cy="4921204"/>
            <a:chOff x="0" y="0"/>
            <a:chExt cx="9144000" cy="4921204"/>
          </a:xfrm>
        </p:grpSpPr>
        <p:grpSp>
          <p:nvGrpSpPr>
            <p:cNvPr id="21260" name="Google Shape;21260;p32"/>
            <p:cNvGrpSpPr/>
            <p:nvPr/>
          </p:nvGrpSpPr>
          <p:grpSpPr>
            <a:xfrm>
              <a:off x="240606" y="474120"/>
              <a:ext cx="8662729" cy="4447084"/>
              <a:chOff x="240606" y="474120"/>
              <a:chExt cx="8662729" cy="4447084"/>
            </a:xfrm>
          </p:grpSpPr>
          <p:sp>
            <p:nvSpPr>
              <p:cNvPr id="21261" name="Google Shape;21261;p32"/>
              <p:cNvSpPr/>
              <p:nvPr/>
            </p:nvSpPr>
            <p:spPr>
              <a:xfrm>
                <a:off x="240606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2" name="Google Shape;21262;p32"/>
              <p:cNvSpPr/>
              <p:nvPr/>
            </p:nvSpPr>
            <p:spPr>
              <a:xfrm>
                <a:off x="240606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3" name="Google Shape;21263;p32"/>
              <p:cNvSpPr/>
              <p:nvPr/>
            </p:nvSpPr>
            <p:spPr>
              <a:xfrm>
                <a:off x="240606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4" name="Google Shape;21264;p32"/>
              <p:cNvSpPr/>
              <p:nvPr/>
            </p:nvSpPr>
            <p:spPr>
              <a:xfrm>
                <a:off x="240606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5" name="Google Shape;21265;p32"/>
              <p:cNvSpPr/>
              <p:nvPr/>
            </p:nvSpPr>
            <p:spPr>
              <a:xfrm>
                <a:off x="240606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6" name="Google Shape;21266;p32"/>
              <p:cNvSpPr/>
              <p:nvPr/>
            </p:nvSpPr>
            <p:spPr>
              <a:xfrm>
                <a:off x="240606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7" name="Google Shape;21267;p32"/>
              <p:cNvSpPr/>
              <p:nvPr/>
            </p:nvSpPr>
            <p:spPr>
              <a:xfrm>
                <a:off x="240606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8" name="Google Shape;21268;p32"/>
              <p:cNvSpPr/>
              <p:nvPr/>
            </p:nvSpPr>
            <p:spPr>
              <a:xfrm>
                <a:off x="240606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9" name="Google Shape;21269;p32"/>
              <p:cNvSpPr/>
              <p:nvPr/>
            </p:nvSpPr>
            <p:spPr>
              <a:xfrm>
                <a:off x="240606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0" name="Google Shape;21270;p32"/>
              <p:cNvSpPr/>
              <p:nvPr/>
            </p:nvSpPr>
            <p:spPr>
              <a:xfrm>
                <a:off x="240606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1" name="Google Shape;21271;p32"/>
              <p:cNvSpPr/>
              <p:nvPr/>
            </p:nvSpPr>
            <p:spPr>
              <a:xfrm>
                <a:off x="240606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2" name="Google Shape;21272;p32"/>
              <p:cNvSpPr/>
              <p:nvPr/>
            </p:nvSpPr>
            <p:spPr>
              <a:xfrm>
                <a:off x="240606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3" name="Google Shape;21273;p32"/>
              <p:cNvSpPr/>
              <p:nvPr/>
            </p:nvSpPr>
            <p:spPr>
              <a:xfrm>
                <a:off x="240606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4" name="Google Shape;21274;p32"/>
              <p:cNvSpPr/>
              <p:nvPr/>
            </p:nvSpPr>
            <p:spPr>
              <a:xfrm>
                <a:off x="240606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5" name="Google Shape;21275;p32"/>
              <p:cNvSpPr/>
              <p:nvPr/>
            </p:nvSpPr>
            <p:spPr>
              <a:xfrm>
                <a:off x="240606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6" name="Google Shape;21276;p32"/>
              <p:cNvSpPr/>
              <p:nvPr/>
            </p:nvSpPr>
            <p:spPr>
              <a:xfrm>
                <a:off x="240606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7" name="Google Shape;21277;p32"/>
              <p:cNvSpPr/>
              <p:nvPr/>
            </p:nvSpPr>
            <p:spPr>
              <a:xfrm>
                <a:off x="240606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8" name="Google Shape;21278;p32"/>
              <p:cNvSpPr/>
              <p:nvPr/>
            </p:nvSpPr>
            <p:spPr>
              <a:xfrm>
                <a:off x="240606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9" name="Google Shape;21279;p32"/>
              <p:cNvSpPr/>
              <p:nvPr/>
            </p:nvSpPr>
            <p:spPr>
              <a:xfrm>
                <a:off x="240606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0" name="Google Shape;21280;p32"/>
              <p:cNvSpPr/>
              <p:nvPr/>
            </p:nvSpPr>
            <p:spPr>
              <a:xfrm>
                <a:off x="240606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1" name="Google Shape;21281;p32"/>
              <p:cNvSpPr/>
              <p:nvPr/>
            </p:nvSpPr>
            <p:spPr>
              <a:xfrm>
                <a:off x="481263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2" name="Google Shape;21282;p32"/>
              <p:cNvSpPr/>
              <p:nvPr/>
            </p:nvSpPr>
            <p:spPr>
              <a:xfrm>
                <a:off x="721869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3" name="Google Shape;21283;p32"/>
              <p:cNvSpPr/>
              <p:nvPr/>
            </p:nvSpPr>
            <p:spPr>
              <a:xfrm>
                <a:off x="481263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4" name="Google Shape;21284;p32"/>
              <p:cNvSpPr/>
              <p:nvPr/>
            </p:nvSpPr>
            <p:spPr>
              <a:xfrm>
                <a:off x="721869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5" name="Google Shape;21285;p32"/>
              <p:cNvSpPr/>
              <p:nvPr/>
            </p:nvSpPr>
            <p:spPr>
              <a:xfrm>
                <a:off x="481263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6" name="Google Shape;21286;p32"/>
              <p:cNvSpPr/>
              <p:nvPr/>
            </p:nvSpPr>
            <p:spPr>
              <a:xfrm>
                <a:off x="721869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7" name="Google Shape;21287;p32"/>
              <p:cNvSpPr/>
              <p:nvPr/>
            </p:nvSpPr>
            <p:spPr>
              <a:xfrm>
                <a:off x="481263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8" name="Google Shape;21288;p32"/>
              <p:cNvSpPr/>
              <p:nvPr/>
            </p:nvSpPr>
            <p:spPr>
              <a:xfrm>
                <a:off x="721869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9" name="Google Shape;21289;p32"/>
              <p:cNvSpPr/>
              <p:nvPr/>
            </p:nvSpPr>
            <p:spPr>
              <a:xfrm>
                <a:off x="481263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0" name="Google Shape;21290;p32"/>
              <p:cNvSpPr/>
              <p:nvPr/>
            </p:nvSpPr>
            <p:spPr>
              <a:xfrm>
                <a:off x="721869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1" name="Google Shape;21291;p32"/>
              <p:cNvSpPr/>
              <p:nvPr/>
            </p:nvSpPr>
            <p:spPr>
              <a:xfrm>
                <a:off x="481263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2" name="Google Shape;21292;p32"/>
              <p:cNvSpPr/>
              <p:nvPr/>
            </p:nvSpPr>
            <p:spPr>
              <a:xfrm>
                <a:off x="721869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3" name="Google Shape;21293;p32"/>
              <p:cNvSpPr/>
              <p:nvPr/>
            </p:nvSpPr>
            <p:spPr>
              <a:xfrm>
                <a:off x="481263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4" name="Google Shape;21294;p32"/>
              <p:cNvSpPr/>
              <p:nvPr/>
            </p:nvSpPr>
            <p:spPr>
              <a:xfrm>
                <a:off x="721869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5" name="Google Shape;21295;p32"/>
              <p:cNvSpPr/>
              <p:nvPr/>
            </p:nvSpPr>
            <p:spPr>
              <a:xfrm>
                <a:off x="481263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6" name="Google Shape;21296;p32"/>
              <p:cNvSpPr/>
              <p:nvPr/>
            </p:nvSpPr>
            <p:spPr>
              <a:xfrm>
                <a:off x="721869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7" name="Google Shape;21297;p32"/>
              <p:cNvSpPr/>
              <p:nvPr/>
            </p:nvSpPr>
            <p:spPr>
              <a:xfrm>
                <a:off x="481263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8" name="Google Shape;21298;p32"/>
              <p:cNvSpPr/>
              <p:nvPr/>
            </p:nvSpPr>
            <p:spPr>
              <a:xfrm>
                <a:off x="721869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9" name="Google Shape;21299;p32"/>
              <p:cNvSpPr/>
              <p:nvPr/>
            </p:nvSpPr>
            <p:spPr>
              <a:xfrm>
                <a:off x="481263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0" name="Google Shape;21300;p32"/>
              <p:cNvSpPr/>
              <p:nvPr/>
            </p:nvSpPr>
            <p:spPr>
              <a:xfrm>
                <a:off x="721869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1" name="Google Shape;21301;p32"/>
              <p:cNvSpPr/>
              <p:nvPr/>
            </p:nvSpPr>
            <p:spPr>
              <a:xfrm>
                <a:off x="481263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2" name="Google Shape;21302;p32"/>
              <p:cNvSpPr/>
              <p:nvPr/>
            </p:nvSpPr>
            <p:spPr>
              <a:xfrm>
                <a:off x="721869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3" name="Google Shape;21303;p32"/>
              <p:cNvSpPr/>
              <p:nvPr/>
            </p:nvSpPr>
            <p:spPr>
              <a:xfrm>
                <a:off x="481263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4" name="Google Shape;21304;p32"/>
              <p:cNvSpPr/>
              <p:nvPr/>
            </p:nvSpPr>
            <p:spPr>
              <a:xfrm>
                <a:off x="721869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5" name="Google Shape;21305;p32"/>
              <p:cNvSpPr/>
              <p:nvPr/>
            </p:nvSpPr>
            <p:spPr>
              <a:xfrm>
                <a:off x="481263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6" name="Google Shape;21306;p32"/>
              <p:cNvSpPr/>
              <p:nvPr/>
            </p:nvSpPr>
            <p:spPr>
              <a:xfrm>
                <a:off x="721869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7" name="Google Shape;21307;p32"/>
              <p:cNvSpPr/>
              <p:nvPr/>
            </p:nvSpPr>
            <p:spPr>
              <a:xfrm>
                <a:off x="481263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8" name="Google Shape;21308;p32"/>
              <p:cNvSpPr/>
              <p:nvPr/>
            </p:nvSpPr>
            <p:spPr>
              <a:xfrm>
                <a:off x="721869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9" name="Google Shape;21309;p32"/>
              <p:cNvSpPr/>
              <p:nvPr/>
            </p:nvSpPr>
            <p:spPr>
              <a:xfrm>
                <a:off x="481263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0" name="Google Shape;21310;p32"/>
              <p:cNvSpPr/>
              <p:nvPr/>
            </p:nvSpPr>
            <p:spPr>
              <a:xfrm>
                <a:off x="721869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1" name="Google Shape;21311;p32"/>
              <p:cNvSpPr/>
              <p:nvPr/>
            </p:nvSpPr>
            <p:spPr>
              <a:xfrm>
                <a:off x="481263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2" name="Google Shape;21312;p32"/>
              <p:cNvSpPr/>
              <p:nvPr/>
            </p:nvSpPr>
            <p:spPr>
              <a:xfrm>
                <a:off x="721869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3" name="Google Shape;21313;p32"/>
              <p:cNvSpPr/>
              <p:nvPr/>
            </p:nvSpPr>
            <p:spPr>
              <a:xfrm>
                <a:off x="481263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4" name="Google Shape;21314;p32"/>
              <p:cNvSpPr/>
              <p:nvPr/>
            </p:nvSpPr>
            <p:spPr>
              <a:xfrm>
                <a:off x="721869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5" name="Google Shape;21315;p32"/>
              <p:cNvSpPr/>
              <p:nvPr/>
            </p:nvSpPr>
            <p:spPr>
              <a:xfrm>
                <a:off x="481263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6" name="Google Shape;21316;p32"/>
              <p:cNvSpPr/>
              <p:nvPr/>
            </p:nvSpPr>
            <p:spPr>
              <a:xfrm>
                <a:off x="721869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7" name="Google Shape;21317;p32"/>
              <p:cNvSpPr/>
              <p:nvPr/>
            </p:nvSpPr>
            <p:spPr>
              <a:xfrm>
                <a:off x="481263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8" name="Google Shape;21318;p32"/>
              <p:cNvSpPr/>
              <p:nvPr/>
            </p:nvSpPr>
            <p:spPr>
              <a:xfrm>
                <a:off x="721869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9" name="Google Shape;21319;p32"/>
              <p:cNvSpPr/>
              <p:nvPr/>
            </p:nvSpPr>
            <p:spPr>
              <a:xfrm>
                <a:off x="481263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0" name="Google Shape;21320;p32"/>
              <p:cNvSpPr/>
              <p:nvPr/>
            </p:nvSpPr>
            <p:spPr>
              <a:xfrm>
                <a:off x="721869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1" name="Google Shape;21321;p32"/>
              <p:cNvSpPr/>
              <p:nvPr/>
            </p:nvSpPr>
            <p:spPr>
              <a:xfrm>
                <a:off x="962526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2" name="Google Shape;21322;p32"/>
              <p:cNvSpPr/>
              <p:nvPr/>
            </p:nvSpPr>
            <p:spPr>
              <a:xfrm>
                <a:off x="1203132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3" name="Google Shape;21323;p32"/>
              <p:cNvSpPr/>
              <p:nvPr/>
            </p:nvSpPr>
            <p:spPr>
              <a:xfrm>
                <a:off x="962526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4" name="Google Shape;21324;p32"/>
              <p:cNvSpPr/>
              <p:nvPr/>
            </p:nvSpPr>
            <p:spPr>
              <a:xfrm>
                <a:off x="1203132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5" name="Google Shape;21325;p32"/>
              <p:cNvSpPr/>
              <p:nvPr/>
            </p:nvSpPr>
            <p:spPr>
              <a:xfrm>
                <a:off x="962526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6" name="Google Shape;21326;p32"/>
              <p:cNvSpPr/>
              <p:nvPr/>
            </p:nvSpPr>
            <p:spPr>
              <a:xfrm>
                <a:off x="1203132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7" name="Google Shape;21327;p32"/>
              <p:cNvSpPr/>
              <p:nvPr/>
            </p:nvSpPr>
            <p:spPr>
              <a:xfrm>
                <a:off x="962526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8" name="Google Shape;21328;p32"/>
              <p:cNvSpPr/>
              <p:nvPr/>
            </p:nvSpPr>
            <p:spPr>
              <a:xfrm>
                <a:off x="1203132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9" name="Google Shape;21329;p32"/>
              <p:cNvSpPr/>
              <p:nvPr/>
            </p:nvSpPr>
            <p:spPr>
              <a:xfrm>
                <a:off x="962526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0" name="Google Shape;21330;p32"/>
              <p:cNvSpPr/>
              <p:nvPr/>
            </p:nvSpPr>
            <p:spPr>
              <a:xfrm>
                <a:off x="1203132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1" name="Google Shape;21331;p32"/>
              <p:cNvSpPr/>
              <p:nvPr/>
            </p:nvSpPr>
            <p:spPr>
              <a:xfrm>
                <a:off x="962526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2" name="Google Shape;21332;p32"/>
              <p:cNvSpPr/>
              <p:nvPr/>
            </p:nvSpPr>
            <p:spPr>
              <a:xfrm>
                <a:off x="1203132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3" name="Google Shape;21333;p32"/>
              <p:cNvSpPr/>
              <p:nvPr/>
            </p:nvSpPr>
            <p:spPr>
              <a:xfrm>
                <a:off x="962526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4" name="Google Shape;21334;p32"/>
              <p:cNvSpPr/>
              <p:nvPr/>
            </p:nvSpPr>
            <p:spPr>
              <a:xfrm>
                <a:off x="1203132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5" name="Google Shape;21335;p32"/>
              <p:cNvSpPr/>
              <p:nvPr/>
            </p:nvSpPr>
            <p:spPr>
              <a:xfrm>
                <a:off x="962526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6" name="Google Shape;21336;p32"/>
              <p:cNvSpPr/>
              <p:nvPr/>
            </p:nvSpPr>
            <p:spPr>
              <a:xfrm>
                <a:off x="1203132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7" name="Google Shape;21337;p32"/>
              <p:cNvSpPr/>
              <p:nvPr/>
            </p:nvSpPr>
            <p:spPr>
              <a:xfrm>
                <a:off x="962526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8" name="Google Shape;21338;p32"/>
              <p:cNvSpPr/>
              <p:nvPr/>
            </p:nvSpPr>
            <p:spPr>
              <a:xfrm>
                <a:off x="1203132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9" name="Google Shape;21339;p32"/>
              <p:cNvSpPr/>
              <p:nvPr/>
            </p:nvSpPr>
            <p:spPr>
              <a:xfrm>
                <a:off x="962526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0" name="Google Shape;21340;p32"/>
              <p:cNvSpPr/>
              <p:nvPr/>
            </p:nvSpPr>
            <p:spPr>
              <a:xfrm>
                <a:off x="1203132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1" name="Google Shape;21341;p32"/>
              <p:cNvSpPr/>
              <p:nvPr/>
            </p:nvSpPr>
            <p:spPr>
              <a:xfrm>
                <a:off x="962526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2" name="Google Shape;21342;p32"/>
              <p:cNvSpPr/>
              <p:nvPr/>
            </p:nvSpPr>
            <p:spPr>
              <a:xfrm>
                <a:off x="1203132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3" name="Google Shape;21343;p32"/>
              <p:cNvSpPr/>
              <p:nvPr/>
            </p:nvSpPr>
            <p:spPr>
              <a:xfrm>
                <a:off x="962526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4" name="Google Shape;21344;p32"/>
              <p:cNvSpPr/>
              <p:nvPr/>
            </p:nvSpPr>
            <p:spPr>
              <a:xfrm>
                <a:off x="1203132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5" name="Google Shape;21345;p32"/>
              <p:cNvSpPr/>
              <p:nvPr/>
            </p:nvSpPr>
            <p:spPr>
              <a:xfrm>
                <a:off x="962526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6" name="Google Shape;21346;p32"/>
              <p:cNvSpPr/>
              <p:nvPr/>
            </p:nvSpPr>
            <p:spPr>
              <a:xfrm>
                <a:off x="1203132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7" name="Google Shape;21347;p32"/>
              <p:cNvSpPr/>
              <p:nvPr/>
            </p:nvSpPr>
            <p:spPr>
              <a:xfrm>
                <a:off x="962526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8" name="Google Shape;21348;p32"/>
              <p:cNvSpPr/>
              <p:nvPr/>
            </p:nvSpPr>
            <p:spPr>
              <a:xfrm>
                <a:off x="1203132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9" name="Google Shape;21349;p32"/>
              <p:cNvSpPr/>
              <p:nvPr/>
            </p:nvSpPr>
            <p:spPr>
              <a:xfrm>
                <a:off x="962526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0" name="Google Shape;21350;p32"/>
              <p:cNvSpPr/>
              <p:nvPr/>
            </p:nvSpPr>
            <p:spPr>
              <a:xfrm>
                <a:off x="1203132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1" name="Google Shape;21351;p32"/>
              <p:cNvSpPr/>
              <p:nvPr/>
            </p:nvSpPr>
            <p:spPr>
              <a:xfrm>
                <a:off x="962526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2" name="Google Shape;21352;p32"/>
              <p:cNvSpPr/>
              <p:nvPr/>
            </p:nvSpPr>
            <p:spPr>
              <a:xfrm>
                <a:off x="1203132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3" name="Google Shape;21353;p32"/>
              <p:cNvSpPr/>
              <p:nvPr/>
            </p:nvSpPr>
            <p:spPr>
              <a:xfrm>
                <a:off x="962526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4" name="Google Shape;21354;p32"/>
              <p:cNvSpPr/>
              <p:nvPr/>
            </p:nvSpPr>
            <p:spPr>
              <a:xfrm>
                <a:off x="1203132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5" name="Google Shape;21355;p32"/>
              <p:cNvSpPr/>
              <p:nvPr/>
            </p:nvSpPr>
            <p:spPr>
              <a:xfrm>
                <a:off x="962526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6" name="Google Shape;21356;p32"/>
              <p:cNvSpPr/>
              <p:nvPr/>
            </p:nvSpPr>
            <p:spPr>
              <a:xfrm>
                <a:off x="1203132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7" name="Google Shape;21357;p32"/>
              <p:cNvSpPr/>
              <p:nvPr/>
            </p:nvSpPr>
            <p:spPr>
              <a:xfrm>
                <a:off x="962526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8" name="Google Shape;21358;p32"/>
              <p:cNvSpPr/>
              <p:nvPr/>
            </p:nvSpPr>
            <p:spPr>
              <a:xfrm>
                <a:off x="1203132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9" name="Google Shape;21359;p32"/>
              <p:cNvSpPr/>
              <p:nvPr/>
            </p:nvSpPr>
            <p:spPr>
              <a:xfrm>
                <a:off x="962526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0" name="Google Shape;21360;p32"/>
              <p:cNvSpPr/>
              <p:nvPr/>
            </p:nvSpPr>
            <p:spPr>
              <a:xfrm>
                <a:off x="1203132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1" name="Google Shape;21361;p32"/>
              <p:cNvSpPr/>
              <p:nvPr/>
            </p:nvSpPr>
            <p:spPr>
              <a:xfrm>
                <a:off x="1443789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2" name="Google Shape;21362;p32"/>
              <p:cNvSpPr/>
              <p:nvPr/>
            </p:nvSpPr>
            <p:spPr>
              <a:xfrm>
                <a:off x="1684395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3" name="Google Shape;21363;p32"/>
              <p:cNvSpPr/>
              <p:nvPr/>
            </p:nvSpPr>
            <p:spPr>
              <a:xfrm>
                <a:off x="1443789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4" name="Google Shape;21364;p32"/>
              <p:cNvSpPr/>
              <p:nvPr/>
            </p:nvSpPr>
            <p:spPr>
              <a:xfrm>
                <a:off x="1684395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5" name="Google Shape;21365;p32"/>
              <p:cNvSpPr/>
              <p:nvPr/>
            </p:nvSpPr>
            <p:spPr>
              <a:xfrm>
                <a:off x="1443789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6" name="Google Shape;21366;p32"/>
              <p:cNvSpPr/>
              <p:nvPr/>
            </p:nvSpPr>
            <p:spPr>
              <a:xfrm>
                <a:off x="1684395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7" name="Google Shape;21367;p32"/>
              <p:cNvSpPr/>
              <p:nvPr/>
            </p:nvSpPr>
            <p:spPr>
              <a:xfrm>
                <a:off x="1443789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8" name="Google Shape;21368;p32"/>
              <p:cNvSpPr/>
              <p:nvPr/>
            </p:nvSpPr>
            <p:spPr>
              <a:xfrm>
                <a:off x="1684395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9" name="Google Shape;21369;p32"/>
              <p:cNvSpPr/>
              <p:nvPr/>
            </p:nvSpPr>
            <p:spPr>
              <a:xfrm>
                <a:off x="1443789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0" name="Google Shape;21370;p32"/>
              <p:cNvSpPr/>
              <p:nvPr/>
            </p:nvSpPr>
            <p:spPr>
              <a:xfrm>
                <a:off x="1684395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1" name="Google Shape;21371;p32"/>
              <p:cNvSpPr/>
              <p:nvPr/>
            </p:nvSpPr>
            <p:spPr>
              <a:xfrm>
                <a:off x="1443789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2" name="Google Shape;21372;p32"/>
              <p:cNvSpPr/>
              <p:nvPr/>
            </p:nvSpPr>
            <p:spPr>
              <a:xfrm>
                <a:off x="1684395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3" name="Google Shape;21373;p32"/>
              <p:cNvSpPr/>
              <p:nvPr/>
            </p:nvSpPr>
            <p:spPr>
              <a:xfrm>
                <a:off x="1443789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4" name="Google Shape;21374;p32"/>
              <p:cNvSpPr/>
              <p:nvPr/>
            </p:nvSpPr>
            <p:spPr>
              <a:xfrm>
                <a:off x="1684395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5" name="Google Shape;21375;p32"/>
              <p:cNvSpPr/>
              <p:nvPr/>
            </p:nvSpPr>
            <p:spPr>
              <a:xfrm>
                <a:off x="1443789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6" name="Google Shape;21376;p32"/>
              <p:cNvSpPr/>
              <p:nvPr/>
            </p:nvSpPr>
            <p:spPr>
              <a:xfrm>
                <a:off x="1684395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7" name="Google Shape;21377;p32"/>
              <p:cNvSpPr/>
              <p:nvPr/>
            </p:nvSpPr>
            <p:spPr>
              <a:xfrm>
                <a:off x="1443789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8" name="Google Shape;21378;p32"/>
              <p:cNvSpPr/>
              <p:nvPr/>
            </p:nvSpPr>
            <p:spPr>
              <a:xfrm>
                <a:off x="1684395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9" name="Google Shape;21379;p32"/>
              <p:cNvSpPr/>
              <p:nvPr/>
            </p:nvSpPr>
            <p:spPr>
              <a:xfrm>
                <a:off x="1443789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0" name="Google Shape;21380;p32"/>
              <p:cNvSpPr/>
              <p:nvPr/>
            </p:nvSpPr>
            <p:spPr>
              <a:xfrm>
                <a:off x="1684395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1" name="Google Shape;21381;p32"/>
              <p:cNvSpPr/>
              <p:nvPr/>
            </p:nvSpPr>
            <p:spPr>
              <a:xfrm>
                <a:off x="1443789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2" name="Google Shape;21382;p32"/>
              <p:cNvSpPr/>
              <p:nvPr/>
            </p:nvSpPr>
            <p:spPr>
              <a:xfrm>
                <a:off x="1684395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3" name="Google Shape;21383;p32"/>
              <p:cNvSpPr/>
              <p:nvPr/>
            </p:nvSpPr>
            <p:spPr>
              <a:xfrm>
                <a:off x="1443789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4" name="Google Shape;21384;p32"/>
              <p:cNvSpPr/>
              <p:nvPr/>
            </p:nvSpPr>
            <p:spPr>
              <a:xfrm>
                <a:off x="1684395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5" name="Google Shape;21385;p32"/>
              <p:cNvSpPr/>
              <p:nvPr/>
            </p:nvSpPr>
            <p:spPr>
              <a:xfrm>
                <a:off x="1443789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6" name="Google Shape;21386;p32"/>
              <p:cNvSpPr/>
              <p:nvPr/>
            </p:nvSpPr>
            <p:spPr>
              <a:xfrm>
                <a:off x="1684395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7" name="Google Shape;21387;p32"/>
              <p:cNvSpPr/>
              <p:nvPr/>
            </p:nvSpPr>
            <p:spPr>
              <a:xfrm>
                <a:off x="1443789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8" name="Google Shape;21388;p32"/>
              <p:cNvSpPr/>
              <p:nvPr/>
            </p:nvSpPr>
            <p:spPr>
              <a:xfrm>
                <a:off x="1684395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9" name="Google Shape;21389;p32"/>
              <p:cNvSpPr/>
              <p:nvPr/>
            </p:nvSpPr>
            <p:spPr>
              <a:xfrm>
                <a:off x="1443789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0" name="Google Shape;21390;p32"/>
              <p:cNvSpPr/>
              <p:nvPr/>
            </p:nvSpPr>
            <p:spPr>
              <a:xfrm>
                <a:off x="1684395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1" name="Google Shape;21391;p32"/>
              <p:cNvSpPr/>
              <p:nvPr/>
            </p:nvSpPr>
            <p:spPr>
              <a:xfrm>
                <a:off x="1443789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2" name="Google Shape;21392;p32"/>
              <p:cNvSpPr/>
              <p:nvPr/>
            </p:nvSpPr>
            <p:spPr>
              <a:xfrm>
                <a:off x="1684395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3" name="Google Shape;21393;p32"/>
              <p:cNvSpPr/>
              <p:nvPr/>
            </p:nvSpPr>
            <p:spPr>
              <a:xfrm>
                <a:off x="1443789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4" name="Google Shape;21394;p32"/>
              <p:cNvSpPr/>
              <p:nvPr/>
            </p:nvSpPr>
            <p:spPr>
              <a:xfrm>
                <a:off x="1684395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5" name="Google Shape;21395;p32"/>
              <p:cNvSpPr/>
              <p:nvPr/>
            </p:nvSpPr>
            <p:spPr>
              <a:xfrm>
                <a:off x="1443789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6" name="Google Shape;21396;p32"/>
              <p:cNvSpPr/>
              <p:nvPr/>
            </p:nvSpPr>
            <p:spPr>
              <a:xfrm>
                <a:off x="1684395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7" name="Google Shape;21397;p32"/>
              <p:cNvSpPr/>
              <p:nvPr/>
            </p:nvSpPr>
            <p:spPr>
              <a:xfrm>
                <a:off x="1443789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8" name="Google Shape;21398;p32"/>
              <p:cNvSpPr/>
              <p:nvPr/>
            </p:nvSpPr>
            <p:spPr>
              <a:xfrm>
                <a:off x="1684395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9" name="Google Shape;21399;p32"/>
              <p:cNvSpPr/>
              <p:nvPr/>
            </p:nvSpPr>
            <p:spPr>
              <a:xfrm>
                <a:off x="1443789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0" name="Google Shape;21400;p32"/>
              <p:cNvSpPr/>
              <p:nvPr/>
            </p:nvSpPr>
            <p:spPr>
              <a:xfrm>
                <a:off x="1684395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1" name="Google Shape;21401;p32"/>
              <p:cNvSpPr/>
              <p:nvPr/>
            </p:nvSpPr>
            <p:spPr>
              <a:xfrm>
                <a:off x="1925052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2" name="Google Shape;21402;p32"/>
              <p:cNvSpPr/>
              <p:nvPr/>
            </p:nvSpPr>
            <p:spPr>
              <a:xfrm>
                <a:off x="2165658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3" name="Google Shape;21403;p32"/>
              <p:cNvSpPr/>
              <p:nvPr/>
            </p:nvSpPr>
            <p:spPr>
              <a:xfrm>
                <a:off x="1925052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4" name="Google Shape;21404;p32"/>
              <p:cNvSpPr/>
              <p:nvPr/>
            </p:nvSpPr>
            <p:spPr>
              <a:xfrm>
                <a:off x="2165658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5" name="Google Shape;21405;p32"/>
              <p:cNvSpPr/>
              <p:nvPr/>
            </p:nvSpPr>
            <p:spPr>
              <a:xfrm>
                <a:off x="1925052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6" name="Google Shape;21406;p32"/>
              <p:cNvSpPr/>
              <p:nvPr/>
            </p:nvSpPr>
            <p:spPr>
              <a:xfrm>
                <a:off x="2165658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7" name="Google Shape;21407;p32"/>
              <p:cNvSpPr/>
              <p:nvPr/>
            </p:nvSpPr>
            <p:spPr>
              <a:xfrm>
                <a:off x="1925052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8" name="Google Shape;21408;p32"/>
              <p:cNvSpPr/>
              <p:nvPr/>
            </p:nvSpPr>
            <p:spPr>
              <a:xfrm>
                <a:off x="2165658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9" name="Google Shape;21409;p32"/>
              <p:cNvSpPr/>
              <p:nvPr/>
            </p:nvSpPr>
            <p:spPr>
              <a:xfrm>
                <a:off x="1925052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0" name="Google Shape;21410;p32"/>
              <p:cNvSpPr/>
              <p:nvPr/>
            </p:nvSpPr>
            <p:spPr>
              <a:xfrm>
                <a:off x="2165658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1" name="Google Shape;21411;p32"/>
              <p:cNvSpPr/>
              <p:nvPr/>
            </p:nvSpPr>
            <p:spPr>
              <a:xfrm>
                <a:off x="1925052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2" name="Google Shape;21412;p32"/>
              <p:cNvSpPr/>
              <p:nvPr/>
            </p:nvSpPr>
            <p:spPr>
              <a:xfrm>
                <a:off x="2165658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3" name="Google Shape;21413;p32"/>
              <p:cNvSpPr/>
              <p:nvPr/>
            </p:nvSpPr>
            <p:spPr>
              <a:xfrm>
                <a:off x="1925052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4" name="Google Shape;21414;p32"/>
              <p:cNvSpPr/>
              <p:nvPr/>
            </p:nvSpPr>
            <p:spPr>
              <a:xfrm>
                <a:off x="2165658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5" name="Google Shape;21415;p32"/>
              <p:cNvSpPr/>
              <p:nvPr/>
            </p:nvSpPr>
            <p:spPr>
              <a:xfrm>
                <a:off x="1925052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6" name="Google Shape;21416;p32"/>
              <p:cNvSpPr/>
              <p:nvPr/>
            </p:nvSpPr>
            <p:spPr>
              <a:xfrm>
                <a:off x="2165658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7" name="Google Shape;21417;p32"/>
              <p:cNvSpPr/>
              <p:nvPr/>
            </p:nvSpPr>
            <p:spPr>
              <a:xfrm>
                <a:off x="1925052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8" name="Google Shape;21418;p32"/>
              <p:cNvSpPr/>
              <p:nvPr/>
            </p:nvSpPr>
            <p:spPr>
              <a:xfrm>
                <a:off x="2165658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9" name="Google Shape;21419;p32"/>
              <p:cNvSpPr/>
              <p:nvPr/>
            </p:nvSpPr>
            <p:spPr>
              <a:xfrm>
                <a:off x="1925052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0" name="Google Shape;21420;p32"/>
              <p:cNvSpPr/>
              <p:nvPr/>
            </p:nvSpPr>
            <p:spPr>
              <a:xfrm>
                <a:off x="2165658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1" name="Google Shape;21421;p32"/>
              <p:cNvSpPr/>
              <p:nvPr/>
            </p:nvSpPr>
            <p:spPr>
              <a:xfrm>
                <a:off x="1925052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2" name="Google Shape;21422;p32"/>
              <p:cNvSpPr/>
              <p:nvPr/>
            </p:nvSpPr>
            <p:spPr>
              <a:xfrm>
                <a:off x="2165658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3" name="Google Shape;21423;p32"/>
              <p:cNvSpPr/>
              <p:nvPr/>
            </p:nvSpPr>
            <p:spPr>
              <a:xfrm>
                <a:off x="1925052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4" name="Google Shape;21424;p32"/>
              <p:cNvSpPr/>
              <p:nvPr/>
            </p:nvSpPr>
            <p:spPr>
              <a:xfrm>
                <a:off x="2165658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5" name="Google Shape;21425;p32"/>
              <p:cNvSpPr/>
              <p:nvPr/>
            </p:nvSpPr>
            <p:spPr>
              <a:xfrm>
                <a:off x="1925052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6" name="Google Shape;21426;p32"/>
              <p:cNvSpPr/>
              <p:nvPr/>
            </p:nvSpPr>
            <p:spPr>
              <a:xfrm>
                <a:off x="2165658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7" name="Google Shape;21427;p32"/>
              <p:cNvSpPr/>
              <p:nvPr/>
            </p:nvSpPr>
            <p:spPr>
              <a:xfrm>
                <a:off x="1925052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8" name="Google Shape;21428;p32"/>
              <p:cNvSpPr/>
              <p:nvPr/>
            </p:nvSpPr>
            <p:spPr>
              <a:xfrm>
                <a:off x="2165658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9" name="Google Shape;21429;p32"/>
              <p:cNvSpPr/>
              <p:nvPr/>
            </p:nvSpPr>
            <p:spPr>
              <a:xfrm>
                <a:off x="1925052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0" name="Google Shape;21430;p32"/>
              <p:cNvSpPr/>
              <p:nvPr/>
            </p:nvSpPr>
            <p:spPr>
              <a:xfrm>
                <a:off x="2165658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1" name="Google Shape;21431;p32"/>
              <p:cNvSpPr/>
              <p:nvPr/>
            </p:nvSpPr>
            <p:spPr>
              <a:xfrm>
                <a:off x="1925052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2" name="Google Shape;21432;p32"/>
              <p:cNvSpPr/>
              <p:nvPr/>
            </p:nvSpPr>
            <p:spPr>
              <a:xfrm>
                <a:off x="2165658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3" name="Google Shape;21433;p32"/>
              <p:cNvSpPr/>
              <p:nvPr/>
            </p:nvSpPr>
            <p:spPr>
              <a:xfrm>
                <a:off x="1925052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4" name="Google Shape;21434;p32"/>
              <p:cNvSpPr/>
              <p:nvPr/>
            </p:nvSpPr>
            <p:spPr>
              <a:xfrm>
                <a:off x="2165658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5" name="Google Shape;21435;p32"/>
              <p:cNvSpPr/>
              <p:nvPr/>
            </p:nvSpPr>
            <p:spPr>
              <a:xfrm>
                <a:off x="1925052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6" name="Google Shape;21436;p32"/>
              <p:cNvSpPr/>
              <p:nvPr/>
            </p:nvSpPr>
            <p:spPr>
              <a:xfrm>
                <a:off x="2165658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7" name="Google Shape;21437;p32"/>
              <p:cNvSpPr/>
              <p:nvPr/>
            </p:nvSpPr>
            <p:spPr>
              <a:xfrm>
                <a:off x="1925052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8" name="Google Shape;21438;p32"/>
              <p:cNvSpPr/>
              <p:nvPr/>
            </p:nvSpPr>
            <p:spPr>
              <a:xfrm>
                <a:off x="2165658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9" name="Google Shape;21439;p32"/>
              <p:cNvSpPr/>
              <p:nvPr/>
            </p:nvSpPr>
            <p:spPr>
              <a:xfrm>
                <a:off x="1925052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0" name="Google Shape;21440;p32"/>
              <p:cNvSpPr/>
              <p:nvPr/>
            </p:nvSpPr>
            <p:spPr>
              <a:xfrm>
                <a:off x="2165658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1" name="Google Shape;21441;p32"/>
              <p:cNvSpPr/>
              <p:nvPr/>
            </p:nvSpPr>
            <p:spPr>
              <a:xfrm>
                <a:off x="2406315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2" name="Google Shape;21442;p32"/>
              <p:cNvSpPr/>
              <p:nvPr/>
            </p:nvSpPr>
            <p:spPr>
              <a:xfrm>
                <a:off x="2646921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3" name="Google Shape;21443;p32"/>
              <p:cNvSpPr/>
              <p:nvPr/>
            </p:nvSpPr>
            <p:spPr>
              <a:xfrm>
                <a:off x="2406315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4" name="Google Shape;21444;p32"/>
              <p:cNvSpPr/>
              <p:nvPr/>
            </p:nvSpPr>
            <p:spPr>
              <a:xfrm>
                <a:off x="2646921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5" name="Google Shape;21445;p32"/>
              <p:cNvSpPr/>
              <p:nvPr/>
            </p:nvSpPr>
            <p:spPr>
              <a:xfrm>
                <a:off x="2406315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6" name="Google Shape;21446;p32"/>
              <p:cNvSpPr/>
              <p:nvPr/>
            </p:nvSpPr>
            <p:spPr>
              <a:xfrm>
                <a:off x="2646921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7" name="Google Shape;21447;p32"/>
              <p:cNvSpPr/>
              <p:nvPr/>
            </p:nvSpPr>
            <p:spPr>
              <a:xfrm>
                <a:off x="2406315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8" name="Google Shape;21448;p32"/>
              <p:cNvSpPr/>
              <p:nvPr/>
            </p:nvSpPr>
            <p:spPr>
              <a:xfrm>
                <a:off x="2646921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9" name="Google Shape;21449;p32"/>
              <p:cNvSpPr/>
              <p:nvPr/>
            </p:nvSpPr>
            <p:spPr>
              <a:xfrm>
                <a:off x="2406315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0" name="Google Shape;21450;p32"/>
              <p:cNvSpPr/>
              <p:nvPr/>
            </p:nvSpPr>
            <p:spPr>
              <a:xfrm>
                <a:off x="2646921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1" name="Google Shape;21451;p32"/>
              <p:cNvSpPr/>
              <p:nvPr/>
            </p:nvSpPr>
            <p:spPr>
              <a:xfrm>
                <a:off x="2406315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2" name="Google Shape;21452;p32"/>
              <p:cNvSpPr/>
              <p:nvPr/>
            </p:nvSpPr>
            <p:spPr>
              <a:xfrm>
                <a:off x="2646921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3" name="Google Shape;21453;p32"/>
              <p:cNvSpPr/>
              <p:nvPr/>
            </p:nvSpPr>
            <p:spPr>
              <a:xfrm>
                <a:off x="2406315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4" name="Google Shape;21454;p32"/>
              <p:cNvSpPr/>
              <p:nvPr/>
            </p:nvSpPr>
            <p:spPr>
              <a:xfrm>
                <a:off x="2646921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5" name="Google Shape;21455;p32"/>
              <p:cNvSpPr/>
              <p:nvPr/>
            </p:nvSpPr>
            <p:spPr>
              <a:xfrm>
                <a:off x="2406315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6" name="Google Shape;21456;p32"/>
              <p:cNvSpPr/>
              <p:nvPr/>
            </p:nvSpPr>
            <p:spPr>
              <a:xfrm>
                <a:off x="2646921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7" name="Google Shape;21457;p32"/>
              <p:cNvSpPr/>
              <p:nvPr/>
            </p:nvSpPr>
            <p:spPr>
              <a:xfrm>
                <a:off x="2406315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8" name="Google Shape;21458;p32"/>
              <p:cNvSpPr/>
              <p:nvPr/>
            </p:nvSpPr>
            <p:spPr>
              <a:xfrm>
                <a:off x="2646921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9" name="Google Shape;21459;p32"/>
              <p:cNvSpPr/>
              <p:nvPr/>
            </p:nvSpPr>
            <p:spPr>
              <a:xfrm>
                <a:off x="2406315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0" name="Google Shape;21460;p32"/>
              <p:cNvSpPr/>
              <p:nvPr/>
            </p:nvSpPr>
            <p:spPr>
              <a:xfrm>
                <a:off x="2646921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1" name="Google Shape;21461;p32"/>
              <p:cNvSpPr/>
              <p:nvPr/>
            </p:nvSpPr>
            <p:spPr>
              <a:xfrm>
                <a:off x="2406315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2" name="Google Shape;21462;p32"/>
              <p:cNvSpPr/>
              <p:nvPr/>
            </p:nvSpPr>
            <p:spPr>
              <a:xfrm>
                <a:off x="2646921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3" name="Google Shape;21463;p32"/>
              <p:cNvSpPr/>
              <p:nvPr/>
            </p:nvSpPr>
            <p:spPr>
              <a:xfrm>
                <a:off x="2406315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4" name="Google Shape;21464;p32"/>
              <p:cNvSpPr/>
              <p:nvPr/>
            </p:nvSpPr>
            <p:spPr>
              <a:xfrm>
                <a:off x="2646921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5" name="Google Shape;21465;p32"/>
              <p:cNvSpPr/>
              <p:nvPr/>
            </p:nvSpPr>
            <p:spPr>
              <a:xfrm>
                <a:off x="2406315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6" name="Google Shape;21466;p32"/>
              <p:cNvSpPr/>
              <p:nvPr/>
            </p:nvSpPr>
            <p:spPr>
              <a:xfrm>
                <a:off x="2646921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7" name="Google Shape;21467;p32"/>
              <p:cNvSpPr/>
              <p:nvPr/>
            </p:nvSpPr>
            <p:spPr>
              <a:xfrm>
                <a:off x="2406315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8" name="Google Shape;21468;p32"/>
              <p:cNvSpPr/>
              <p:nvPr/>
            </p:nvSpPr>
            <p:spPr>
              <a:xfrm>
                <a:off x="2646921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9" name="Google Shape;21469;p32"/>
              <p:cNvSpPr/>
              <p:nvPr/>
            </p:nvSpPr>
            <p:spPr>
              <a:xfrm>
                <a:off x="2406315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0" name="Google Shape;21470;p32"/>
              <p:cNvSpPr/>
              <p:nvPr/>
            </p:nvSpPr>
            <p:spPr>
              <a:xfrm>
                <a:off x="2646921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1" name="Google Shape;21471;p32"/>
              <p:cNvSpPr/>
              <p:nvPr/>
            </p:nvSpPr>
            <p:spPr>
              <a:xfrm>
                <a:off x="2406315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2" name="Google Shape;21472;p32"/>
              <p:cNvSpPr/>
              <p:nvPr/>
            </p:nvSpPr>
            <p:spPr>
              <a:xfrm>
                <a:off x="2646921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3" name="Google Shape;21473;p32"/>
              <p:cNvSpPr/>
              <p:nvPr/>
            </p:nvSpPr>
            <p:spPr>
              <a:xfrm>
                <a:off x="2406315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4" name="Google Shape;21474;p32"/>
              <p:cNvSpPr/>
              <p:nvPr/>
            </p:nvSpPr>
            <p:spPr>
              <a:xfrm>
                <a:off x="2646921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5" name="Google Shape;21475;p32"/>
              <p:cNvSpPr/>
              <p:nvPr/>
            </p:nvSpPr>
            <p:spPr>
              <a:xfrm>
                <a:off x="2406315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6" name="Google Shape;21476;p32"/>
              <p:cNvSpPr/>
              <p:nvPr/>
            </p:nvSpPr>
            <p:spPr>
              <a:xfrm>
                <a:off x="2646921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7" name="Google Shape;21477;p32"/>
              <p:cNvSpPr/>
              <p:nvPr/>
            </p:nvSpPr>
            <p:spPr>
              <a:xfrm>
                <a:off x="2406315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8" name="Google Shape;21478;p32"/>
              <p:cNvSpPr/>
              <p:nvPr/>
            </p:nvSpPr>
            <p:spPr>
              <a:xfrm>
                <a:off x="2646921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9" name="Google Shape;21479;p32"/>
              <p:cNvSpPr/>
              <p:nvPr/>
            </p:nvSpPr>
            <p:spPr>
              <a:xfrm>
                <a:off x="2406315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0" name="Google Shape;21480;p32"/>
              <p:cNvSpPr/>
              <p:nvPr/>
            </p:nvSpPr>
            <p:spPr>
              <a:xfrm>
                <a:off x="2646921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1" name="Google Shape;21481;p32"/>
              <p:cNvSpPr/>
              <p:nvPr/>
            </p:nvSpPr>
            <p:spPr>
              <a:xfrm>
                <a:off x="2887578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2" name="Google Shape;21482;p32"/>
              <p:cNvSpPr/>
              <p:nvPr/>
            </p:nvSpPr>
            <p:spPr>
              <a:xfrm>
                <a:off x="3128184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3" name="Google Shape;21483;p32"/>
              <p:cNvSpPr/>
              <p:nvPr/>
            </p:nvSpPr>
            <p:spPr>
              <a:xfrm>
                <a:off x="2887578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4" name="Google Shape;21484;p32"/>
              <p:cNvSpPr/>
              <p:nvPr/>
            </p:nvSpPr>
            <p:spPr>
              <a:xfrm>
                <a:off x="3128184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5" name="Google Shape;21485;p32"/>
              <p:cNvSpPr/>
              <p:nvPr/>
            </p:nvSpPr>
            <p:spPr>
              <a:xfrm>
                <a:off x="2887578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6" name="Google Shape;21486;p32"/>
              <p:cNvSpPr/>
              <p:nvPr/>
            </p:nvSpPr>
            <p:spPr>
              <a:xfrm>
                <a:off x="3128184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7" name="Google Shape;21487;p32"/>
              <p:cNvSpPr/>
              <p:nvPr/>
            </p:nvSpPr>
            <p:spPr>
              <a:xfrm>
                <a:off x="2887578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8" name="Google Shape;21488;p32"/>
              <p:cNvSpPr/>
              <p:nvPr/>
            </p:nvSpPr>
            <p:spPr>
              <a:xfrm>
                <a:off x="3128184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9" name="Google Shape;21489;p32"/>
              <p:cNvSpPr/>
              <p:nvPr/>
            </p:nvSpPr>
            <p:spPr>
              <a:xfrm>
                <a:off x="2887578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0" name="Google Shape;21490;p32"/>
              <p:cNvSpPr/>
              <p:nvPr/>
            </p:nvSpPr>
            <p:spPr>
              <a:xfrm>
                <a:off x="3128184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1" name="Google Shape;21491;p32"/>
              <p:cNvSpPr/>
              <p:nvPr/>
            </p:nvSpPr>
            <p:spPr>
              <a:xfrm>
                <a:off x="2887578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2" name="Google Shape;21492;p32"/>
              <p:cNvSpPr/>
              <p:nvPr/>
            </p:nvSpPr>
            <p:spPr>
              <a:xfrm>
                <a:off x="3128184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3" name="Google Shape;21493;p32"/>
              <p:cNvSpPr/>
              <p:nvPr/>
            </p:nvSpPr>
            <p:spPr>
              <a:xfrm>
                <a:off x="2887578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4" name="Google Shape;21494;p32"/>
              <p:cNvSpPr/>
              <p:nvPr/>
            </p:nvSpPr>
            <p:spPr>
              <a:xfrm>
                <a:off x="3128184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5" name="Google Shape;21495;p32"/>
              <p:cNvSpPr/>
              <p:nvPr/>
            </p:nvSpPr>
            <p:spPr>
              <a:xfrm>
                <a:off x="2887578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6" name="Google Shape;21496;p32"/>
              <p:cNvSpPr/>
              <p:nvPr/>
            </p:nvSpPr>
            <p:spPr>
              <a:xfrm>
                <a:off x="3128184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7" name="Google Shape;21497;p32"/>
              <p:cNvSpPr/>
              <p:nvPr/>
            </p:nvSpPr>
            <p:spPr>
              <a:xfrm>
                <a:off x="2887578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8" name="Google Shape;21498;p32"/>
              <p:cNvSpPr/>
              <p:nvPr/>
            </p:nvSpPr>
            <p:spPr>
              <a:xfrm>
                <a:off x="3128184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9" name="Google Shape;21499;p32"/>
              <p:cNvSpPr/>
              <p:nvPr/>
            </p:nvSpPr>
            <p:spPr>
              <a:xfrm>
                <a:off x="2887578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0" name="Google Shape;21500;p32"/>
              <p:cNvSpPr/>
              <p:nvPr/>
            </p:nvSpPr>
            <p:spPr>
              <a:xfrm>
                <a:off x="3128184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1" name="Google Shape;21501;p32"/>
              <p:cNvSpPr/>
              <p:nvPr/>
            </p:nvSpPr>
            <p:spPr>
              <a:xfrm>
                <a:off x="2887578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2" name="Google Shape;21502;p32"/>
              <p:cNvSpPr/>
              <p:nvPr/>
            </p:nvSpPr>
            <p:spPr>
              <a:xfrm>
                <a:off x="3128184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3" name="Google Shape;21503;p32"/>
              <p:cNvSpPr/>
              <p:nvPr/>
            </p:nvSpPr>
            <p:spPr>
              <a:xfrm>
                <a:off x="2887578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4" name="Google Shape;21504;p32"/>
              <p:cNvSpPr/>
              <p:nvPr/>
            </p:nvSpPr>
            <p:spPr>
              <a:xfrm>
                <a:off x="3128184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5" name="Google Shape;21505;p32"/>
              <p:cNvSpPr/>
              <p:nvPr/>
            </p:nvSpPr>
            <p:spPr>
              <a:xfrm>
                <a:off x="2887578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6" name="Google Shape;21506;p32"/>
              <p:cNvSpPr/>
              <p:nvPr/>
            </p:nvSpPr>
            <p:spPr>
              <a:xfrm>
                <a:off x="3128184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7" name="Google Shape;21507;p32"/>
              <p:cNvSpPr/>
              <p:nvPr/>
            </p:nvSpPr>
            <p:spPr>
              <a:xfrm>
                <a:off x="2887578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8" name="Google Shape;21508;p32"/>
              <p:cNvSpPr/>
              <p:nvPr/>
            </p:nvSpPr>
            <p:spPr>
              <a:xfrm>
                <a:off x="3128184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9" name="Google Shape;21509;p32"/>
              <p:cNvSpPr/>
              <p:nvPr/>
            </p:nvSpPr>
            <p:spPr>
              <a:xfrm>
                <a:off x="2887578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0" name="Google Shape;21510;p32"/>
              <p:cNvSpPr/>
              <p:nvPr/>
            </p:nvSpPr>
            <p:spPr>
              <a:xfrm>
                <a:off x="3128184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1" name="Google Shape;21511;p32"/>
              <p:cNvSpPr/>
              <p:nvPr/>
            </p:nvSpPr>
            <p:spPr>
              <a:xfrm>
                <a:off x="2887578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2" name="Google Shape;21512;p32"/>
              <p:cNvSpPr/>
              <p:nvPr/>
            </p:nvSpPr>
            <p:spPr>
              <a:xfrm>
                <a:off x="3128184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3" name="Google Shape;21513;p32"/>
              <p:cNvSpPr/>
              <p:nvPr/>
            </p:nvSpPr>
            <p:spPr>
              <a:xfrm>
                <a:off x="2887578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4" name="Google Shape;21514;p32"/>
              <p:cNvSpPr/>
              <p:nvPr/>
            </p:nvSpPr>
            <p:spPr>
              <a:xfrm>
                <a:off x="3128184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5" name="Google Shape;21515;p32"/>
              <p:cNvSpPr/>
              <p:nvPr/>
            </p:nvSpPr>
            <p:spPr>
              <a:xfrm>
                <a:off x="2887578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6" name="Google Shape;21516;p32"/>
              <p:cNvSpPr/>
              <p:nvPr/>
            </p:nvSpPr>
            <p:spPr>
              <a:xfrm>
                <a:off x="3128184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7" name="Google Shape;21517;p32"/>
              <p:cNvSpPr/>
              <p:nvPr/>
            </p:nvSpPr>
            <p:spPr>
              <a:xfrm>
                <a:off x="2887578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8" name="Google Shape;21518;p32"/>
              <p:cNvSpPr/>
              <p:nvPr/>
            </p:nvSpPr>
            <p:spPr>
              <a:xfrm>
                <a:off x="3128184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9" name="Google Shape;21519;p32"/>
              <p:cNvSpPr/>
              <p:nvPr/>
            </p:nvSpPr>
            <p:spPr>
              <a:xfrm>
                <a:off x="2887578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0" name="Google Shape;21520;p32"/>
              <p:cNvSpPr/>
              <p:nvPr/>
            </p:nvSpPr>
            <p:spPr>
              <a:xfrm>
                <a:off x="3128184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1" name="Google Shape;21521;p32"/>
              <p:cNvSpPr/>
              <p:nvPr/>
            </p:nvSpPr>
            <p:spPr>
              <a:xfrm>
                <a:off x="3368841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2" name="Google Shape;21522;p32"/>
              <p:cNvSpPr/>
              <p:nvPr/>
            </p:nvSpPr>
            <p:spPr>
              <a:xfrm>
                <a:off x="3609447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3" name="Google Shape;21523;p32"/>
              <p:cNvSpPr/>
              <p:nvPr/>
            </p:nvSpPr>
            <p:spPr>
              <a:xfrm>
                <a:off x="3368841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4" name="Google Shape;21524;p32"/>
              <p:cNvSpPr/>
              <p:nvPr/>
            </p:nvSpPr>
            <p:spPr>
              <a:xfrm>
                <a:off x="3609447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5" name="Google Shape;21525;p32"/>
              <p:cNvSpPr/>
              <p:nvPr/>
            </p:nvSpPr>
            <p:spPr>
              <a:xfrm>
                <a:off x="3368841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6" name="Google Shape;21526;p32"/>
              <p:cNvSpPr/>
              <p:nvPr/>
            </p:nvSpPr>
            <p:spPr>
              <a:xfrm>
                <a:off x="3609447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7" name="Google Shape;21527;p32"/>
              <p:cNvSpPr/>
              <p:nvPr/>
            </p:nvSpPr>
            <p:spPr>
              <a:xfrm>
                <a:off x="3368841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8" name="Google Shape;21528;p32"/>
              <p:cNvSpPr/>
              <p:nvPr/>
            </p:nvSpPr>
            <p:spPr>
              <a:xfrm>
                <a:off x="3609447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9" name="Google Shape;21529;p32"/>
              <p:cNvSpPr/>
              <p:nvPr/>
            </p:nvSpPr>
            <p:spPr>
              <a:xfrm>
                <a:off x="3368841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0" name="Google Shape;21530;p32"/>
              <p:cNvSpPr/>
              <p:nvPr/>
            </p:nvSpPr>
            <p:spPr>
              <a:xfrm>
                <a:off x="3609447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1" name="Google Shape;21531;p32"/>
              <p:cNvSpPr/>
              <p:nvPr/>
            </p:nvSpPr>
            <p:spPr>
              <a:xfrm>
                <a:off x="3368841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2" name="Google Shape;21532;p32"/>
              <p:cNvSpPr/>
              <p:nvPr/>
            </p:nvSpPr>
            <p:spPr>
              <a:xfrm>
                <a:off x="3609447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3" name="Google Shape;21533;p32"/>
              <p:cNvSpPr/>
              <p:nvPr/>
            </p:nvSpPr>
            <p:spPr>
              <a:xfrm>
                <a:off x="3368841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4" name="Google Shape;21534;p32"/>
              <p:cNvSpPr/>
              <p:nvPr/>
            </p:nvSpPr>
            <p:spPr>
              <a:xfrm>
                <a:off x="3609447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5" name="Google Shape;21535;p32"/>
              <p:cNvSpPr/>
              <p:nvPr/>
            </p:nvSpPr>
            <p:spPr>
              <a:xfrm>
                <a:off x="3368841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6" name="Google Shape;21536;p32"/>
              <p:cNvSpPr/>
              <p:nvPr/>
            </p:nvSpPr>
            <p:spPr>
              <a:xfrm>
                <a:off x="3609447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7" name="Google Shape;21537;p32"/>
              <p:cNvSpPr/>
              <p:nvPr/>
            </p:nvSpPr>
            <p:spPr>
              <a:xfrm>
                <a:off x="3368841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8" name="Google Shape;21538;p32"/>
              <p:cNvSpPr/>
              <p:nvPr/>
            </p:nvSpPr>
            <p:spPr>
              <a:xfrm>
                <a:off x="3609447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9" name="Google Shape;21539;p32"/>
              <p:cNvSpPr/>
              <p:nvPr/>
            </p:nvSpPr>
            <p:spPr>
              <a:xfrm>
                <a:off x="3368841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0" name="Google Shape;21540;p32"/>
              <p:cNvSpPr/>
              <p:nvPr/>
            </p:nvSpPr>
            <p:spPr>
              <a:xfrm>
                <a:off x="3609447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1" name="Google Shape;21541;p32"/>
              <p:cNvSpPr/>
              <p:nvPr/>
            </p:nvSpPr>
            <p:spPr>
              <a:xfrm>
                <a:off x="3368841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2" name="Google Shape;21542;p32"/>
              <p:cNvSpPr/>
              <p:nvPr/>
            </p:nvSpPr>
            <p:spPr>
              <a:xfrm>
                <a:off x="3609447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3" name="Google Shape;21543;p32"/>
              <p:cNvSpPr/>
              <p:nvPr/>
            </p:nvSpPr>
            <p:spPr>
              <a:xfrm>
                <a:off x="3368841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4" name="Google Shape;21544;p32"/>
              <p:cNvSpPr/>
              <p:nvPr/>
            </p:nvSpPr>
            <p:spPr>
              <a:xfrm>
                <a:off x="3609447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5" name="Google Shape;21545;p32"/>
              <p:cNvSpPr/>
              <p:nvPr/>
            </p:nvSpPr>
            <p:spPr>
              <a:xfrm>
                <a:off x="3368841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6" name="Google Shape;21546;p32"/>
              <p:cNvSpPr/>
              <p:nvPr/>
            </p:nvSpPr>
            <p:spPr>
              <a:xfrm>
                <a:off x="3609447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7" name="Google Shape;21547;p32"/>
              <p:cNvSpPr/>
              <p:nvPr/>
            </p:nvSpPr>
            <p:spPr>
              <a:xfrm>
                <a:off x="3368841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8" name="Google Shape;21548;p32"/>
              <p:cNvSpPr/>
              <p:nvPr/>
            </p:nvSpPr>
            <p:spPr>
              <a:xfrm>
                <a:off x="3609447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9" name="Google Shape;21549;p32"/>
              <p:cNvSpPr/>
              <p:nvPr/>
            </p:nvSpPr>
            <p:spPr>
              <a:xfrm>
                <a:off x="3368841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0" name="Google Shape;21550;p32"/>
              <p:cNvSpPr/>
              <p:nvPr/>
            </p:nvSpPr>
            <p:spPr>
              <a:xfrm>
                <a:off x="3609447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1" name="Google Shape;21551;p32"/>
              <p:cNvSpPr/>
              <p:nvPr/>
            </p:nvSpPr>
            <p:spPr>
              <a:xfrm>
                <a:off x="3368841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2" name="Google Shape;21552;p32"/>
              <p:cNvSpPr/>
              <p:nvPr/>
            </p:nvSpPr>
            <p:spPr>
              <a:xfrm>
                <a:off x="3609447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3" name="Google Shape;21553;p32"/>
              <p:cNvSpPr/>
              <p:nvPr/>
            </p:nvSpPr>
            <p:spPr>
              <a:xfrm>
                <a:off x="3368841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4" name="Google Shape;21554;p32"/>
              <p:cNvSpPr/>
              <p:nvPr/>
            </p:nvSpPr>
            <p:spPr>
              <a:xfrm>
                <a:off x="3609447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5" name="Google Shape;21555;p32"/>
              <p:cNvSpPr/>
              <p:nvPr/>
            </p:nvSpPr>
            <p:spPr>
              <a:xfrm>
                <a:off x="3368841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6" name="Google Shape;21556;p32"/>
              <p:cNvSpPr/>
              <p:nvPr/>
            </p:nvSpPr>
            <p:spPr>
              <a:xfrm>
                <a:off x="3609447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7" name="Google Shape;21557;p32"/>
              <p:cNvSpPr/>
              <p:nvPr/>
            </p:nvSpPr>
            <p:spPr>
              <a:xfrm>
                <a:off x="3368841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8" name="Google Shape;21558;p32"/>
              <p:cNvSpPr/>
              <p:nvPr/>
            </p:nvSpPr>
            <p:spPr>
              <a:xfrm>
                <a:off x="3609447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9" name="Google Shape;21559;p32"/>
              <p:cNvSpPr/>
              <p:nvPr/>
            </p:nvSpPr>
            <p:spPr>
              <a:xfrm>
                <a:off x="3368841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0" name="Google Shape;21560;p32"/>
              <p:cNvSpPr/>
              <p:nvPr/>
            </p:nvSpPr>
            <p:spPr>
              <a:xfrm>
                <a:off x="3609447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1" name="Google Shape;21561;p32"/>
              <p:cNvSpPr/>
              <p:nvPr/>
            </p:nvSpPr>
            <p:spPr>
              <a:xfrm>
                <a:off x="3850104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2" name="Google Shape;21562;p32"/>
              <p:cNvSpPr/>
              <p:nvPr/>
            </p:nvSpPr>
            <p:spPr>
              <a:xfrm>
                <a:off x="4090710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3" name="Google Shape;21563;p32"/>
              <p:cNvSpPr/>
              <p:nvPr/>
            </p:nvSpPr>
            <p:spPr>
              <a:xfrm>
                <a:off x="3850104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4" name="Google Shape;21564;p32"/>
              <p:cNvSpPr/>
              <p:nvPr/>
            </p:nvSpPr>
            <p:spPr>
              <a:xfrm>
                <a:off x="4090710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5" name="Google Shape;21565;p32"/>
              <p:cNvSpPr/>
              <p:nvPr/>
            </p:nvSpPr>
            <p:spPr>
              <a:xfrm>
                <a:off x="3850104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6" name="Google Shape;21566;p32"/>
              <p:cNvSpPr/>
              <p:nvPr/>
            </p:nvSpPr>
            <p:spPr>
              <a:xfrm>
                <a:off x="4090710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7" name="Google Shape;21567;p32"/>
              <p:cNvSpPr/>
              <p:nvPr/>
            </p:nvSpPr>
            <p:spPr>
              <a:xfrm>
                <a:off x="3850104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8" name="Google Shape;21568;p32"/>
              <p:cNvSpPr/>
              <p:nvPr/>
            </p:nvSpPr>
            <p:spPr>
              <a:xfrm>
                <a:off x="4090710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9" name="Google Shape;21569;p32"/>
              <p:cNvSpPr/>
              <p:nvPr/>
            </p:nvSpPr>
            <p:spPr>
              <a:xfrm>
                <a:off x="3850104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0" name="Google Shape;21570;p32"/>
              <p:cNvSpPr/>
              <p:nvPr/>
            </p:nvSpPr>
            <p:spPr>
              <a:xfrm>
                <a:off x="4090710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1" name="Google Shape;21571;p32"/>
              <p:cNvSpPr/>
              <p:nvPr/>
            </p:nvSpPr>
            <p:spPr>
              <a:xfrm>
                <a:off x="3850104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2" name="Google Shape;21572;p32"/>
              <p:cNvSpPr/>
              <p:nvPr/>
            </p:nvSpPr>
            <p:spPr>
              <a:xfrm>
                <a:off x="4090710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3" name="Google Shape;21573;p32"/>
              <p:cNvSpPr/>
              <p:nvPr/>
            </p:nvSpPr>
            <p:spPr>
              <a:xfrm>
                <a:off x="3850104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4" name="Google Shape;21574;p32"/>
              <p:cNvSpPr/>
              <p:nvPr/>
            </p:nvSpPr>
            <p:spPr>
              <a:xfrm>
                <a:off x="4090710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5" name="Google Shape;21575;p32"/>
              <p:cNvSpPr/>
              <p:nvPr/>
            </p:nvSpPr>
            <p:spPr>
              <a:xfrm>
                <a:off x="3850104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6" name="Google Shape;21576;p32"/>
              <p:cNvSpPr/>
              <p:nvPr/>
            </p:nvSpPr>
            <p:spPr>
              <a:xfrm>
                <a:off x="4090710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7" name="Google Shape;21577;p32"/>
              <p:cNvSpPr/>
              <p:nvPr/>
            </p:nvSpPr>
            <p:spPr>
              <a:xfrm>
                <a:off x="3850104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8" name="Google Shape;21578;p32"/>
              <p:cNvSpPr/>
              <p:nvPr/>
            </p:nvSpPr>
            <p:spPr>
              <a:xfrm>
                <a:off x="4090710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9" name="Google Shape;21579;p32"/>
              <p:cNvSpPr/>
              <p:nvPr/>
            </p:nvSpPr>
            <p:spPr>
              <a:xfrm>
                <a:off x="3850104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0" name="Google Shape;21580;p32"/>
              <p:cNvSpPr/>
              <p:nvPr/>
            </p:nvSpPr>
            <p:spPr>
              <a:xfrm>
                <a:off x="4090710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1" name="Google Shape;21581;p32"/>
              <p:cNvSpPr/>
              <p:nvPr/>
            </p:nvSpPr>
            <p:spPr>
              <a:xfrm>
                <a:off x="3850104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2" name="Google Shape;21582;p32"/>
              <p:cNvSpPr/>
              <p:nvPr/>
            </p:nvSpPr>
            <p:spPr>
              <a:xfrm>
                <a:off x="4090710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3" name="Google Shape;21583;p32"/>
              <p:cNvSpPr/>
              <p:nvPr/>
            </p:nvSpPr>
            <p:spPr>
              <a:xfrm>
                <a:off x="3850104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4" name="Google Shape;21584;p32"/>
              <p:cNvSpPr/>
              <p:nvPr/>
            </p:nvSpPr>
            <p:spPr>
              <a:xfrm>
                <a:off x="4090710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5" name="Google Shape;21585;p32"/>
              <p:cNvSpPr/>
              <p:nvPr/>
            </p:nvSpPr>
            <p:spPr>
              <a:xfrm>
                <a:off x="3850104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6" name="Google Shape;21586;p32"/>
              <p:cNvSpPr/>
              <p:nvPr/>
            </p:nvSpPr>
            <p:spPr>
              <a:xfrm>
                <a:off x="4090710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7" name="Google Shape;21587;p32"/>
              <p:cNvSpPr/>
              <p:nvPr/>
            </p:nvSpPr>
            <p:spPr>
              <a:xfrm>
                <a:off x="3850104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8" name="Google Shape;21588;p32"/>
              <p:cNvSpPr/>
              <p:nvPr/>
            </p:nvSpPr>
            <p:spPr>
              <a:xfrm>
                <a:off x="4090710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9" name="Google Shape;21589;p32"/>
              <p:cNvSpPr/>
              <p:nvPr/>
            </p:nvSpPr>
            <p:spPr>
              <a:xfrm>
                <a:off x="3850104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0" name="Google Shape;21590;p32"/>
              <p:cNvSpPr/>
              <p:nvPr/>
            </p:nvSpPr>
            <p:spPr>
              <a:xfrm>
                <a:off x="4090710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1" name="Google Shape;21591;p32"/>
              <p:cNvSpPr/>
              <p:nvPr/>
            </p:nvSpPr>
            <p:spPr>
              <a:xfrm>
                <a:off x="3850104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2" name="Google Shape;21592;p32"/>
              <p:cNvSpPr/>
              <p:nvPr/>
            </p:nvSpPr>
            <p:spPr>
              <a:xfrm>
                <a:off x="4090710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3" name="Google Shape;21593;p32"/>
              <p:cNvSpPr/>
              <p:nvPr/>
            </p:nvSpPr>
            <p:spPr>
              <a:xfrm>
                <a:off x="3850104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4" name="Google Shape;21594;p32"/>
              <p:cNvSpPr/>
              <p:nvPr/>
            </p:nvSpPr>
            <p:spPr>
              <a:xfrm>
                <a:off x="4090710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5" name="Google Shape;21595;p32"/>
              <p:cNvSpPr/>
              <p:nvPr/>
            </p:nvSpPr>
            <p:spPr>
              <a:xfrm>
                <a:off x="3850104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6" name="Google Shape;21596;p32"/>
              <p:cNvSpPr/>
              <p:nvPr/>
            </p:nvSpPr>
            <p:spPr>
              <a:xfrm>
                <a:off x="4090710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7" name="Google Shape;21597;p32"/>
              <p:cNvSpPr/>
              <p:nvPr/>
            </p:nvSpPr>
            <p:spPr>
              <a:xfrm>
                <a:off x="3850104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8" name="Google Shape;21598;p32"/>
              <p:cNvSpPr/>
              <p:nvPr/>
            </p:nvSpPr>
            <p:spPr>
              <a:xfrm>
                <a:off x="4090710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9" name="Google Shape;21599;p32"/>
              <p:cNvSpPr/>
              <p:nvPr/>
            </p:nvSpPr>
            <p:spPr>
              <a:xfrm>
                <a:off x="3850104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0" name="Google Shape;21600;p32"/>
              <p:cNvSpPr/>
              <p:nvPr/>
            </p:nvSpPr>
            <p:spPr>
              <a:xfrm>
                <a:off x="4090710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1" name="Google Shape;21601;p32"/>
              <p:cNvSpPr/>
              <p:nvPr/>
            </p:nvSpPr>
            <p:spPr>
              <a:xfrm>
                <a:off x="4331368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2" name="Google Shape;21602;p32"/>
              <p:cNvSpPr/>
              <p:nvPr/>
            </p:nvSpPr>
            <p:spPr>
              <a:xfrm>
                <a:off x="4571973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3" name="Google Shape;21603;p32"/>
              <p:cNvSpPr/>
              <p:nvPr/>
            </p:nvSpPr>
            <p:spPr>
              <a:xfrm>
                <a:off x="4331368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4" name="Google Shape;21604;p32"/>
              <p:cNvSpPr/>
              <p:nvPr/>
            </p:nvSpPr>
            <p:spPr>
              <a:xfrm>
                <a:off x="4571973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5" name="Google Shape;21605;p32"/>
              <p:cNvSpPr/>
              <p:nvPr/>
            </p:nvSpPr>
            <p:spPr>
              <a:xfrm>
                <a:off x="4331368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6" name="Google Shape;21606;p32"/>
              <p:cNvSpPr/>
              <p:nvPr/>
            </p:nvSpPr>
            <p:spPr>
              <a:xfrm>
                <a:off x="4571973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7" name="Google Shape;21607;p32"/>
              <p:cNvSpPr/>
              <p:nvPr/>
            </p:nvSpPr>
            <p:spPr>
              <a:xfrm>
                <a:off x="4331368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8" name="Google Shape;21608;p32"/>
              <p:cNvSpPr/>
              <p:nvPr/>
            </p:nvSpPr>
            <p:spPr>
              <a:xfrm>
                <a:off x="4571973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9" name="Google Shape;21609;p32"/>
              <p:cNvSpPr/>
              <p:nvPr/>
            </p:nvSpPr>
            <p:spPr>
              <a:xfrm>
                <a:off x="4331368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0" name="Google Shape;21610;p32"/>
              <p:cNvSpPr/>
              <p:nvPr/>
            </p:nvSpPr>
            <p:spPr>
              <a:xfrm>
                <a:off x="4571973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1" name="Google Shape;21611;p32"/>
              <p:cNvSpPr/>
              <p:nvPr/>
            </p:nvSpPr>
            <p:spPr>
              <a:xfrm>
                <a:off x="4331368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2" name="Google Shape;21612;p32"/>
              <p:cNvSpPr/>
              <p:nvPr/>
            </p:nvSpPr>
            <p:spPr>
              <a:xfrm>
                <a:off x="4571973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3" name="Google Shape;21613;p32"/>
              <p:cNvSpPr/>
              <p:nvPr/>
            </p:nvSpPr>
            <p:spPr>
              <a:xfrm>
                <a:off x="4331368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4" name="Google Shape;21614;p32"/>
              <p:cNvSpPr/>
              <p:nvPr/>
            </p:nvSpPr>
            <p:spPr>
              <a:xfrm>
                <a:off x="4571973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5" name="Google Shape;21615;p32"/>
              <p:cNvSpPr/>
              <p:nvPr/>
            </p:nvSpPr>
            <p:spPr>
              <a:xfrm>
                <a:off x="4331368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6" name="Google Shape;21616;p32"/>
              <p:cNvSpPr/>
              <p:nvPr/>
            </p:nvSpPr>
            <p:spPr>
              <a:xfrm>
                <a:off x="4571973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7" name="Google Shape;21617;p32"/>
              <p:cNvSpPr/>
              <p:nvPr/>
            </p:nvSpPr>
            <p:spPr>
              <a:xfrm>
                <a:off x="4331368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8" name="Google Shape;21618;p32"/>
              <p:cNvSpPr/>
              <p:nvPr/>
            </p:nvSpPr>
            <p:spPr>
              <a:xfrm>
                <a:off x="4571973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9" name="Google Shape;21619;p32"/>
              <p:cNvSpPr/>
              <p:nvPr/>
            </p:nvSpPr>
            <p:spPr>
              <a:xfrm>
                <a:off x="4331368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0" name="Google Shape;21620;p32"/>
              <p:cNvSpPr/>
              <p:nvPr/>
            </p:nvSpPr>
            <p:spPr>
              <a:xfrm>
                <a:off x="4571973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1" name="Google Shape;21621;p32"/>
              <p:cNvSpPr/>
              <p:nvPr/>
            </p:nvSpPr>
            <p:spPr>
              <a:xfrm>
                <a:off x="4331368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2" name="Google Shape;21622;p32"/>
              <p:cNvSpPr/>
              <p:nvPr/>
            </p:nvSpPr>
            <p:spPr>
              <a:xfrm>
                <a:off x="4571973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3" name="Google Shape;21623;p32"/>
              <p:cNvSpPr/>
              <p:nvPr/>
            </p:nvSpPr>
            <p:spPr>
              <a:xfrm>
                <a:off x="4331368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4" name="Google Shape;21624;p32"/>
              <p:cNvSpPr/>
              <p:nvPr/>
            </p:nvSpPr>
            <p:spPr>
              <a:xfrm>
                <a:off x="4571973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5" name="Google Shape;21625;p32"/>
              <p:cNvSpPr/>
              <p:nvPr/>
            </p:nvSpPr>
            <p:spPr>
              <a:xfrm>
                <a:off x="4331368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6" name="Google Shape;21626;p32"/>
              <p:cNvSpPr/>
              <p:nvPr/>
            </p:nvSpPr>
            <p:spPr>
              <a:xfrm>
                <a:off x="4571973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7" name="Google Shape;21627;p32"/>
              <p:cNvSpPr/>
              <p:nvPr/>
            </p:nvSpPr>
            <p:spPr>
              <a:xfrm>
                <a:off x="4331368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8" name="Google Shape;21628;p32"/>
              <p:cNvSpPr/>
              <p:nvPr/>
            </p:nvSpPr>
            <p:spPr>
              <a:xfrm>
                <a:off x="4571973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9" name="Google Shape;21629;p32"/>
              <p:cNvSpPr/>
              <p:nvPr/>
            </p:nvSpPr>
            <p:spPr>
              <a:xfrm>
                <a:off x="4331368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0" name="Google Shape;21630;p32"/>
              <p:cNvSpPr/>
              <p:nvPr/>
            </p:nvSpPr>
            <p:spPr>
              <a:xfrm>
                <a:off x="4571973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1" name="Google Shape;21631;p32"/>
              <p:cNvSpPr/>
              <p:nvPr/>
            </p:nvSpPr>
            <p:spPr>
              <a:xfrm>
                <a:off x="4331368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2" name="Google Shape;21632;p32"/>
              <p:cNvSpPr/>
              <p:nvPr/>
            </p:nvSpPr>
            <p:spPr>
              <a:xfrm>
                <a:off x="4571973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3" name="Google Shape;21633;p32"/>
              <p:cNvSpPr/>
              <p:nvPr/>
            </p:nvSpPr>
            <p:spPr>
              <a:xfrm>
                <a:off x="4331368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4" name="Google Shape;21634;p32"/>
              <p:cNvSpPr/>
              <p:nvPr/>
            </p:nvSpPr>
            <p:spPr>
              <a:xfrm>
                <a:off x="4571973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5" name="Google Shape;21635;p32"/>
              <p:cNvSpPr/>
              <p:nvPr/>
            </p:nvSpPr>
            <p:spPr>
              <a:xfrm>
                <a:off x="4331368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6" name="Google Shape;21636;p32"/>
              <p:cNvSpPr/>
              <p:nvPr/>
            </p:nvSpPr>
            <p:spPr>
              <a:xfrm>
                <a:off x="4571973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7" name="Google Shape;21637;p32"/>
              <p:cNvSpPr/>
              <p:nvPr/>
            </p:nvSpPr>
            <p:spPr>
              <a:xfrm>
                <a:off x="4331368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8" name="Google Shape;21638;p32"/>
              <p:cNvSpPr/>
              <p:nvPr/>
            </p:nvSpPr>
            <p:spPr>
              <a:xfrm>
                <a:off x="4571973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9" name="Google Shape;21639;p32"/>
              <p:cNvSpPr/>
              <p:nvPr/>
            </p:nvSpPr>
            <p:spPr>
              <a:xfrm>
                <a:off x="4331368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0" name="Google Shape;21640;p32"/>
              <p:cNvSpPr/>
              <p:nvPr/>
            </p:nvSpPr>
            <p:spPr>
              <a:xfrm>
                <a:off x="4571973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1" name="Google Shape;21641;p32"/>
              <p:cNvSpPr/>
              <p:nvPr/>
            </p:nvSpPr>
            <p:spPr>
              <a:xfrm>
                <a:off x="4812631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2" name="Google Shape;21642;p32"/>
              <p:cNvSpPr/>
              <p:nvPr/>
            </p:nvSpPr>
            <p:spPr>
              <a:xfrm>
                <a:off x="5053236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3" name="Google Shape;21643;p32"/>
              <p:cNvSpPr/>
              <p:nvPr/>
            </p:nvSpPr>
            <p:spPr>
              <a:xfrm>
                <a:off x="4812631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4" name="Google Shape;21644;p32"/>
              <p:cNvSpPr/>
              <p:nvPr/>
            </p:nvSpPr>
            <p:spPr>
              <a:xfrm>
                <a:off x="5053236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5" name="Google Shape;21645;p32"/>
              <p:cNvSpPr/>
              <p:nvPr/>
            </p:nvSpPr>
            <p:spPr>
              <a:xfrm>
                <a:off x="4812631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6" name="Google Shape;21646;p32"/>
              <p:cNvSpPr/>
              <p:nvPr/>
            </p:nvSpPr>
            <p:spPr>
              <a:xfrm>
                <a:off x="5053236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7" name="Google Shape;21647;p32"/>
              <p:cNvSpPr/>
              <p:nvPr/>
            </p:nvSpPr>
            <p:spPr>
              <a:xfrm>
                <a:off x="4812631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8" name="Google Shape;21648;p32"/>
              <p:cNvSpPr/>
              <p:nvPr/>
            </p:nvSpPr>
            <p:spPr>
              <a:xfrm>
                <a:off x="5053236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9" name="Google Shape;21649;p32"/>
              <p:cNvSpPr/>
              <p:nvPr/>
            </p:nvSpPr>
            <p:spPr>
              <a:xfrm>
                <a:off x="4812631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0" name="Google Shape;21650;p32"/>
              <p:cNvSpPr/>
              <p:nvPr/>
            </p:nvSpPr>
            <p:spPr>
              <a:xfrm>
                <a:off x="5053236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1" name="Google Shape;21651;p32"/>
              <p:cNvSpPr/>
              <p:nvPr/>
            </p:nvSpPr>
            <p:spPr>
              <a:xfrm>
                <a:off x="4812631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2" name="Google Shape;21652;p32"/>
              <p:cNvSpPr/>
              <p:nvPr/>
            </p:nvSpPr>
            <p:spPr>
              <a:xfrm>
                <a:off x="5053236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3" name="Google Shape;21653;p32"/>
              <p:cNvSpPr/>
              <p:nvPr/>
            </p:nvSpPr>
            <p:spPr>
              <a:xfrm>
                <a:off x="4812631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4" name="Google Shape;21654;p32"/>
              <p:cNvSpPr/>
              <p:nvPr/>
            </p:nvSpPr>
            <p:spPr>
              <a:xfrm>
                <a:off x="5053236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5" name="Google Shape;21655;p32"/>
              <p:cNvSpPr/>
              <p:nvPr/>
            </p:nvSpPr>
            <p:spPr>
              <a:xfrm>
                <a:off x="4812631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6" name="Google Shape;21656;p32"/>
              <p:cNvSpPr/>
              <p:nvPr/>
            </p:nvSpPr>
            <p:spPr>
              <a:xfrm>
                <a:off x="5053236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7" name="Google Shape;21657;p32"/>
              <p:cNvSpPr/>
              <p:nvPr/>
            </p:nvSpPr>
            <p:spPr>
              <a:xfrm>
                <a:off x="4812631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8" name="Google Shape;21658;p32"/>
              <p:cNvSpPr/>
              <p:nvPr/>
            </p:nvSpPr>
            <p:spPr>
              <a:xfrm>
                <a:off x="5053236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9" name="Google Shape;21659;p32"/>
              <p:cNvSpPr/>
              <p:nvPr/>
            </p:nvSpPr>
            <p:spPr>
              <a:xfrm>
                <a:off x="4812631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0" name="Google Shape;21660;p32"/>
              <p:cNvSpPr/>
              <p:nvPr/>
            </p:nvSpPr>
            <p:spPr>
              <a:xfrm>
                <a:off x="5053236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1" name="Google Shape;21661;p32"/>
              <p:cNvSpPr/>
              <p:nvPr/>
            </p:nvSpPr>
            <p:spPr>
              <a:xfrm>
                <a:off x="4812631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2" name="Google Shape;21662;p32"/>
              <p:cNvSpPr/>
              <p:nvPr/>
            </p:nvSpPr>
            <p:spPr>
              <a:xfrm>
                <a:off x="5053236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3" name="Google Shape;21663;p32"/>
              <p:cNvSpPr/>
              <p:nvPr/>
            </p:nvSpPr>
            <p:spPr>
              <a:xfrm>
                <a:off x="4812631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4" name="Google Shape;21664;p32"/>
              <p:cNvSpPr/>
              <p:nvPr/>
            </p:nvSpPr>
            <p:spPr>
              <a:xfrm>
                <a:off x="5053236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5" name="Google Shape;21665;p32"/>
              <p:cNvSpPr/>
              <p:nvPr/>
            </p:nvSpPr>
            <p:spPr>
              <a:xfrm>
                <a:off x="4812631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6" name="Google Shape;21666;p32"/>
              <p:cNvSpPr/>
              <p:nvPr/>
            </p:nvSpPr>
            <p:spPr>
              <a:xfrm>
                <a:off x="5053236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7" name="Google Shape;21667;p32"/>
              <p:cNvSpPr/>
              <p:nvPr/>
            </p:nvSpPr>
            <p:spPr>
              <a:xfrm>
                <a:off x="4812631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8" name="Google Shape;21668;p32"/>
              <p:cNvSpPr/>
              <p:nvPr/>
            </p:nvSpPr>
            <p:spPr>
              <a:xfrm>
                <a:off x="5053236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9" name="Google Shape;21669;p32"/>
              <p:cNvSpPr/>
              <p:nvPr/>
            </p:nvSpPr>
            <p:spPr>
              <a:xfrm>
                <a:off x="4812631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0" name="Google Shape;21670;p32"/>
              <p:cNvSpPr/>
              <p:nvPr/>
            </p:nvSpPr>
            <p:spPr>
              <a:xfrm>
                <a:off x="5053236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1" name="Google Shape;21671;p32"/>
              <p:cNvSpPr/>
              <p:nvPr/>
            </p:nvSpPr>
            <p:spPr>
              <a:xfrm>
                <a:off x="4812631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2" name="Google Shape;21672;p32"/>
              <p:cNvSpPr/>
              <p:nvPr/>
            </p:nvSpPr>
            <p:spPr>
              <a:xfrm>
                <a:off x="5053236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3" name="Google Shape;21673;p32"/>
              <p:cNvSpPr/>
              <p:nvPr/>
            </p:nvSpPr>
            <p:spPr>
              <a:xfrm>
                <a:off x="4812631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4" name="Google Shape;21674;p32"/>
              <p:cNvSpPr/>
              <p:nvPr/>
            </p:nvSpPr>
            <p:spPr>
              <a:xfrm>
                <a:off x="5053236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5" name="Google Shape;21675;p32"/>
              <p:cNvSpPr/>
              <p:nvPr/>
            </p:nvSpPr>
            <p:spPr>
              <a:xfrm>
                <a:off x="4812631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6" name="Google Shape;21676;p32"/>
              <p:cNvSpPr/>
              <p:nvPr/>
            </p:nvSpPr>
            <p:spPr>
              <a:xfrm>
                <a:off x="5053236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7" name="Google Shape;21677;p32"/>
              <p:cNvSpPr/>
              <p:nvPr/>
            </p:nvSpPr>
            <p:spPr>
              <a:xfrm>
                <a:off x="4812631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8" name="Google Shape;21678;p32"/>
              <p:cNvSpPr/>
              <p:nvPr/>
            </p:nvSpPr>
            <p:spPr>
              <a:xfrm>
                <a:off x="5053236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9" name="Google Shape;21679;p32"/>
              <p:cNvSpPr/>
              <p:nvPr/>
            </p:nvSpPr>
            <p:spPr>
              <a:xfrm>
                <a:off x="4812631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0" name="Google Shape;21680;p32"/>
              <p:cNvSpPr/>
              <p:nvPr/>
            </p:nvSpPr>
            <p:spPr>
              <a:xfrm>
                <a:off x="5053236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1" name="Google Shape;21681;p32"/>
              <p:cNvSpPr/>
              <p:nvPr/>
            </p:nvSpPr>
            <p:spPr>
              <a:xfrm>
                <a:off x="5293894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2" name="Google Shape;21682;p32"/>
              <p:cNvSpPr/>
              <p:nvPr/>
            </p:nvSpPr>
            <p:spPr>
              <a:xfrm>
                <a:off x="5534499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3" name="Google Shape;21683;p32"/>
              <p:cNvSpPr/>
              <p:nvPr/>
            </p:nvSpPr>
            <p:spPr>
              <a:xfrm>
                <a:off x="5293894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4" name="Google Shape;21684;p32"/>
              <p:cNvSpPr/>
              <p:nvPr/>
            </p:nvSpPr>
            <p:spPr>
              <a:xfrm>
                <a:off x="5534499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5" name="Google Shape;21685;p32"/>
              <p:cNvSpPr/>
              <p:nvPr/>
            </p:nvSpPr>
            <p:spPr>
              <a:xfrm>
                <a:off x="5293894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6" name="Google Shape;21686;p32"/>
              <p:cNvSpPr/>
              <p:nvPr/>
            </p:nvSpPr>
            <p:spPr>
              <a:xfrm>
                <a:off x="5534499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7" name="Google Shape;21687;p32"/>
              <p:cNvSpPr/>
              <p:nvPr/>
            </p:nvSpPr>
            <p:spPr>
              <a:xfrm>
                <a:off x="5293894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8" name="Google Shape;21688;p32"/>
              <p:cNvSpPr/>
              <p:nvPr/>
            </p:nvSpPr>
            <p:spPr>
              <a:xfrm>
                <a:off x="5534499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9" name="Google Shape;21689;p32"/>
              <p:cNvSpPr/>
              <p:nvPr/>
            </p:nvSpPr>
            <p:spPr>
              <a:xfrm>
                <a:off x="5293894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0" name="Google Shape;21690;p32"/>
              <p:cNvSpPr/>
              <p:nvPr/>
            </p:nvSpPr>
            <p:spPr>
              <a:xfrm>
                <a:off x="5534499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1" name="Google Shape;21691;p32"/>
              <p:cNvSpPr/>
              <p:nvPr/>
            </p:nvSpPr>
            <p:spPr>
              <a:xfrm>
                <a:off x="5293894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2" name="Google Shape;21692;p32"/>
              <p:cNvSpPr/>
              <p:nvPr/>
            </p:nvSpPr>
            <p:spPr>
              <a:xfrm>
                <a:off x="5534499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3" name="Google Shape;21693;p32"/>
              <p:cNvSpPr/>
              <p:nvPr/>
            </p:nvSpPr>
            <p:spPr>
              <a:xfrm>
                <a:off x="5293894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4" name="Google Shape;21694;p32"/>
              <p:cNvSpPr/>
              <p:nvPr/>
            </p:nvSpPr>
            <p:spPr>
              <a:xfrm>
                <a:off x="5534499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5" name="Google Shape;21695;p32"/>
              <p:cNvSpPr/>
              <p:nvPr/>
            </p:nvSpPr>
            <p:spPr>
              <a:xfrm>
                <a:off x="5293894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6" name="Google Shape;21696;p32"/>
              <p:cNvSpPr/>
              <p:nvPr/>
            </p:nvSpPr>
            <p:spPr>
              <a:xfrm>
                <a:off x="5534499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7" name="Google Shape;21697;p32"/>
              <p:cNvSpPr/>
              <p:nvPr/>
            </p:nvSpPr>
            <p:spPr>
              <a:xfrm>
                <a:off x="5293894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8" name="Google Shape;21698;p32"/>
              <p:cNvSpPr/>
              <p:nvPr/>
            </p:nvSpPr>
            <p:spPr>
              <a:xfrm>
                <a:off x="5534499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9" name="Google Shape;21699;p32"/>
              <p:cNvSpPr/>
              <p:nvPr/>
            </p:nvSpPr>
            <p:spPr>
              <a:xfrm>
                <a:off x="5293894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0" name="Google Shape;21700;p32"/>
              <p:cNvSpPr/>
              <p:nvPr/>
            </p:nvSpPr>
            <p:spPr>
              <a:xfrm>
                <a:off x="5534499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1" name="Google Shape;21701;p32"/>
              <p:cNvSpPr/>
              <p:nvPr/>
            </p:nvSpPr>
            <p:spPr>
              <a:xfrm>
                <a:off x="5293894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2" name="Google Shape;21702;p32"/>
              <p:cNvSpPr/>
              <p:nvPr/>
            </p:nvSpPr>
            <p:spPr>
              <a:xfrm>
                <a:off x="5534499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3" name="Google Shape;21703;p32"/>
              <p:cNvSpPr/>
              <p:nvPr/>
            </p:nvSpPr>
            <p:spPr>
              <a:xfrm>
                <a:off x="5293894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4" name="Google Shape;21704;p32"/>
              <p:cNvSpPr/>
              <p:nvPr/>
            </p:nvSpPr>
            <p:spPr>
              <a:xfrm>
                <a:off x="5534499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5" name="Google Shape;21705;p32"/>
              <p:cNvSpPr/>
              <p:nvPr/>
            </p:nvSpPr>
            <p:spPr>
              <a:xfrm>
                <a:off x="5293894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6" name="Google Shape;21706;p32"/>
              <p:cNvSpPr/>
              <p:nvPr/>
            </p:nvSpPr>
            <p:spPr>
              <a:xfrm>
                <a:off x="5534499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7" name="Google Shape;21707;p32"/>
              <p:cNvSpPr/>
              <p:nvPr/>
            </p:nvSpPr>
            <p:spPr>
              <a:xfrm>
                <a:off x="5293894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8" name="Google Shape;21708;p32"/>
              <p:cNvSpPr/>
              <p:nvPr/>
            </p:nvSpPr>
            <p:spPr>
              <a:xfrm>
                <a:off x="5534499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9" name="Google Shape;21709;p32"/>
              <p:cNvSpPr/>
              <p:nvPr/>
            </p:nvSpPr>
            <p:spPr>
              <a:xfrm>
                <a:off x="5293894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0" name="Google Shape;21710;p32"/>
              <p:cNvSpPr/>
              <p:nvPr/>
            </p:nvSpPr>
            <p:spPr>
              <a:xfrm>
                <a:off x="5534499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1" name="Google Shape;21711;p32"/>
              <p:cNvSpPr/>
              <p:nvPr/>
            </p:nvSpPr>
            <p:spPr>
              <a:xfrm>
                <a:off x="5293894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2" name="Google Shape;21712;p32"/>
              <p:cNvSpPr/>
              <p:nvPr/>
            </p:nvSpPr>
            <p:spPr>
              <a:xfrm>
                <a:off x="5534499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3" name="Google Shape;21713;p32"/>
              <p:cNvSpPr/>
              <p:nvPr/>
            </p:nvSpPr>
            <p:spPr>
              <a:xfrm>
                <a:off x="5293894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4" name="Google Shape;21714;p32"/>
              <p:cNvSpPr/>
              <p:nvPr/>
            </p:nvSpPr>
            <p:spPr>
              <a:xfrm>
                <a:off x="5534499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5" name="Google Shape;21715;p32"/>
              <p:cNvSpPr/>
              <p:nvPr/>
            </p:nvSpPr>
            <p:spPr>
              <a:xfrm>
                <a:off x="5293894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6" name="Google Shape;21716;p32"/>
              <p:cNvSpPr/>
              <p:nvPr/>
            </p:nvSpPr>
            <p:spPr>
              <a:xfrm>
                <a:off x="5534499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7" name="Google Shape;21717;p32"/>
              <p:cNvSpPr/>
              <p:nvPr/>
            </p:nvSpPr>
            <p:spPr>
              <a:xfrm>
                <a:off x="5293894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8" name="Google Shape;21718;p32"/>
              <p:cNvSpPr/>
              <p:nvPr/>
            </p:nvSpPr>
            <p:spPr>
              <a:xfrm>
                <a:off x="5534499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9" name="Google Shape;21719;p32"/>
              <p:cNvSpPr/>
              <p:nvPr/>
            </p:nvSpPr>
            <p:spPr>
              <a:xfrm>
                <a:off x="5293894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0" name="Google Shape;21720;p32"/>
              <p:cNvSpPr/>
              <p:nvPr/>
            </p:nvSpPr>
            <p:spPr>
              <a:xfrm>
                <a:off x="5534499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1" name="Google Shape;21721;p32"/>
              <p:cNvSpPr/>
              <p:nvPr/>
            </p:nvSpPr>
            <p:spPr>
              <a:xfrm>
                <a:off x="5775157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2" name="Google Shape;21722;p32"/>
              <p:cNvSpPr/>
              <p:nvPr/>
            </p:nvSpPr>
            <p:spPr>
              <a:xfrm>
                <a:off x="6015762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3" name="Google Shape;21723;p32"/>
              <p:cNvSpPr/>
              <p:nvPr/>
            </p:nvSpPr>
            <p:spPr>
              <a:xfrm>
                <a:off x="5775157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4" name="Google Shape;21724;p32"/>
              <p:cNvSpPr/>
              <p:nvPr/>
            </p:nvSpPr>
            <p:spPr>
              <a:xfrm>
                <a:off x="6015762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5" name="Google Shape;21725;p32"/>
              <p:cNvSpPr/>
              <p:nvPr/>
            </p:nvSpPr>
            <p:spPr>
              <a:xfrm>
                <a:off x="5775157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6" name="Google Shape;21726;p32"/>
              <p:cNvSpPr/>
              <p:nvPr/>
            </p:nvSpPr>
            <p:spPr>
              <a:xfrm>
                <a:off x="6015762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7" name="Google Shape;21727;p32"/>
              <p:cNvSpPr/>
              <p:nvPr/>
            </p:nvSpPr>
            <p:spPr>
              <a:xfrm>
                <a:off x="5775157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8" name="Google Shape;21728;p32"/>
              <p:cNvSpPr/>
              <p:nvPr/>
            </p:nvSpPr>
            <p:spPr>
              <a:xfrm>
                <a:off x="6015762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9" name="Google Shape;21729;p32"/>
              <p:cNvSpPr/>
              <p:nvPr/>
            </p:nvSpPr>
            <p:spPr>
              <a:xfrm>
                <a:off x="5775157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0" name="Google Shape;21730;p32"/>
              <p:cNvSpPr/>
              <p:nvPr/>
            </p:nvSpPr>
            <p:spPr>
              <a:xfrm>
                <a:off x="6015762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1" name="Google Shape;21731;p32"/>
              <p:cNvSpPr/>
              <p:nvPr/>
            </p:nvSpPr>
            <p:spPr>
              <a:xfrm>
                <a:off x="5775157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2" name="Google Shape;21732;p32"/>
              <p:cNvSpPr/>
              <p:nvPr/>
            </p:nvSpPr>
            <p:spPr>
              <a:xfrm>
                <a:off x="6015762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3" name="Google Shape;21733;p32"/>
              <p:cNvSpPr/>
              <p:nvPr/>
            </p:nvSpPr>
            <p:spPr>
              <a:xfrm>
                <a:off x="5775157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4" name="Google Shape;21734;p32"/>
              <p:cNvSpPr/>
              <p:nvPr/>
            </p:nvSpPr>
            <p:spPr>
              <a:xfrm>
                <a:off x="6015762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5" name="Google Shape;21735;p32"/>
              <p:cNvSpPr/>
              <p:nvPr/>
            </p:nvSpPr>
            <p:spPr>
              <a:xfrm>
                <a:off x="5775157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6" name="Google Shape;21736;p32"/>
              <p:cNvSpPr/>
              <p:nvPr/>
            </p:nvSpPr>
            <p:spPr>
              <a:xfrm>
                <a:off x="6015762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7" name="Google Shape;21737;p32"/>
              <p:cNvSpPr/>
              <p:nvPr/>
            </p:nvSpPr>
            <p:spPr>
              <a:xfrm>
                <a:off x="5775157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8" name="Google Shape;21738;p32"/>
              <p:cNvSpPr/>
              <p:nvPr/>
            </p:nvSpPr>
            <p:spPr>
              <a:xfrm>
                <a:off x="6015762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9" name="Google Shape;21739;p32"/>
              <p:cNvSpPr/>
              <p:nvPr/>
            </p:nvSpPr>
            <p:spPr>
              <a:xfrm>
                <a:off x="5775157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0" name="Google Shape;21740;p32"/>
              <p:cNvSpPr/>
              <p:nvPr/>
            </p:nvSpPr>
            <p:spPr>
              <a:xfrm>
                <a:off x="6015762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1" name="Google Shape;21741;p32"/>
              <p:cNvSpPr/>
              <p:nvPr/>
            </p:nvSpPr>
            <p:spPr>
              <a:xfrm>
                <a:off x="5775157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2" name="Google Shape;21742;p32"/>
              <p:cNvSpPr/>
              <p:nvPr/>
            </p:nvSpPr>
            <p:spPr>
              <a:xfrm>
                <a:off x="6015762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3" name="Google Shape;21743;p32"/>
              <p:cNvSpPr/>
              <p:nvPr/>
            </p:nvSpPr>
            <p:spPr>
              <a:xfrm>
                <a:off x="5775157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4" name="Google Shape;21744;p32"/>
              <p:cNvSpPr/>
              <p:nvPr/>
            </p:nvSpPr>
            <p:spPr>
              <a:xfrm>
                <a:off x="6015762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5" name="Google Shape;21745;p32"/>
              <p:cNvSpPr/>
              <p:nvPr/>
            </p:nvSpPr>
            <p:spPr>
              <a:xfrm>
                <a:off x="5775157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6" name="Google Shape;21746;p32"/>
              <p:cNvSpPr/>
              <p:nvPr/>
            </p:nvSpPr>
            <p:spPr>
              <a:xfrm>
                <a:off x="6015762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7" name="Google Shape;21747;p32"/>
              <p:cNvSpPr/>
              <p:nvPr/>
            </p:nvSpPr>
            <p:spPr>
              <a:xfrm>
                <a:off x="5775157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8" name="Google Shape;21748;p32"/>
              <p:cNvSpPr/>
              <p:nvPr/>
            </p:nvSpPr>
            <p:spPr>
              <a:xfrm>
                <a:off x="6015762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9" name="Google Shape;21749;p32"/>
              <p:cNvSpPr/>
              <p:nvPr/>
            </p:nvSpPr>
            <p:spPr>
              <a:xfrm>
                <a:off x="5775157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0" name="Google Shape;21750;p32"/>
              <p:cNvSpPr/>
              <p:nvPr/>
            </p:nvSpPr>
            <p:spPr>
              <a:xfrm>
                <a:off x="6015762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1" name="Google Shape;21751;p32"/>
              <p:cNvSpPr/>
              <p:nvPr/>
            </p:nvSpPr>
            <p:spPr>
              <a:xfrm>
                <a:off x="5775157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2" name="Google Shape;21752;p32"/>
              <p:cNvSpPr/>
              <p:nvPr/>
            </p:nvSpPr>
            <p:spPr>
              <a:xfrm>
                <a:off x="6015762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3" name="Google Shape;21753;p32"/>
              <p:cNvSpPr/>
              <p:nvPr/>
            </p:nvSpPr>
            <p:spPr>
              <a:xfrm>
                <a:off x="5775157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4" name="Google Shape;21754;p32"/>
              <p:cNvSpPr/>
              <p:nvPr/>
            </p:nvSpPr>
            <p:spPr>
              <a:xfrm>
                <a:off x="6015762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5" name="Google Shape;21755;p32"/>
              <p:cNvSpPr/>
              <p:nvPr/>
            </p:nvSpPr>
            <p:spPr>
              <a:xfrm>
                <a:off x="5775157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6" name="Google Shape;21756;p32"/>
              <p:cNvSpPr/>
              <p:nvPr/>
            </p:nvSpPr>
            <p:spPr>
              <a:xfrm>
                <a:off x="6015762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7" name="Google Shape;21757;p32"/>
              <p:cNvSpPr/>
              <p:nvPr/>
            </p:nvSpPr>
            <p:spPr>
              <a:xfrm>
                <a:off x="5775157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8" name="Google Shape;21758;p32"/>
              <p:cNvSpPr/>
              <p:nvPr/>
            </p:nvSpPr>
            <p:spPr>
              <a:xfrm>
                <a:off x="6015762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9" name="Google Shape;21759;p32"/>
              <p:cNvSpPr/>
              <p:nvPr/>
            </p:nvSpPr>
            <p:spPr>
              <a:xfrm>
                <a:off x="5775157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0" name="Google Shape;21760;p32"/>
              <p:cNvSpPr/>
              <p:nvPr/>
            </p:nvSpPr>
            <p:spPr>
              <a:xfrm>
                <a:off x="6015762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1" name="Google Shape;21761;p32"/>
              <p:cNvSpPr/>
              <p:nvPr/>
            </p:nvSpPr>
            <p:spPr>
              <a:xfrm>
                <a:off x="6256420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2" name="Google Shape;21762;p32"/>
              <p:cNvSpPr/>
              <p:nvPr/>
            </p:nvSpPr>
            <p:spPr>
              <a:xfrm>
                <a:off x="6497025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3" name="Google Shape;21763;p32"/>
              <p:cNvSpPr/>
              <p:nvPr/>
            </p:nvSpPr>
            <p:spPr>
              <a:xfrm>
                <a:off x="6256420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4" name="Google Shape;21764;p32"/>
              <p:cNvSpPr/>
              <p:nvPr/>
            </p:nvSpPr>
            <p:spPr>
              <a:xfrm>
                <a:off x="6497025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5" name="Google Shape;21765;p32"/>
              <p:cNvSpPr/>
              <p:nvPr/>
            </p:nvSpPr>
            <p:spPr>
              <a:xfrm>
                <a:off x="6256420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6" name="Google Shape;21766;p32"/>
              <p:cNvSpPr/>
              <p:nvPr/>
            </p:nvSpPr>
            <p:spPr>
              <a:xfrm>
                <a:off x="6497025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7" name="Google Shape;21767;p32"/>
              <p:cNvSpPr/>
              <p:nvPr/>
            </p:nvSpPr>
            <p:spPr>
              <a:xfrm>
                <a:off x="6256420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8" name="Google Shape;21768;p32"/>
              <p:cNvSpPr/>
              <p:nvPr/>
            </p:nvSpPr>
            <p:spPr>
              <a:xfrm>
                <a:off x="6497025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9" name="Google Shape;21769;p32"/>
              <p:cNvSpPr/>
              <p:nvPr/>
            </p:nvSpPr>
            <p:spPr>
              <a:xfrm>
                <a:off x="6256420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0" name="Google Shape;21770;p32"/>
              <p:cNvSpPr/>
              <p:nvPr/>
            </p:nvSpPr>
            <p:spPr>
              <a:xfrm>
                <a:off x="6497025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1" name="Google Shape;21771;p32"/>
              <p:cNvSpPr/>
              <p:nvPr/>
            </p:nvSpPr>
            <p:spPr>
              <a:xfrm>
                <a:off x="6256420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2" name="Google Shape;21772;p32"/>
              <p:cNvSpPr/>
              <p:nvPr/>
            </p:nvSpPr>
            <p:spPr>
              <a:xfrm>
                <a:off x="6497025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3" name="Google Shape;21773;p32"/>
              <p:cNvSpPr/>
              <p:nvPr/>
            </p:nvSpPr>
            <p:spPr>
              <a:xfrm>
                <a:off x="6256420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4" name="Google Shape;21774;p32"/>
              <p:cNvSpPr/>
              <p:nvPr/>
            </p:nvSpPr>
            <p:spPr>
              <a:xfrm>
                <a:off x="6497025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5" name="Google Shape;21775;p32"/>
              <p:cNvSpPr/>
              <p:nvPr/>
            </p:nvSpPr>
            <p:spPr>
              <a:xfrm>
                <a:off x="6256420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6" name="Google Shape;21776;p32"/>
              <p:cNvSpPr/>
              <p:nvPr/>
            </p:nvSpPr>
            <p:spPr>
              <a:xfrm>
                <a:off x="6497025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7" name="Google Shape;21777;p32"/>
              <p:cNvSpPr/>
              <p:nvPr/>
            </p:nvSpPr>
            <p:spPr>
              <a:xfrm>
                <a:off x="6256420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8" name="Google Shape;21778;p32"/>
              <p:cNvSpPr/>
              <p:nvPr/>
            </p:nvSpPr>
            <p:spPr>
              <a:xfrm>
                <a:off x="6497025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9" name="Google Shape;21779;p32"/>
              <p:cNvSpPr/>
              <p:nvPr/>
            </p:nvSpPr>
            <p:spPr>
              <a:xfrm>
                <a:off x="6256420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0" name="Google Shape;21780;p32"/>
              <p:cNvSpPr/>
              <p:nvPr/>
            </p:nvSpPr>
            <p:spPr>
              <a:xfrm>
                <a:off x="6497025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1" name="Google Shape;21781;p32"/>
              <p:cNvSpPr/>
              <p:nvPr/>
            </p:nvSpPr>
            <p:spPr>
              <a:xfrm>
                <a:off x="6256420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2" name="Google Shape;21782;p32"/>
              <p:cNvSpPr/>
              <p:nvPr/>
            </p:nvSpPr>
            <p:spPr>
              <a:xfrm>
                <a:off x="6497025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3" name="Google Shape;21783;p32"/>
              <p:cNvSpPr/>
              <p:nvPr/>
            </p:nvSpPr>
            <p:spPr>
              <a:xfrm>
                <a:off x="6256420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4" name="Google Shape;21784;p32"/>
              <p:cNvSpPr/>
              <p:nvPr/>
            </p:nvSpPr>
            <p:spPr>
              <a:xfrm>
                <a:off x="6497025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5" name="Google Shape;21785;p32"/>
              <p:cNvSpPr/>
              <p:nvPr/>
            </p:nvSpPr>
            <p:spPr>
              <a:xfrm>
                <a:off x="6256420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6" name="Google Shape;21786;p32"/>
              <p:cNvSpPr/>
              <p:nvPr/>
            </p:nvSpPr>
            <p:spPr>
              <a:xfrm>
                <a:off x="6497025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7" name="Google Shape;21787;p32"/>
              <p:cNvSpPr/>
              <p:nvPr/>
            </p:nvSpPr>
            <p:spPr>
              <a:xfrm>
                <a:off x="6256420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8" name="Google Shape;21788;p32"/>
              <p:cNvSpPr/>
              <p:nvPr/>
            </p:nvSpPr>
            <p:spPr>
              <a:xfrm>
                <a:off x="6497025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9" name="Google Shape;21789;p32"/>
              <p:cNvSpPr/>
              <p:nvPr/>
            </p:nvSpPr>
            <p:spPr>
              <a:xfrm>
                <a:off x="6256420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0" name="Google Shape;21790;p32"/>
              <p:cNvSpPr/>
              <p:nvPr/>
            </p:nvSpPr>
            <p:spPr>
              <a:xfrm>
                <a:off x="6497025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1" name="Google Shape;21791;p32"/>
              <p:cNvSpPr/>
              <p:nvPr/>
            </p:nvSpPr>
            <p:spPr>
              <a:xfrm>
                <a:off x="6256420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2" name="Google Shape;21792;p32"/>
              <p:cNvSpPr/>
              <p:nvPr/>
            </p:nvSpPr>
            <p:spPr>
              <a:xfrm>
                <a:off x="6497025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3" name="Google Shape;21793;p32"/>
              <p:cNvSpPr/>
              <p:nvPr/>
            </p:nvSpPr>
            <p:spPr>
              <a:xfrm>
                <a:off x="6256420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4" name="Google Shape;21794;p32"/>
              <p:cNvSpPr/>
              <p:nvPr/>
            </p:nvSpPr>
            <p:spPr>
              <a:xfrm>
                <a:off x="6497025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5" name="Google Shape;21795;p32"/>
              <p:cNvSpPr/>
              <p:nvPr/>
            </p:nvSpPr>
            <p:spPr>
              <a:xfrm>
                <a:off x="6256420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6" name="Google Shape;21796;p32"/>
              <p:cNvSpPr/>
              <p:nvPr/>
            </p:nvSpPr>
            <p:spPr>
              <a:xfrm>
                <a:off x="6497025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7" name="Google Shape;21797;p32"/>
              <p:cNvSpPr/>
              <p:nvPr/>
            </p:nvSpPr>
            <p:spPr>
              <a:xfrm>
                <a:off x="6256420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8" name="Google Shape;21798;p32"/>
              <p:cNvSpPr/>
              <p:nvPr/>
            </p:nvSpPr>
            <p:spPr>
              <a:xfrm>
                <a:off x="6497025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9" name="Google Shape;21799;p32"/>
              <p:cNvSpPr/>
              <p:nvPr/>
            </p:nvSpPr>
            <p:spPr>
              <a:xfrm>
                <a:off x="6256420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0" name="Google Shape;21800;p32"/>
              <p:cNvSpPr/>
              <p:nvPr/>
            </p:nvSpPr>
            <p:spPr>
              <a:xfrm>
                <a:off x="6497025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1" name="Google Shape;21801;p32"/>
              <p:cNvSpPr/>
              <p:nvPr/>
            </p:nvSpPr>
            <p:spPr>
              <a:xfrm>
                <a:off x="6737683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2" name="Google Shape;21802;p32"/>
              <p:cNvSpPr/>
              <p:nvPr/>
            </p:nvSpPr>
            <p:spPr>
              <a:xfrm>
                <a:off x="6978288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3" name="Google Shape;21803;p32"/>
              <p:cNvSpPr/>
              <p:nvPr/>
            </p:nvSpPr>
            <p:spPr>
              <a:xfrm>
                <a:off x="6737683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4" name="Google Shape;21804;p32"/>
              <p:cNvSpPr/>
              <p:nvPr/>
            </p:nvSpPr>
            <p:spPr>
              <a:xfrm>
                <a:off x="6978288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5" name="Google Shape;21805;p32"/>
              <p:cNvSpPr/>
              <p:nvPr/>
            </p:nvSpPr>
            <p:spPr>
              <a:xfrm>
                <a:off x="6737683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6" name="Google Shape;21806;p32"/>
              <p:cNvSpPr/>
              <p:nvPr/>
            </p:nvSpPr>
            <p:spPr>
              <a:xfrm>
                <a:off x="6978288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7" name="Google Shape;21807;p32"/>
              <p:cNvSpPr/>
              <p:nvPr/>
            </p:nvSpPr>
            <p:spPr>
              <a:xfrm>
                <a:off x="6737683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8" name="Google Shape;21808;p32"/>
              <p:cNvSpPr/>
              <p:nvPr/>
            </p:nvSpPr>
            <p:spPr>
              <a:xfrm>
                <a:off x="6978288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9" name="Google Shape;21809;p32"/>
              <p:cNvSpPr/>
              <p:nvPr/>
            </p:nvSpPr>
            <p:spPr>
              <a:xfrm>
                <a:off x="6737683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0" name="Google Shape;21810;p32"/>
              <p:cNvSpPr/>
              <p:nvPr/>
            </p:nvSpPr>
            <p:spPr>
              <a:xfrm>
                <a:off x="6978288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1" name="Google Shape;21811;p32"/>
              <p:cNvSpPr/>
              <p:nvPr/>
            </p:nvSpPr>
            <p:spPr>
              <a:xfrm>
                <a:off x="6737683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2" name="Google Shape;21812;p32"/>
              <p:cNvSpPr/>
              <p:nvPr/>
            </p:nvSpPr>
            <p:spPr>
              <a:xfrm>
                <a:off x="6978288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3" name="Google Shape;21813;p32"/>
              <p:cNvSpPr/>
              <p:nvPr/>
            </p:nvSpPr>
            <p:spPr>
              <a:xfrm>
                <a:off x="6737683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4" name="Google Shape;21814;p32"/>
              <p:cNvSpPr/>
              <p:nvPr/>
            </p:nvSpPr>
            <p:spPr>
              <a:xfrm>
                <a:off x="6978288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5" name="Google Shape;21815;p32"/>
              <p:cNvSpPr/>
              <p:nvPr/>
            </p:nvSpPr>
            <p:spPr>
              <a:xfrm>
                <a:off x="6737683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6" name="Google Shape;21816;p32"/>
              <p:cNvSpPr/>
              <p:nvPr/>
            </p:nvSpPr>
            <p:spPr>
              <a:xfrm>
                <a:off x="6978288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7" name="Google Shape;21817;p32"/>
              <p:cNvSpPr/>
              <p:nvPr/>
            </p:nvSpPr>
            <p:spPr>
              <a:xfrm>
                <a:off x="6737683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8" name="Google Shape;21818;p32"/>
              <p:cNvSpPr/>
              <p:nvPr/>
            </p:nvSpPr>
            <p:spPr>
              <a:xfrm>
                <a:off x="6978288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9" name="Google Shape;21819;p32"/>
              <p:cNvSpPr/>
              <p:nvPr/>
            </p:nvSpPr>
            <p:spPr>
              <a:xfrm>
                <a:off x="6737683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0" name="Google Shape;21820;p32"/>
              <p:cNvSpPr/>
              <p:nvPr/>
            </p:nvSpPr>
            <p:spPr>
              <a:xfrm>
                <a:off x="6978288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1" name="Google Shape;21821;p32"/>
              <p:cNvSpPr/>
              <p:nvPr/>
            </p:nvSpPr>
            <p:spPr>
              <a:xfrm>
                <a:off x="6737683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2" name="Google Shape;21822;p32"/>
              <p:cNvSpPr/>
              <p:nvPr/>
            </p:nvSpPr>
            <p:spPr>
              <a:xfrm>
                <a:off x="6978288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3" name="Google Shape;21823;p32"/>
              <p:cNvSpPr/>
              <p:nvPr/>
            </p:nvSpPr>
            <p:spPr>
              <a:xfrm>
                <a:off x="6737683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4" name="Google Shape;21824;p32"/>
              <p:cNvSpPr/>
              <p:nvPr/>
            </p:nvSpPr>
            <p:spPr>
              <a:xfrm>
                <a:off x="6978288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5" name="Google Shape;21825;p32"/>
              <p:cNvSpPr/>
              <p:nvPr/>
            </p:nvSpPr>
            <p:spPr>
              <a:xfrm>
                <a:off x="6737683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6" name="Google Shape;21826;p32"/>
              <p:cNvSpPr/>
              <p:nvPr/>
            </p:nvSpPr>
            <p:spPr>
              <a:xfrm>
                <a:off x="6978288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7" name="Google Shape;21827;p32"/>
              <p:cNvSpPr/>
              <p:nvPr/>
            </p:nvSpPr>
            <p:spPr>
              <a:xfrm>
                <a:off x="6737683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8" name="Google Shape;21828;p32"/>
              <p:cNvSpPr/>
              <p:nvPr/>
            </p:nvSpPr>
            <p:spPr>
              <a:xfrm>
                <a:off x="6978288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9" name="Google Shape;21829;p32"/>
              <p:cNvSpPr/>
              <p:nvPr/>
            </p:nvSpPr>
            <p:spPr>
              <a:xfrm>
                <a:off x="6737683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0" name="Google Shape;21830;p32"/>
              <p:cNvSpPr/>
              <p:nvPr/>
            </p:nvSpPr>
            <p:spPr>
              <a:xfrm>
                <a:off x="6978288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1" name="Google Shape;21831;p32"/>
              <p:cNvSpPr/>
              <p:nvPr/>
            </p:nvSpPr>
            <p:spPr>
              <a:xfrm>
                <a:off x="6737683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2" name="Google Shape;21832;p32"/>
              <p:cNvSpPr/>
              <p:nvPr/>
            </p:nvSpPr>
            <p:spPr>
              <a:xfrm>
                <a:off x="6978288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3" name="Google Shape;21833;p32"/>
              <p:cNvSpPr/>
              <p:nvPr/>
            </p:nvSpPr>
            <p:spPr>
              <a:xfrm>
                <a:off x="6737683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4" name="Google Shape;21834;p32"/>
              <p:cNvSpPr/>
              <p:nvPr/>
            </p:nvSpPr>
            <p:spPr>
              <a:xfrm>
                <a:off x="6978288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5" name="Google Shape;21835;p32"/>
              <p:cNvSpPr/>
              <p:nvPr/>
            </p:nvSpPr>
            <p:spPr>
              <a:xfrm>
                <a:off x="6737683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6" name="Google Shape;21836;p32"/>
              <p:cNvSpPr/>
              <p:nvPr/>
            </p:nvSpPr>
            <p:spPr>
              <a:xfrm>
                <a:off x="6978288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7" name="Google Shape;21837;p32"/>
              <p:cNvSpPr/>
              <p:nvPr/>
            </p:nvSpPr>
            <p:spPr>
              <a:xfrm>
                <a:off x="6737683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8" name="Google Shape;21838;p32"/>
              <p:cNvSpPr/>
              <p:nvPr/>
            </p:nvSpPr>
            <p:spPr>
              <a:xfrm>
                <a:off x="6978288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9" name="Google Shape;21839;p32"/>
              <p:cNvSpPr/>
              <p:nvPr/>
            </p:nvSpPr>
            <p:spPr>
              <a:xfrm>
                <a:off x="6737683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0" name="Google Shape;21840;p32"/>
              <p:cNvSpPr/>
              <p:nvPr/>
            </p:nvSpPr>
            <p:spPr>
              <a:xfrm>
                <a:off x="6978288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1" name="Google Shape;21841;p32"/>
              <p:cNvSpPr/>
              <p:nvPr/>
            </p:nvSpPr>
            <p:spPr>
              <a:xfrm>
                <a:off x="7218946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2" name="Google Shape;21842;p32"/>
              <p:cNvSpPr/>
              <p:nvPr/>
            </p:nvSpPr>
            <p:spPr>
              <a:xfrm>
                <a:off x="7459551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3" name="Google Shape;21843;p32"/>
              <p:cNvSpPr/>
              <p:nvPr/>
            </p:nvSpPr>
            <p:spPr>
              <a:xfrm>
                <a:off x="7218946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4" name="Google Shape;21844;p32"/>
              <p:cNvSpPr/>
              <p:nvPr/>
            </p:nvSpPr>
            <p:spPr>
              <a:xfrm>
                <a:off x="7459551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5" name="Google Shape;21845;p32"/>
              <p:cNvSpPr/>
              <p:nvPr/>
            </p:nvSpPr>
            <p:spPr>
              <a:xfrm>
                <a:off x="7218946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6" name="Google Shape;21846;p32"/>
              <p:cNvSpPr/>
              <p:nvPr/>
            </p:nvSpPr>
            <p:spPr>
              <a:xfrm>
                <a:off x="7459551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7" name="Google Shape;21847;p32"/>
              <p:cNvSpPr/>
              <p:nvPr/>
            </p:nvSpPr>
            <p:spPr>
              <a:xfrm>
                <a:off x="7218946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8" name="Google Shape;21848;p32"/>
              <p:cNvSpPr/>
              <p:nvPr/>
            </p:nvSpPr>
            <p:spPr>
              <a:xfrm>
                <a:off x="7459551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9" name="Google Shape;21849;p32"/>
              <p:cNvSpPr/>
              <p:nvPr/>
            </p:nvSpPr>
            <p:spPr>
              <a:xfrm>
                <a:off x="7218946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0" name="Google Shape;21850;p32"/>
              <p:cNvSpPr/>
              <p:nvPr/>
            </p:nvSpPr>
            <p:spPr>
              <a:xfrm>
                <a:off x="7459551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1" name="Google Shape;21851;p32"/>
              <p:cNvSpPr/>
              <p:nvPr/>
            </p:nvSpPr>
            <p:spPr>
              <a:xfrm>
                <a:off x="7218946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2" name="Google Shape;21852;p32"/>
              <p:cNvSpPr/>
              <p:nvPr/>
            </p:nvSpPr>
            <p:spPr>
              <a:xfrm>
                <a:off x="7459551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3" name="Google Shape;21853;p32"/>
              <p:cNvSpPr/>
              <p:nvPr/>
            </p:nvSpPr>
            <p:spPr>
              <a:xfrm>
                <a:off x="7218946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4" name="Google Shape;21854;p32"/>
              <p:cNvSpPr/>
              <p:nvPr/>
            </p:nvSpPr>
            <p:spPr>
              <a:xfrm>
                <a:off x="7459551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5" name="Google Shape;21855;p32"/>
              <p:cNvSpPr/>
              <p:nvPr/>
            </p:nvSpPr>
            <p:spPr>
              <a:xfrm>
                <a:off x="7218946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6" name="Google Shape;21856;p32"/>
              <p:cNvSpPr/>
              <p:nvPr/>
            </p:nvSpPr>
            <p:spPr>
              <a:xfrm>
                <a:off x="7459551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7" name="Google Shape;21857;p32"/>
              <p:cNvSpPr/>
              <p:nvPr/>
            </p:nvSpPr>
            <p:spPr>
              <a:xfrm>
                <a:off x="7218946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8" name="Google Shape;21858;p32"/>
              <p:cNvSpPr/>
              <p:nvPr/>
            </p:nvSpPr>
            <p:spPr>
              <a:xfrm>
                <a:off x="7459551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9" name="Google Shape;21859;p32"/>
              <p:cNvSpPr/>
              <p:nvPr/>
            </p:nvSpPr>
            <p:spPr>
              <a:xfrm>
                <a:off x="7218946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0" name="Google Shape;21860;p32"/>
              <p:cNvSpPr/>
              <p:nvPr/>
            </p:nvSpPr>
            <p:spPr>
              <a:xfrm>
                <a:off x="7459551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1" name="Google Shape;21861;p32"/>
              <p:cNvSpPr/>
              <p:nvPr/>
            </p:nvSpPr>
            <p:spPr>
              <a:xfrm>
                <a:off x="7218946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2" name="Google Shape;21862;p32"/>
              <p:cNvSpPr/>
              <p:nvPr/>
            </p:nvSpPr>
            <p:spPr>
              <a:xfrm>
                <a:off x="7459551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3" name="Google Shape;21863;p32"/>
              <p:cNvSpPr/>
              <p:nvPr/>
            </p:nvSpPr>
            <p:spPr>
              <a:xfrm>
                <a:off x="7218946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4" name="Google Shape;21864;p32"/>
              <p:cNvSpPr/>
              <p:nvPr/>
            </p:nvSpPr>
            <p:spPr>
              <a:xfrm>
                <a:off x="7459551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5" name="Google Shape;21865;p32"/>
              <p:cNvSpPr/>
              <p:nvPr/>
            </p:nvSpPr>
            <p:spPr>
              <a:xfrm>
                <a:off x="7218946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6" name="Google Shape;21866;p32"/>
              <p:cNvSpPr/>
              <p:nvPr/>
            </p:nvSpPr>
            <p:spPr>
              <a:xfrm>
                <a:off x="7459551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7" name="Google Shape;21867;p32"/>
              <p:cNvSpPr/>
              <p:nvPr/>
            </p:nvSpPr>
            <p:spPr>
              <a:xfrm>
                <a:off x="7218946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8" name="Google Shape;21868;p32"/>
              <p:cNvSpPr/>
              <p:nvPr/>
            </p:nvSpPr>
            <p:spPr>
              <a:xfrm>
                <a:off x="7459551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9" name="Google Shape;21869;p32"/>
              <p:cNvSpPr/>
              <p:nvPr/>
            </p:nvSpPr>
            <p:spPr>
              <a:xfrm>
                <a:off x="7218946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0" name="Google Shape;21870;p32"/>
              <p:cNvSpPr/>
              <p:nvPr/>
            </p:nvSpPr>
            <p:spPr>
              <a:xfrm>
                <a:off x="7459551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1" name="Google Shape;21871;p32"/>
              <p:cNvSpPr/>
              <p:nvPr/>
            </p:nvSpPr>
            <p:spPr>
              <a:xfrm>
                <a:off x="7218946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2" name="Google Shape;21872;p32"/>
              <p:cNvSpPr/>
              <p:nvPr/>
            </p:nvSpPr>
            <p:spPr>
              <a:xfrm>
                <a:off x="7459551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3" name="Google Shape;21873;p32"/>
              <p:cNvSpPr/>
              <p:nvPr/>
            </p:nvSpPr>
            <p:spPr>
              <a:xfrm>
                <a:off x="7218946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4" name="Google Shape;21874;p32"/>
              <p:cNvSpPr/>
              <p:nvPr/>
            </p:nvSpPr>
            <p:spPr>
              <a:xfrm>
                <a:off x="7459551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5" name="Google Shape;21875;p32"/>
              <p:cNvSpPr/>
              <p:nvPr/>
            </p:nvSpPr>
            <p:spPr>
              <a:xfrm>
                <a:off x="7218946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6" name="Google Shape;21876;p32"/>
              <p:cNvSpPr/>
              <p:nvPr/>
            </p:nvSpPr>
            <p:spPr>
              <a:xfrm>
                <a:off x="7459551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7" name="Google Shape;21877;p32"/>
              <p:cNvSpPr/>
              <p:nvPr/>
            </p:nvSpPr>
            <p:spPr>
              <a:xfrm>
                <a:off x="7218946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8" name="Google Shape;21878;p32"/>
              <p:cNvSpPr/>
              <p:nvPr/>
            </p:nvSpPr>
            <p:spPr>
              <a:xfrm>
                <a:off x="7459551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9" name="Google Shape;21879;p32"/>
              <p:cNvSpPr/>
              <p:nvPr/>
            </p:nvSpPr>
            <p:spPr>
              <a:xfrm>
                <a:off x="7218946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0" name="Google Shape;21880;p32"/>
              <p:cNvSpPr/>
              <p:nvPr/>
            </p:nvSpPr>
            <p:spPr>
              <a:xfrm>
                <a:off x="7459551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1" name="Google Shape;21881;p32"/>
              <p:cNvSpPr/>
              <p:nvPr/>
            </p:nvSpPr>
            <p:spPr>
              <a:xfrm>
                <a:off x="7700209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2" name="Google Shape;21882;p32"/>
              <p:cNvSpPr/>
              <p:nvPr/>
            </p:nvSpPr>
            <p:spPr>
              <a:xfrm>
                <a:off x="7940815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3" name="Google Shape;21883;p32"/>
              <p:cNvSpPr/>
              <p:nvPr/>
            </p:nvSpPr>
            <p:spPr>
              <a:xfrm>
                <a:off x="7700209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4" name="Google Shape;21884;p32"/>
              <p:cNvSpPr/>
              <p:nvPr/>
            </p:nvSpPr>
            <p:spPr>
              <a:xfrm>
                <a:off x="7940815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5" name="Google Shape;21885;p32"/>
              <p:cNvSpPr/>
              <p:nvPr/>
            </p:nvSpPr>
            <p:spPr>
              <a:xfrm>
                <a:off x="7700209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6" name="Google Shape;21886;p32"/>
              <p:cNvSpPr/>
              <p:nvPr/>
            </p:nvSpPr>
            <p:spPr>
              <a:xfrm>
                <a:off x="7940815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7" name="Google Shape;21887;p32"/>
              <p:cNvSpPr/>
              <p:nvPr/>
            </p:nvSpPr>
            <p:spPr>
              <a:xfrm>
                <a:off x="7700209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8" name="Google Shape;21888;p32"/>
              <p:cNvSpPr/>
              <p:nvPr/>
            </p:nvSpPr>
            <p:spPr>
              <a:xfrm>
                <a:off x="7940815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9" name="Google Shape;21889;p32"/>
              <p:cNvSpPr/>
              <p:nvPr/>
            </p:nvSpPr>
            <p:spPr>
              <a:xfrm>
                <a:off x="7700209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0" name="Google Shape;21890;p32"/>
              <p:cNvSpPr/>
              <p:nvPr/>
            </p:nvSpPr>
            <p:spPr>
              <a:xfrm>
                <a:off x="7940815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1" name="Google Shape;21891;p32"/>
              <p:cNvSpPr/>
              <p:nvPr/>
            </p:nvSpPr>
            <p:spPr>
              <a:xfrm>
                <a:off x="7700209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2" name="Google Shape;21892;p32"/>
              <p:cNvSpPr/>
              <p:nvPr/>
            </p:nvSpPr>
            <p:spPr>
              <a:xfrm>
                <a:off x="7940815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3" name="Google Shape;21893;p32"/>
              <p:cNvSpPr/>
              <p:nvPr/>
            </p:nvSpPr>
            <p:spPr>
              <a:xfrm>
                <a:off x="7700209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4" name="Google Shape;21894;p32"/>
              <p:cNvSpPr/>
              <p:nvPr/>
            </p:nvSpPr>
            <p:spPr>
              <a:xfrm>
                <a:off x="7940815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5" name="Google Shape;21895;p32"/>
              <p:cNvSpPr/>
              <p:nvPr/>
            </p:nvSpPr>
            <p:spPr>
              <a:xfrm>
                <a:off x="7700209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6" name="Google Shape;21896;p32"/>
              <p:cNvSpPr/>
              <p:nvPr/>
            </p:nvSpPr>
            <p:spPr>
              <a:xfrm>
                <a:off x="7940815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7" name="Google Shape;21897;p32"/>
              <p:cNvSpPr/>
              <p:nvPr/>
            </p:nvSpPr>
            <p:spPr>
              <a:xfrm>
                <a:off x="7700209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8" name="Google Shape;21898;p32"/>
              <p:cNvSpPr/>
              <p:nvPr/>
            </p:nvSpPr>
            <p:spPr>
              <a:xfrm>
                <a:off x="7940815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9" name="Google Shape;21899;p32"/>
              <p:cNvSpPr/>
              <p:nvPr/>
            </p:nvSpPr>
            <p:spPr>
              <a:xfrm>
                <a:off x="7700209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0" name="Google Shape;21900;p32"/>
              <p:cNvSpPr/>
              <p:nvPr/>
            </p:nvSpPr>
            <p:spPr>
              <a:xfrm>
                <a:off x="7940815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1" name="Google Shape;21901;p32"/>
              <p:cNvSpPr/>
              <p:nvPr/>
            </p:nvSpPr>
            <p:spPr>
              <a:xfrm>
                <a:off x="7700209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2" name="Google Shape;21902;p32"/>
              <p:cNvSpPr/>
              <p:nvPr/>
            </p:nvSpPr>
            <p:spPr>
              <a:xfrm>
                <a:off x="7940815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3" name="Google Shape;21903;p32"/>
              <p:cNvSpPr/>
              <p:nvPr/>
            </p:nvSpPr>
            <p:spPr>
              <a:xfrm>
                <a:off x="7700209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4" name="Google Shape;21904;p32"/>
              <p:cNvSpPr/>
              <p:nvPr/>
            </p:nvSpPr>
            <p:spPr>
              <a:xfrm>
                <a:off x="7940815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5" name="Google Shape;21905;p32"/>
              <p:cNvSpPr/>
              <p:nvPr/>
            </p:nvSpPr>
            <p:spPr>
              <a:xfrm>
                <a:off x="7700209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6" name="Google Shape;21906;p32"/>
              <p:cNvSpPr/>
              <p:nvPr/>
            </p:nvSpPr>
            <p:spPr>
              <a:xfrm>
                <a:off x="7940815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7" name="Google Shape;21907;p32"/>
              <p:cNvSpPr/>
              <p:nvPr/>
            </p:nvSpPr>
            <p:spPr>
              <a:xfrm>
                <a:off x="7700209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8" name="Google Shape;21908;p32"/>
              <p:cNvSpPr/>
              <p:nvPr/>
            </p:nvSpPr>
            <p:spPr>
              <a:xfrm>
                <a:off x="7940815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9" name="Google Shape;21909;p32"/>
              <p:cNvSpPr/>
              <p:nvPr/>
            </p:nvSpPr>
            <p:spPr>
              <a:xfrm>
                <a:off x="7700209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0" name="Google Shape;21910;p32"/>
              <p:cNvSpPr/>
              <p:nvPr/>
            </p:nvSpPr>
            <p:spPr>
              <a:xfrm>
                <a:off x="7940815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1" name="Google Shape;21911;p32"/>
              <p:cNvSpPr/>
              <p:nvPr/>
            </p:nvSpPr>
            <p:spPr>
              <a:xfrm>
                <a:off x="7700209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2" name="Google Shape;21912;p32"/>
              <p:cNvSpPr/>
              <p:nvPr/>
            </p:nvSpPr>
            <p:spPr>
              <a:xfrm>
                <a:off x="7940815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3" name="Google Shape;21913;p32"/>
              <p:cNvSpPr/>
              <p:nvPr/>
            </p:nvSpPr>
            <p:spPr>
              <a:xfrm>
                <a:off x="7700209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4" name="Google Shape;21914;p32"/>
              <p:cNvSpPr/>
              <p:nvPr/>
            </p:nvSpPr>
            <p:spPr>
              <a:xfrm>
                <a:off x="7940815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5" name="Google Shape;21915;p32"/>
              <p:cNvSpPr/>
              <p:nvPr/>
            </p:nvSpPr>
            <p:spPr>
              <a:xfrm>
                <a:off x="7700209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6" name="Google Shape;21916;p32"/>
              <p:cNvSpPr/>
              <p:nvPr/>
            </p:nvSpPr>
            <p:spPr>
              <a:xfrm>
                <a:off x="7940815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7" name="Google Shape;21917;p32"/>
              <p:cNvSpPr/>
              <p:nvPr/>
            </p:nvSpPr>
            <p:spPr>
              <a:xfrm>
                <a:off x="7700209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8" name="Google Shape;21918;p32"/>
              <p:cNvSpPr/>
              <p:nvPr/>
            </p:nvSpPr>
            <p:spPr>
              <a:xfrm>
                <a:off x="7940815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9" name="Google Shape;21919;p32"/>
              <p:cNvSpPr/>
              <p:nvPr/>
            </p:nvSpPr>
            <p:spPr>
              <a:xfrm>
                <a:off x="7700209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0" name="Google Shape;21920;p32"/>
              <p:cNvSpPr/>
              <p:nvPr/>
            </p:nvSpPr>
            <p:spPr>
              <a:xfrm>
                <a:off x="7940815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1" name="Google Shape;21921;p32"/>
              <p:cNvSpPr/>
              <p:nvPr/>
            </p:nvSpPr>
            <p:spPr>
              <a:xfrm>
                <a:off x="8181472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2" name="Google Shape;21922;p32"/>
              <p:cNvSpPr/>
              <p:nvPr/>
            </p:nvSpPr>
            <p:spPr>
              <a:xfrm>
                <a:off x="8422078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3" name="Google Shape;21923;p32"/>
              <p:cNvSpPr/>
              <p:nvPr/>
            </p:nvSpPr>
            <p:spPr>
              <a:xfrm>
                <a:off x="8181472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4" name="Google Shape;21924;p32"/>
              <p:cNvSpPr/>
              <p:nvPr/>
            </p:nvSpPr>
            <p:spPr>
              <a:xfrm>
                <a:off x="8422078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5" name="Google Shape;21925;p32"/>
              <p:cNvSpPr/>
              <p:nvPr/>
            </p:nvSpPr>
            <p:spPr>
              <a:xfrm>
                <a:off x="8181472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6" name="Google Shape;21926;p32"/>
              <p:cNvSpPr/>
              <p:nvPr/>
            </p:nvSpPr>
            <p:spPr>
              <a:xfrm>
                <a:off x="8422078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7" name="Google Shape;21927;p32"/>
              <p:cNvSpPr/>
              <p:nvPr/>
            </p:nvSpPr>
            <p:spPr>
              <a:xfrm>
                <a:off x="8181472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8" name="Google Shape;21928;p32"/>
              <p:cNvSpPr/>
              <p:nvPr/>
            </p:nvSpPr>
            <p:spPr>
              <a:xfrm>
                <a:off x="8422078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9" name="Google Shape;21929;p32"/>
              <p:cNvSpPr/>
              <p:nvPr/>
            </p:nvSpPr>
            <p:spPr>
              <a:xfrm>
                <a:off x="8181472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0" name="Google Shape;21930;p32"/>
              <p:cNvSpPr/>
              <p:nvPr/>
            </p:nvSpPr>
            <p:spPr>
              <a:xfrm>
                <a:off x="8422078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1" name="Google Shape;21931;p32"/>
              <p:cNvSpPr/>
              <p:nvPr/>
            </p:nvSpPr>
            <p:spPr>
              <a:xfrm>
                <a:off x="8181472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2" name="Google Shape;21932;p32"/>
              <p:cNvSpPr/>
              <p:nvPr/>
            </p:nvSpPr>
            <p:spPr>
              <a:xfrm>
                <a:off x="8422078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3" name="Google Shape;21933;p32"/>
              <p:cNvSpPr/>
              <p:nvPr/>
            </p:nvSpPr>
            <p:spPr>
              <a:xfrm>
                <a:off x="8181472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4" name="Google Shape;21934;p32"/>
              <p:cNvSpPr/>
              <p:nvPr/>
            </p:nvSpPr>
            <p:spPr>
              <a:xfrm>
                <a:off x="8422078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5" name="Google Shape;21935;p32"/>
              <p:cNvSpPr/>
              <p:nvPr/>
            </p:nvSpPr>
            <p:spPr>
              <a:xfrm>
                <a:off x="8181472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6" name="Google Shape;21936;p32"/>
              <p:cNvSpPr/>
              <p:nvPr/>
            </p:nvSpPr>
            <p:spPr>
              <a:xfrm>
                <a:off x="8422078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7" name="Google Shape;21937;p32"/>
              <p:cNvSpPr/>
              <p:nvPr/>
            </p:nvSpPr>
            <p:spPr>
              <a:xfrm>
                <a:off x="8181472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8" name="Google Shape;21938;p32"/>
              <p:cNvSpPr/>
              <p:nvPr/>
            </p:nvSpPr>
            <p:spPr>
              <a:xfrm>
                <a:off x="8422078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9" name="Google Shape;21939;p32"/>
              <p:cNvSpPr/>
              <p:nvPr/>
            </p:nvSpPr>
            <p:spPr>
              <a:xfrm>
                <a:off x="8181472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0" name="Google Shape;21940;p32"/>
              <p:cNvSpPr/>
              <p:nvPr/>
            </p:nvSpPr>
            <p:spPr>
              <a:xfrm>
                <a:off x="8422078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1" name="Google Shape;21941;p32"/>
              <p:cNvSpPr/>
              <p:nvPr/>
            </p:nvSpPr>
            <p:spPr>
              <a:xfrm>
                <a:off x="8181472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2" name="Google Shape;21942;p32"/>
              <p:cNvSpPr/>
              <p:nvPr/>
            </p:nvSpPr>
            <p:spPr>
              <a:xfrm>
                <a:off x="8422078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3" name="Google Shape;21943;p32"/>
              <p:cNvSpPr/>
              <p:nvPr/>
            </p:nvSpPr>
            <p:spPr>
              <a:xfrm>
                <a:off x="8181472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4" name="Google Shape;21944;p32"/>
              <p:cNvSpPr/>
              <p:nvPr/>
            </p:nvSpPr>
            <p:spPr>
              <a:xfrm>
                <a:off x="8422078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5" name="Google Shape;21945;p32"/>
              <p:cNvSpPr/>
              <p:nvPr/>
            </p:nvSpPr>
            <p:spPr>
              <a:xfrm>
                <a:off x="8181472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6" name="Google Shape;21946;p32"/>
              <p:cNvSpPr/>
              <p:nvPr/>
            </p:nvSpPr>
            <p:spPr>
              <a:xfrm>
                <a:off x="8422078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7" name="Google Shape;21947;p32"/>
              <p:cNvSpPr/>
              <p:nvPr/>
            </p:nvSpPr>
            <p:spPr>
              <a:xfrm>
                <a:off x="8181472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8" name="Google Shape;21948;p32"/>
              <p:cNvSpPr/>
              <p:nvPr/>
            </p:nvSpPr>
            <p:spPr>
              <a:xfrm>
                <a:off x="8422078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9" name="Google Shape;21949;p32"/>
              <p:cNvSpPr/>
              <p:nvPr/>
            </p:nvSpPr>
            <p:spPr>
              <a:xfrm>
                <a:off x="8181472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0" name="Google Shape;21950;p32"/>
              <p:cNvSpPr/>
              <p:nvPr/>
            </p:nvSpPr>
            <p:spPr>
              <a:xfrm>
                <a:off x="8422078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1" name="Google Shape;21951;p32"/>
              <p:cNvSpPr/>
              <p:nvPr/>
            </p:nvSpPr>
            <p:spPr>
              <a:xfrm>
                <a:off x="8181472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2" name="Google Shape;21952;p32"/>
              <p:cNvSpPr/>
              <p:nvPr/>
            </p:nvSpPr>
            <p:spPr>
              <a:xfrm>
                <a:off x="8422078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3" name="Google Shape;21953;p32"/>
              <p:cNvSpPr/>
              <p:nvPr/>
            </p:nvSpPr>
            <p:spPr>
              <a:xfrm>
                <a:off x="8181472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4" name="Google Shape;21954;p32"/>
              <p:cNvSpPr/>
              <p:nvPr/>
            </p:nvSpPr>
            <p:spPr>
              <a:xfrm>
                <a:off x="8422078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5" name="Google Shape;21955;p32"/>
              <p:cNvSpPr/>
              <p:nvPr/>
            </p:nvSpPr>
            <p:spPr>
              <a:xfrm>
                <a:off x="8181472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6" name="Google Shape;21956;p32"/>
              <p:cNvSpPr/>
              <p:nvPr/>
            </p:nvSpPr>
            <p:spPr>
              <a:xfrm>
                <a:off x="8422078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7" name="Google Shape;21957;p32"/>
              <p:cNvSpPr/>
              <p:nvPr/>
            </p:nvSpPr>
            <p:spPr>
              <a:xfrm>
                <a:off x="8181472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8" name="Google Shape;21958;p32"/>
              <p:cNvSpPr/>
              <p:nvPr/>
            </p:nvSpPr>
            <p:spPr>
              <a:xfrm>
                <a:off x="8422078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9" name="Google Shape;21959;p32"/>
              <p:cNvSpPr/>
              <p:nvPr/>
            </p:nvSpPr>
            <p:spPr>
              <a:xfrm>
                <a:off x="8181472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0" name="Google Shape;21960;p32"/>
              <p:cNvSpPr/>
              <p:nvPr/>
            </p:nvSpPr>
            <p:spPr>
              <a:xfrm>
                <a:off x="8422078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1" name="Google Shape;21961;p32"/>
              <p:cNvSpPr/>
              <p:nvPr/>
            </p:nvSpPr>
            <p:spPr>
              <a:xfrm>
                <a:off x="8662735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2" name="Google Shape;21962;p32"/>
              <p:cNvSpPr/>
              <p:nvPr/>
            </p:nvSpPr>
            <p:spPr>
              <a:xfrm>
                <a:off x="8662735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3" name="Google Shape;21963;p32"/>
              <p:cNvSpPr/>
              <p:nvPr/>
            </p:nvSpPr>
            <p:spPr>
              <a:xfrm>
                <a:off x="8662735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4" name="Google Shape;21964;p32"/>
              <p:cNvSpPr/>
              <p:nvPr/>
            </p:nvSpPr>
            <p:spPr>
              <a:xfrm>
                <a:off x="8662735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5" name="Google Shape;21965;p32"/>
              <p:cNvSpPr/>
              <p:nvPr/>
            </p:nvSpPr>
            <p:spPr>
              <a:xfrm>
                <a:off x="8662735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6" name="Google Shape;21966;p32"/>
              <p:cNvSpPr/>
              <p:nvPr/>
            </p:nvSpPr>
            <p:spPr>
              <a:xfrm>
                <a:off x="8662735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7" name="Google Shape;21967;p32"/>
              <p:cNvSpPr/>
              <p:nvPr/>
            </p:nvSpPr>
            <p:spPr>
              <a:xfrm>
                <a:off x="8662735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8" name="Google Shape;21968;p32"/>
              <p:cNvSpPr/>
              <p:nvPr/>
            </p:nvSpPr>
            <p:spPr>
              <a:xfrm>
                <a:off x="8662735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9" name="Google Shape;21969;p32"/>
              <p:cNvSpPr/>
              <p:nvPr/>
            </p:nvSpPr>
            <p:spPr>
              <a:xfrm>
                <a:off x="8662735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0" name="Google Shape;21970;p32"/>
              <p:cNvSpPr/>
              <p:nvPr/>
            </p:nvSpPr>
            <p:spPr>
              <a:xfrm>
                <a:off x="8662735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1" name="Google Shape;21971;p32"/>
              <p:cNvSpPr/>
              <p:nvPr/>
            </p:nvSpPr>
            <p:spPr>
              <a:xfrm>
                <a:off x="8662735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2" name="Google Shape;21972;p32"/>
              <p:cNvSpPr/>
              <p:nvPr/>
            </p:nvSpPr>
            <p:spPr>
              <a:xfrm>
                <a:off x="8662735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3" name="Google Shape;21973;p32"/>
              <p:cNvSpPr/>
              <p:nvPr/>
            </p:nvSpPr>
            <p:spPr>
              <a:xfrm>
                <a:off x="8662735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4" name="Google Shape;21974;p32"/>
              <p:cNvSpPr/>
              <p:nvPr/>
            </p:nvSpPr>
            <p:spPr>
              <a:xfrm>
                <a:off x="8662735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5" name="Google Shape;21975;p32"/>
              <p:cNvSpPr/>
              <p:nvPr/>
            </p:nvSpPr>
            <p:spPr>
              <a:xfrm>
                <a:off x="8662735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6" name="Google Shape;21976;p32"/>
              <p:cNvSpPr/>
              <p:nvPr/>
            </p:nvSpPr>
            <p:spPr>
              <a:xfrm>
                <a:off x="8662735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7" name="Google Shape;21977;p32"/>
              <p:cNvSpPr/>
              <p:nvPr/>
            </p:nvSpPr>
            <p:spPr>
              <a:xfrm>
                <a:off x="8662735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8" name="Google Shape;21978;p32"/>
              <p:cNvSpPr/>
              <p:nvPr/>
            </p:nvSpPr>
            <p:spPr>
              <a:xfrm>
                <a:off x="8662735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9" name="Google Shape;21979;p32"/>
              <p:cNvSpPr/>
              <p:nvPr/>
            </p:nvSpPr>
            <p:spPr>
              <a:xfrm>
                <a:off x="8662735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0" name="Google Shape;21980;p32"/>
              <p:cNvSpPr/>
              <p:nvPr/>
            </p:nvSpPr>
            <p:spPr>
              <a:xfrm>
                <a:off x="8662735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81" name="Google Shape;21981;p32"/>
            <p:cNvGrpSpPr/>
            <p:nvPr/>
          </p:nvGrpSpPr>
          <p:grpSpPr>
            <a:xfrm>
              <a:off x="0" y="0"/>
              <a:ext cx="9144000" cy="247800"/>
              <a:chOff x="0" y="0"/>
              <a:chExt cx="9144000" cy="247800"/>
            </a:xfrm>
          </p:grpSpPr>
          <p:sp>
            <p:nvSpPr>
              <p:cNvPr id="21982" name="Google Shape;21982;p32"/>
              <p:cNvSpPr/>
              <p:nvPr/>
            </p:nvSpPr>
            <p:spPr>
              <a:xfrm>
                <a:off x="0" y="0"/>
                <a:ext cx="9144000" cy="247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3" name="Google Shape;21983;p32"/>
              <p:cNvSpPr/>
              <p:nvPr/>
            </p:nvSpPr>
            <p:spPr>
              <a:xfrm>
                <a:off x="8370400" y="78750"/>
                <a:ext cx="90300" cy="903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4" name="Google Shape;21984;p32"/>
              <p:cNvSpPr/>
              <p:nvPr/>
            </p:nvSpPr>
            <p:spPr>
              <a:xfrm>
                <a:off x="8577599" y="78750"/>
                <a:ext cx="90300" cy="903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5" name="Google Shape;21985;p32"/>
              <p:cNvSpPr/>
              <p:nvPr/>
            </p:nvSpPr>
            <p:spPr>
              <a:xfrm>
                <a:off x="8784798" y="78750"/>
                <a:ext cx="90300" cy="903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986" name="Google Shape;21986;p32"/>
          <p:cNvSpPr/>
          <p:nvPr/>
        </p:nvSpPr>
        <p:spPr>
          <a:xfrm>
            <a:off x="2405950" y="695175"/>
            <a:ext cx="4332000" cy="400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7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04" name="Google Shape;17604;p27"/>
          <p:cNvGrpSpPr/>
          <p:nvPr/>
        </p:nvGrpSpPr>
        <p:grpSpPr>
          <a:xfrm>
            <a:off x="50" y="0"/>
            <a:ext cx="9144000" cy="4921204"/>
            <a:chOff x="0" y="0"/>
            <a:chExt cx="9144000" cy="4921204"/>
          </a:xfrm>
        </p:grpSpPr>
        <p:grpSp>
          <p:nvGrpSpPr>
            <p:cNvPr id="17605" name="Google Shape;17605;p27"/>
            <p:cNvGrpSpPr/>
            <p:nvPr/>
          </p:nvGrpSpPr>
          <p:grpSpPr>
            <a:xfrm>
              <a:off x="240606" y="474120"/>
              <a:ext cx="8662729" cy="4447084"/>
              <a:chOff x="240606" y="474120"/>
              <a:chExt cx="8662729" cy="4447084"/>
            </a:xfrm>
          </p:grpSpPr>
          <p:sp>
            <p:nvSpPr>
              <p:cNvPr id="17606" name="Google Shape;17606;p27"/>
              <p:cNvSpPr/>
              <p:nvPr/>
            </p:nvSpPr>
            <p:spPr>
              <a:xfrm>
                <a:off x="240606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7" name="Google Shape;17607;p27"/>
              <p:cNvSpPr/>
              <p:nvPr/>
            </p:nvSpPr>
            <p:spPr>
              <a:xfrm>
                <a:off x="240606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8" name="Google Shape;17608;p27"/>
              <p:cNvSpPr/>
              <p:nvPr/>
            </p:nvSpPr>
            <p:spPr>
              <a:xfrm>
                <a:off x="240606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9" name="Google Shape;17609;p27"/>
              <p:cNvSpPr/>
              <p:nvPr/>
            </p:nvSpPr>
            <p:spPr>
              <a:xfrm>
                <a:off x="240606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0" name="Google Shape;17610;p27"/>
              <p:cNvSpPr/>
              <p:nvPr/>
            </p:nvSpPr>
            <p:spPr>
              <a:xfrm>
                <a:off x="240606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1" name="Google Shape;17611;p27"/>
              <p:cNvSpPr/>
              <p:nvPr/>
            </p:nvSpPr>
            <p:spPr>
              <a:xfrm>
                <a:off x="240606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2" name="Google Shape;17612;p27"/>
              <p:cNvSpPr/>
              <p:nvPr/>
            </p:nvSpPr>
            <p:spPr>
              <a:xfrm>
                <a:off x="240606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3" name="Google Shape;17613;p27"/>
              <p:cNvSpPr/>
              <p:nvPr/>
            </p:nvSpPr>
            <p:spPr>
              <a:xfrm>
                <a:off x="240606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4" name="Google Shape;17614;p27"/>
              <p:cNvSpPr/>
              <p:nvPr/>
            </p:nvSpPr>
            <p:spPr>
              <a:xfrm>
                <a:off x="240606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5" name="Google Shape;17615;p27"/>
              <p:cNvSpPr/>
              <p:nvPr/>
            </p:nvSpPr>
            <p:spPr>
              <a:xfrm>
                <a:off x="240606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6" name="Google Shape;17616;p27"/>
              <p:cNvSpPr/>
              <p:nvPr/>
            </p:nvSpPr>
            <p:spPr>
              <a:xfrm>
                <a:off x="240606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7" name="Google Shape;17617;p27"/>
              <p:cNvSpPr/>
              <p:nvPr/>
            </p:nvSpPr>
            <p:spPr>
              <a:xfrm>
                <a:off x="240606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8" name="Google Shape;17618;p27"/>
              <p:cNvSpPr/>
              <p:nvPr/>
            </p:nvSpPr>
            <p:spPr>
              <a:xfrm>
                <a:off x="240606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9" name="Google Shape;17619;p27"/>
              <p:cNvSpPr/>
              <p:nvPr/>
            </p:nvSpPr>
            <p:spPr>
              <a:xfrm>
                <a:off x="240606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0" name="Google Shape;17620;p27"/>
              <p:cNvSpPr/>
              <p:nvPr/>
            </p:nvSpPr>
            <p:spPr>
              <a:xfrm>
                <a:off x="240606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1" name="Google Shape;17621;p27"/>
              <p:cNvSpPr/>
              <p:nvPr/>
            </p:nvSpPr>
            <p:spPr>
              <a:xfrm>
                <a:off x="240606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2" name="Google Shape;17622;p27"/>
              <p:cNvSpPr/>
              <p:nvPr/>
            </p:nvSpPr>
            <p:spPr>
              <a:xfrm>
                <a:off x="240606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3" name="Google Shape;17623;p27"/>
              <p:cNvSpPr/>
              <p:nvPr/>
            </p:nvSpPr>
            <p:spPr>
              <a:xfrm>
                <a:off x="240606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4" name="Google Shape;17624;p27"/>
              <p:cNvSpPr/>
              <p:nvPr/>
            </p:nvSpPr>
            <p:spPr>
              <a:xfrm>
                <a:off x="240606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5" name="Google Shape;17625;p27"/>
              <p:cNvSpPr/>
              <p:nvPr/>
            </p:nvSpPr>
            <p:spPr>
              <a:xfrm>
                <a:off x="240606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6" name="Google Shape;17626;p27"/>
              <p:cNvSpPr/>
              <p:nvPr/>
            </p:nvSpPr>
            <p:spPr>
              <a:xfrm>
                <a:off x="481263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7" name="Google Shape;17627;p27"/>
              <p:cNvSpPr/>
              <p:nvPr/>
            </p:nvSpPr>
            <p:spPr>
              <a:xfrm>
                <a:off x="721869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8" name="Google Shape;17628;p27"/>
              <p:cNvSpPr/>
              <p:nvPr/>
            </p:nvSpPr>
            <p:spPr>
              <a:xfrm>
                <a:off x="481263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9" name="Google Shape;17629;p27"/>
              <p:cNvSpPr/>
              <p:nvPr/>
            </p:nvSpPr>
            <p:spPr>
              <a:xfrm>
                <a:off x="721869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0" name="Google Shape;17630;p27"/>
              <p:cNvSpPr/>
              <p:nvPr/>
            </p:nvSpPr>
            <p:spPr>
              <a:xfrm>
                <a:off x="481263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1" name="Google Shape;17631;p27"/>
              <p:cNvSpPr/>
              <p:nvPr/>
            </p:nvSpPr>
            <p:spPr>
              <a:xfrm>
                <a:off x="721869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2" name="Google Shape;17632;p27"/>
              <p:cNvSpPr/>
              <p:nvPr/>
            </p:nvSpPr>
            <p:spPr>
              <a:xfrm>
                <a:off x="481263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3" name="Google Shape;17633;p27"/>
              <p:cNvSpPr/>
              <p:nvPr/>
            </p:nvSpPr>
            <p:spPr>
              <a:xfrm>
                <a:off x="721869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4" name="Google Shape;17634;p27"/>
              <p:cNvSpPr/>
              <p:nvPr/>
            </p:nvSpPr>
            <p:spPr>
              <a:xfrm>
                <a:off x="481263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5" name="Google Shape;17635;p27"/>
              <p:cNvSpPr/>
              <p:nvPr/>
            </p:nvSpPr>
            <p:spPr>
              <a:xfrm>
                <a:off x="721869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6" name="Google Shape;17636;p27"/>
              <p:cNvSpPr/>
              <p:nvPr/>
            </p:nvSpPr>
            <p:spPr>
              <a:xfrm>
                <a:off x="481263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7" name="Google Shape;17637;p27"/>
              <p:cNvSpPr/>
              <p:nvPr/>
            </p:nvSpPr>
            <p:spPr>
              <a:xfrm>
                <a:off x="721869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8" name="Google Shape;17638;p27"/>
              <p:cNvSpPr/>
              <p:nvPr/>
            </p:nvSpPr>
            <p:spPr>
              <a:xfrm>
                <a:off x="481263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9" name="Google Shape;17639;p27"/>
              <p:cNvSpPr/>
              <p:nvPr/>
            </p:nvSpPr>
            <p:spPr>
              <a:xfrm>
                <a:off x="721869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0" name="Google Shape;17640;p27"/>
              <p:cNvSpPr/>
              <p:nvPr/>
            </p:nvSpPr>
            <p:spPr>
              <a:xfrm>
                <a:off x="481263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1" name="Google Shape;17641;p27"/>
              <p:cNvSpPr/>
              <p:nvPr/>
            </p:nvSpPr>
            <p:spPr>
              <a:xfrm>
                <a:off x="721869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2" name="Google Shape;17642;p27"/>
              <p:cNvSpPr/>
              <p:nvPr/>
            </p:nvSpPr>
            <p:spPr>
              <a:xfrm>
                <a:off x="481263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3" name="Google Shape;17643;p27"/>
              <p:cNvSpPr/>
              <p:nvPr/>
            </p:nvSpPr>
            <p:spPr>
              <a:xfrm>
                <a:off x="721869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4" name="Google Shape;17644;p27"/>
              <p:cNvSpPr/>
              <p:nvPr/>
            </p:nvSpPr>
            <p:spPr>
              <a:xfrm>
                <a:off x="481263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5" name="Google Shape;17645;p27"/>
              <p:cNvSpPr/>
              <p:nvPr/>
            </p:nvSpPr>
            <p:spPr>
              <a:xfrm>
                <a:off x="721869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6" name="Google Shape;17646;p27"/>
              <p:cNvSpPr/>
              <p:nvPr/>
            </p:nvSpPr>
            <p:spPr>
              <a:xfrm>
                <a:off x="481263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7" name="Google Shape;17647;p27"/>
              <p:cNvSpPr/>
              <p:nvPr/>
            </p:nvSpPr>
            <p:spPr>
              <a:xfrm>
                <a:off x="721869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8" name="Google Shape;17648;p27"/>
              <p:cNvSpPr/>
              <p:nvPr/>
            </p:nvSpPr>
            <p:spPr>
              <a:xfrm>
                <a:off x="481263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9" name="Google Shape;17649;p27"/>
              <p:cNvSpPr/>
              <p:nvPr/>
            </p:nvSpPr>
            <p:spPr>
              <a:xfrm>
                <a:off x="721869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0" name="Google Shape;17650;p27"/>
              <p:cNvSpPr/>
              <p:nvPr/>
            </p:nvSpPr>
            <p:spPr>
              <a:xfrm>
                <a:off x="481263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1" name="Google Shape;17651;p27"/>
              <p:cNvSpPr/>
              <p:nvPr/>
            </p:nvSpPr>
            <p:spPr>
              <a:xfrm>
                <a:off x="721869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2" name="Google Shape;17652;p27"/>
              <p:cNvSpPr/>
              <p:nvPr/>
            </p:nvSpPr>
            <p:spPr>
              <a:xfrm>
                <a:off x="481263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3" name="Google Shape;17653;p27"/>
              <p:cNvSpPr/>
              <p:nvPr/>
            </p:nvSpPr>
            <p:spPr>
              <a:xfrm>
                <a:off x="721869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4" name="Google Shape;17654;p27"/>
              <p:cNvSpPr/>
              <p:nvPr/>
            </p:nvSpPr>
            <p:spPr>
              <a:xfrm>
                <a:off x="481263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5" name="Google Shape;17655;p27"/>
              <p:cNvSpPr/>
              <p:nvPr/>
            </p:nvSpPr>
            <p:spPr>
              <a:xfrm>
                <a:off x="721869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6" name="Google Shape;17656;p27"/>
              <p:cNvSpPr/>
              <p:nvPr/>
            </p:nvSpPr>
            <p:spPr>
              <a:xfrm>
                <a:off x="481263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7" name="Google Shape;17657;p27"/>
              <p:cNvSpPr/>
              <p:nvPr/>
            </p:nvSpPr>
            <p:spPr>
              <a:xfrm>
                <a:off x="721869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8" name="Google Shape;17658;p27"/>
              <p:cNvSpPr/>
              <p:nvPr/>
            </p:nvSpPr>
            <p:spPr>
              <a:xfrm>
                <a:off x="481263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9" name="Google Shape;17659;p27"/>
              <p:cNvSpPr/>
              <p:nvPr/>
            </p:nvSpPr>
            <p:spPr>
              <a:xfrm>
                <a:off x="721869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0" name="Google Shape;17660;p27"/>
              <p:cNvSpPr/>
              <p:nvPr/>
            </p:nvSpPr>
            <p:spPr>
              <a:xfrm>
                <a:off x="481263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1" name="Google Shape;17661;p27"/>
              <p:cNvSpPr/>
              <p:nvPr/>
            </p:nvSpPr>
            <p:spPr>
              <a:xfrm>
                <a:off x="721869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2" name="Google Shape;17662;p27"/>
              <p:cNvSpPr/>
              <p:nvPr/>
            </p:nvSpPr>
            <p:spPr>
              <a:xfrm>
                <a:off x="481263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3" name="Google Shape;17663;p27"/>
              <p:cNvSpPr/>
              <p:nvPr/>
            </p:nvSpPr>
            <p:spPr>
              <a:xfrm>
                <a:off x="721869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4" name="Google Shape;17664;p27"/>
              <p:cNvSpPr/>
              <p:nvPr/>
            </p:nvSpPr>
            <p:spPr>
              <a:xfrm>
                <a:off x="481263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5" name="Google Shape;17665;p27"/>
              <p:cNvSpPr/>
              <p:nvPr/>
            </p:nvSpPr>
            <p:spPr>
              <a:xfrm>
                <a:off x="721869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6" name="Google Shape;17666;p27"/>
              <p:cNvSpPr/>
              <p:nvPr/>
            </p:nvSpPr>
            <p:spPr>
              <a:xfrm>
                <a:off x="962526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7" name="Google Shape;17667;p27"/>
              <p:cNvSpPr/>
              <p:nvPr/>
            </p:nvSpPr>
            <p:spPr>
              <a:xfrm>
                <a:off x="1203132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8" name="Google Shape;17668;p27"/>
              <p:cNvSpPr/>
              <p:nvPr/>
            </p:nvSpPr>
            <p:spPr>
              <a:xfrm>
                <a:off x="962526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9" name="Google Shape;17669;p27"/>
              <p:cNvSpPr/>
              <p:nvPr/>
            </p:nvSpPr>
            <p:spPr>
              <a:xfrm>
                <a:off x="1203132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0" name="Google Shape;17670;p27"/>
              <p:cNvSpPr/>
              <p:nvPr/>
            </p:nvSpPr>
            <p:spPr>
              <a:xfrm>
                <a:off x="962526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1" name="Google Shape;17671;p27"/>
              <p:cNvSpPr/>
              <p:nvPr/>
            </p:nvSpPr>
            <p:spPr>
              <a:xfrm>
                <a:off x="1203132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2" name="Google Shape;17672;p27"/>
              <p:cNvSpPr/>
              <p:nvPr/>
            </p:nvSpPr>
            <p:spPr>
              <a:xfrm>
                <a:off x="962526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3" name="Google Shape;17673;p27"/>
              <p:cNvSpPr/>
              <p:nvPr/>
            </p:nvSpPr>
            <p:spPr>
              <a:xfrm>
                <a:off x="1203132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4" name="Google Shape;17674;p27"/>
              <p:cNvSpPr/>
              <p:nvPr/>
            </p:nvSpPr>
            <p:spPr>
              <a:xfrm>
                <a:off x="962526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5" name="Google Shape;17675;p27"/>
              <p:cNvSpPr/>
              <p:nvPr/>
            </p:nvSpPr>
            <p:spPr>
              <a:xfrm>
                <a:off x="1203132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6" name="Google Shape;17676;p27"/>
              <p:cNvSpPr/>
              <p:nvPr/>
            </p:nvSpPr>
            <p:spPr>
              <a:xfrm>
                <a:off x="962526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7" name="Google Shape;17677;p27"/>
              <p:cNvSpPr/>
              <p:nvPr/>
            </p:nvSpPr>
            <p:spPr>
              <a:xfrm>
                <a:off x="1203132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8" name="Google Shape;17678;p27"/>
              <p:cNvSpPr/>
              <p:nvPr/>
            </p:nvSpPr>
            <p:spPr>
              <a:xfrm>
                <a:off x="962526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9" name="Google Shape;17679;p27"/>
              <p:cNvSpPr/>
              <p:nvPr/>
            </p:nvSpPr>
            <p:spPr>
              <a:xfrm>
                <a:off x="1203132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0" name="Google Shape;17680;p27"/>
              <p:cNvSpPr/>
              <p:nvPr/>
            </p:nvSpPr>
            <p:spPr>
              <a:xfrm>
                <a:off x="962526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1" name="Google Shape;17681;p27"/>
              <p:cNvSpPr/>
              <p:nvPr/>
            </p:nvSpPr>
            <p:spPr>
              <a:xfrm>
                <a:off x="1203132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2" name="Google Shape;17682;p27"/>
              <p:cNvSpPr/>
              <p:nvPr/>
            </p:nvSpPr>
            <p:spPr>
              <a:xfrm>
                <a:off x="962526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3" name="Google Shape;17683;p27"/>
              <p:cNvSpPr/>
              <p:nvPr/>
            </p:nvSpPr>
            <p:spPr>
              <a:xfrm>
                <a:off x="1203132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4" name="Google Shape;17684;p27"/>
              <p:cNvSpPr/>
              <p:nvPr/>
            </p:nvSpPr>
            <p:spPr>
              <a:xfrm>
                <a:off x="962526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5" name="Google Shape;17685;p27"/>
              <p:cNvSpPr/>
              <p:nvPr/>
            </p:nvSpPr>
            <p:spPr>
              <a:xfrm>
                <a:off x="1203132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6" name="Google Shape;17686;p27"/>
              <p:cNvSpPr/>
              <p:nvPr/>
            </p:nvSpPr>
            <p:spPr>
              <a:xfrm>
                <a:off x="962526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7" name="Google Shape;17687;p27"/>
              <p:cNvSpPr/>
              <p:nvPr/>
            </p:nvSpPr>
            <p:spPr>
              <a:xfrm>
                <a:off x="1203132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8" name="Google Shape;17688;p27"/>
              <p:cNvSpPr/>
              <p:nvPr/>
            </p:nvSpPr>
            <p:spPr>
              <a:xfrm>
                <a:off x="962526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9" name="Google Shape;17689;p27"/>
              <p:cNvSpPr/>
              <p:nvPr/>
            </p:nvSpPr>
            <p:spPr>
              <a:xfrm>
                <a:off x="1203132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0" name="Google Shape;17690;p27"/>
              <p:cNvSpPr/>
              <p:nvPr/>
            </p:nvSpPr>
            <p:spPr>
              <a:xfrm>
                <a:off x="962526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1" name="Google Shape;17691;p27"/>
              <p:cNvSpPr/>
              <p:nvPr/>
            </p:nvSpPr>
            <p:spPr>
              <a:xfrm>
                <a:off x="1203132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2" name="Google Shape;17692;p27"/>
              <p:cNvSpPr/>
              <p:nvPr/>
            </p:nvSpPr>
            <p:spPr>
              <a:xfrm>
                <a:off x="962526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3" name="Google Shape;17693;p27"/>
              <p:cNvSpPr/>
              <p:nvPr/>
            </p:nvSpPr>
            <p:spPr>
              <a:xfrm>
                <a:off x="1203132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4" name="Google Shape;17694;p27"/>
              <p:cNvSpPr/>
              <p:nvPr/>
            </p:nvSpPr>
            <p:spPr>
              <a:xfrm>
                <a:off x="962526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5" name="Google Shape;17695;p27"/>
              <p:cNvSpPr/>
              <p:nvPr/>
            </p:nvSpPr>
            <p:spPr>
              <a:xfrm>
                <a:off x="1203132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6" name="Google Shape;17696;p27"/>
              <p:cNvSpPr/>
              <p:nvPr/>
            </p:nvSpPr>
            <p:spPr>
              <a:xfrm>
                <a:off x="962526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7" name="Google Shape;17697;p27"/>
              <p:cNvSpPr/>
              <p:nvPr/>
            </p:nvSpPr>
            <p:spPr>
              <a:xfrm>
                <a:off x="1203132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8" name="Google Shape;17698;p27"/>
              <p:cNvSpPr/>
              <p:nvPr/>
            </p:nvSpPr>
            <p:spPr>
              <a:xfrm>
                <a:off x="962526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9" name="Google Shape;17699;p27"/>
              <p:cNvSpPr/>
              <p:nvPr/>
            </p:nvSpPr>
            <p:spPr>
              <a:xfrm>
                <a:off x="1203132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0" name="Google Shape;17700;p27"/>
              <p:cNvSpPr/>
              <p:nvPr/>
            </p:nvSpPr>
            <p:spPr>
              <a:xfrm>
                <a:off x="962526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1" name="Google Shape;17701;p27"/>
              <p:cNvSpPr/>
              <p:nvPr/>
            </p:nvSpPr>
            <p:spPr>
              <a:xfrm>
                <a:off x="1203132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2" name="Google Shape;17702;p27"/>
              <p:cNvSpPr/>
              <p:nvPr/>
            </p:nvSpPr>
            <p:spPr>
              <a:xfrm>
                <a:off x="962526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3" name="Google Shape;17703;p27"/>
              <p:cNvSpPr/>
              <p:nvPr/>
            </p:nvSpPr>
            <p:spPr>
              <a:xfrm>
                <a:off x="1203132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4" name="Google Shape;17704;p27"/>
              <p:cNvSpPr/>
              <p:nvPr/>
            </p:nvSpPr>
            <p:spPr>
              <a:xfrm>
                <a:off x="962526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5" name="Google Shape;17705;p27"/>
              <p:cNvSpPr/>
              <p:nvPr/>
            </p:nvSpPr>
            <p:spPr>
              <a:xfrm>
                <a:off x="1203132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6" name="Google Shape;17706;p27"/>
              <p:cNvSpPr/>
              <p:nvPr/>
            </p:nvSpPr>
            <p:spPr>
              <a:xfrm>
                <a:off x="1443789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7" name="Google Shape;17707;p27"/>
              <p:cNvSpPr/>
              <p:nvPr/>
            </p:nvSpPr>
            <p:spPr>
              <a:xfrm>
                <a:off x="1684395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8" name="Google Shape;17708;p27"/>
              <p:cNvSpPr/>
              <p:nvPr/>
            </p:nvSpPr>
            <p:spPr>
              <a:xfrm>
                <a:off x="1443789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9" name="Google Shape;17709;p27"/>
              <p:cNvSpPr/>
              <p:nvPr/>
            </p:nvSpPr>
            <p:spPr>
              <a:xfrm>
                <a:off x="1684395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0" name="Google Shape;17710;p27"/>
              <p:cNvSpPr/>
              <p:nvPr/>
            </p:nvSpPr>
            <p:spPr>
              <a:xfrm>
                <a:off x="1443789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1" name="Google Shape;17711;p27"/>
              <p:cNvSpPr/>
              <p:nvPr/>
            </p:nvSpPr>
            <p:spPr>
              <a:xfrm>
                <a:off x="1684395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2" name="Google Shape;17712;p27"/>
              <p:cNvSpPr/>
              <p:nvPr/>
            </p:nvSpPr>
            <p:spPr>
              <a:xfrm>
                <a:off x="1443789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3" name="Google Shape;17713;p27"/>
              <p:cNvSpPr/>
              <p:nvPr/>
            </p:nvSpPr>
            <p:spPr>
              <a:xfrm>
                <a:off x="1684395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4" name="Google Shape;17714;p27"/>
              <p:cNvSpPr/>
              <p:nvPr/>
            </p:nvSpPr>
            <p:spPr>
              <a:xfrm>
                <a:off x="1443789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5" name="Google Shape;17715;p27"/>
              <p:cNvSpPr/>
              <p:nvPr/>
            </p:nvSpPr>
            <p:spPr>
              <a:xfrm>
                <a:off x="1684395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6" name="Google Shape;17716;p27"/>
              <p:cNvSpPr/>
              <p:nvPr/>
            </p:nvSpPr>
            <p:spPr>
              <a:xfrm>
                <a:off x="1443789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7" name="Google Shape;17717;p27"/>
              <p:cNvSpPr/>
              <p:nvPr/>
            </p:nvSpPr>
            <p:spPr>
              <a:xfrm>
                <a:off x="1684395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8" name="Google Shape;17718;p27"/>
              <p:cNvSpPr/>
              <p:nvPr/>
            </p:nvSpPr>
            <p:spPr>
              <a:xfrm>
                <a:off x="1443789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9" name="Google Shape;17719;p27"/>
              <p:cNvSpPr/>
              <p:nvPr/>
            </p:nvSpPr>
            <p:spPr>
              <a:xfrm>
                <a:off x="1684395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0" name="Google Shape;17720;p27"/>
              <p:cNvSpPr/>
              <p:nvPr/>
            </p:nvSpPr>
            <p:spPr>
              <a:xfrm>
                <a:off x="1443789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1" name="Google Shape;17721;p27"/>
              <p:cNvSpPr/>
              <p:nvPr/>
            </p:nvSpPr>
            <p:spPr>
              <a:xfrm>
                <a:off x="1684395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2" name="Google Shape;17722;p27"/>
              <p:cNvSpPr/>
              <p:nvPr/>
            </p:nvSpPr>
            <p:spPr>
              <a:xfrm>
                <a:off x="1443789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3" name="Google Shape;17723;p27"/>
              <p:cNvSpPr/>
              <p:nvPr/>
            </p:nvSpPr>
            <p:spPr>
              <a:xfrm>
                <a:off x="1684395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4" name="Google Shape;17724;p27"/>
              <p:cNvSpPr/>
              <p:nvPr/>
            </p:nvSpPr>
            <p:spPr>
              <a:xfrm>
                <a:off x="1443789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5" name="Google Shape;17725;p27"/>
              <p:cNvSpPr/>
              <p:nvPr/>
            </p:nvSpPr>
            <p:spPr>
              <a:xfrm>
                <a:off x="1684395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6" name="Google Shape;17726;p27"/>
              <p:cNvSpPr/>
              <p:nvPr/>
            </p:nvSpPr>
            <p:spPr>
              <a:xfrm>
                <a:off x="1443789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7" name="Google Shape;17727;p27"/>
              <p:cNvSpPr/>
              <p:nvPr/>
            </p:nvSpPr>
            <p:spPr>
              <a:xfrm>
                <a:off x="1684395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8" name="Google Shape;17728;p27"/>
              <p:cNvSpPr/>
              <p:nvPr/>
            </p:nvSpPr>
            <p:spPr>
              <a:xfrm>
                <a:off x="1443789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9" name="Google Shape;17729;p27"/>
              <p:cNvSpPr/>
              <p:nvPr/>
            </p:nvSpPr>
            <p:spPr>
              <a:xfrm>
                <a:off x="1684395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0" name="Google Shape;17730;p27"/>
              <p:cNvSpPr/>
              <p:nvPr/>
            </p:nvSpPr>
            <p:spPr>
              <a:xfrm>
                <a:off x="1443789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1" name="Google Shape;17731;p27"/>
              <p:cNvSpPr/>
              <p:nvPr/>
            </p:nvSpPr>
            <p:spPr>
              <a:xfrm>
                <a:off x="1684395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2" name="Google Shape;17732;p27"/>
              <p:cNvSpPr/>
              <p:nvPr/>
            </p:nvSpPr>
            <p:spPr>
              <a:xfrm>
                <a:off x="1443789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3" name="Google Shape;17733;p27"/>
              <p:cNvSpPr/>
              <p:nvPr/>
            </p:nvSpPr>
            <p:spPr>
              <a:xfrm>
                <a:off x="1684395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4" name="Google Shape;17734;p27"/>
              <p:cNvSpPr/>
              <p:nvPr/>
            </p:nvSpPr>
            <p:spPr>
              <a:xfrm>
                <a:off x="1443789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5" name="Google Shape;17735;p27"/>
              <p:cNvSpPr/>
              <p:nvPr/>
            </p:nvSpPr>
            <p:spPr>
              <a:xfrm>
                <a:off x="1684395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6" name="Google Shape;17736;p27"/>
              <p:cNvSpPr/>
              <p:nvPr/>
            </p:nvSpPr>
            <p:spPr>
              <a:xfrm>
                <a:off x="1443789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7" name="Google Shape;17737;p27"/>
              <p:cNvSpPr/>
              <p:nvPr/>
            </p:nvSpPr>
            <p:spPr>
              <a:xfrm>
                <a:off x="1684395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8" name="Google Shape;17738;p27"/>
              <p:cNvSpPr/>
              <p:nvPr/>
            </p:nvSpPr>
            <p:spPr>
              <a:xfrm>
                <a:off x="1443789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9" name="Google Shape;17739;p27"/>
              <p:cNvSpPr/>
              <p:nvPr/>
            </p:nvSpPr>
            <p:spPr>
              <a:xfrm>
                <a:off x="1684395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0" name="Google Shape;17740;p27"/>
              <p:cNvSpPr/>
              <p:nvPr/>
            </p:nvSpPr>
            <p:spPr>
              <a:xfrm>
                <a:off x="1443789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1" name="Google Shape;17741;p27"/>
              <p:cNvSpPr/>
              <p:nvPr/>
            </p:nvSpPr>
            <p:spPr>
              <a:xfrm>
                <a:off x="1684395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2" name="Google Shape;17742;p27"/>
              <p:cNvSpPr/>
              <p:nvPr/>
            </p:nvSpPr>
            <p:spPr>
              <a:xfrm>
                <a:off x="1443789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3" name="Google Shape;17743;p27"/>
              <p:cNvSpPr/>
              <p:nvPr/>
            </p:nvSpPr>
            <p:spPr>
              <a:xfrm>
                <a:off x="1684395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4" name="Google Shape;17744;p27"/>
              <p:cNvSpPr/>
              <p:nvPr/>
            </p:nvSpPr>
            <p:spPr>
              <a:xfrm>
                <a:off x="1443789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5" name="Google Shape;17745;p27"/>
              <p:cNvSpPr/>
              <p:nvPr/>
            </p:nvSpPr>
            <p:spPr>
              <a:xfrm>
                <a:off x="1684395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6" name="Google Shape;17746;p27"/>
              <p:cNvSpPr/>
              <p:nvPr/>
            </p:nvSpPr>
            <p:spPr>
              <a:xfrm>
                <a:off x="1925052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7" name="Google Shape;17747;p27"/>
              <p:cNvSpPr/>
              <p:nvPr/>
            </p:nvSpPr>
            <p:spPr>
              <a:xfrm>
                <a:off x="2165658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8" name="Google Shape;17748;p27"/>
              <p:cNvSpPr/>
              <p:nvPr/>
            </p:nvSpPr>
            <p:spPr>
              <a:xfrm>
                <a:off x="1925052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9" name="Google Shape;17749;p27"/>
              <p:cNvSpPr/>
              <p:nvPr/>
            </p:nvSpPr>
            <p:spPr>
              <a:xfrm>
                <a:off x="2165658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0" name="Google Shape;17750;p27"/>
              <p:cNvSpPr/>
              <p:nvPr/>
            </p:nvSpPr>
            <p:spPr>
              <a:xfrm>
                <a:off x="1925052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1" name="Google Shape;17751;p27"/>
              <p:cNvSpPr/>
              <p:nvPr/>
            </p:nvSpPr>
            <p:spPr>
              <a:xfrm>
                <a:off x="2165658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2" name="Google Shape;17752;p27"/>
              <p:cNvSpPr/>
              <p:nvPr/>
            </p:nvSpPr>
            <p:spPr>
              <a:xfrm>
                <a:off x="1925052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3" name="Google Shape;17753;p27"/>
              <p:cNvSpPr/>
              <p:nvPr/>
            </p:nvSpPr>
            <p:spPr>
              <a:xfrm>
                <a:off x="2165658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4" name="Google Shape;17754;p27"/>
              <p:cNvSpPr/>
              <p:nvPr/>
            </p:nvSpPr>
            <p:spPr>
              <a:xfrm>
                <a:off x="1925052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5" name="Google Shape;17755;p27"/>
              <p:cNvSpPr/>
              <p:nvPr/>
            </p:nvSpPr>
            <p:spPr>
              <a:xfrm>
                <a:off x="2165658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6" name="Google Shape;17756;p27"/>
              <p:cNvSpPr/>
              <p:nvPr/>
            </p:nvSpPr>
            <p:spPr>
              <a:xfrm>
                <a:off x="1925052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7" name="Google Shape;17757;p27"/>
              <p:cNvSpPr/>
              <p:nvPr/>
            </p:nvSpPr>
            <p:spPr>
              <a:xfrm>
                <a:off x="2165658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8" name="Google Shape;17758;p27"/>
              <p:cNvSpPr/>
              <p:nvPr/>
            </p:nvSpPr>
            <p:spPr>
              <a:xfrm>
                <a:off x="1925052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9" name="Google Shape;17759;p27"/>
              <p:cNvSpPr/>
              <p:nvPr/>
            </p:nvSpPr>
            <p:spPr>
              <a:xfrm>
                <a:off x="2165658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0" name="Google Shape;17760;p27"/>
              <p:cNvSpPr/>
              <p:nvPr/>
            </p:nvSpPr>
            <p:spPr>
              <a:xfrm>
                <a:off x="1925052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1" name="Google Shape;17761;p27"/>
              <p:cNvSpPr/>
              <p:nvPr/>
            </p:nvSpPr>
            <p:spPr>
              <a:xfrm>
                <a:off x="2165658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2" name="Google Shape;17762;p27"/>
              <p:cNvSpPr/>
              <p:nvPr/>
            </p:nvSpPr>
            <p:spPr>
              <a:xfrm>
                <a:off x="1925052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3" name="Google Shape;17763;p27"/>
              <p:cNvSpPr/>
              <p:nvPr/>
            </p:nvSpPr>
            <p:spPr>
              <a:xfrm>
                <a:off x="2165658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4" name="Google Shape;17764;p27"/>
              <p:cNvSpPr/>
              <p:nvPr/>
            </p:nvSpPr>
            <p:spPr>
              <a:xfrm>
                <a:off x="1925052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5" name="Google Shape;17765;p27"/>
              <p:cNvSpPr/>
              <p:nvPr/>
            </p:nvSpPr>
            <p:spPr>
              <a:xfrm>
                <a:off x="2165658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6" name="Google Shape;17766;p27"/>
              <p:cNvSpPr/>
              <p:nvPr/>
            </p:nvSpPr>
            <p:spPr>
              <a:xfrm>
                <a:off x="1925052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7" name="Google Shape;17767;p27"/>
              <p:cNvSpPr/>
              <p:nvPr/>
            </p:nvSpPr>
            <p:spPr>
              <a:xfrm>
                <a:off x="2165658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8" name="Google Shape;17768;p27"/>
              <p:cNvSpPr/>
              <p:nvPr/>
            </p:nvSpPr>
            <p:spPr>
              <a:xfrm>
                <a:off x="1925052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9" name="Google Shape;17769;p27"/>
              <p:cNvSpPr/>
              <p:nvPr/>
            </p:nvSpPr>
            <p:spPr>
              <a:xfrm>
                <a:off x="2165658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0" name="Google Shape;17770;p27"/>
              <p:cNvSpPr/>
              <p:nvPr/>
            </p:nvSpPr>
            <p:spPr>
              <a:xfrm>
                <a:off x="1925052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1" name="Google Shape;17771;p27"/>
              <p:cNvSpPr/>
              <p:nvPr/>
            </p:nvSpPr>
            <p:spPr>
              <a:xfrm>
                <a:off x="2165658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2" name="Google Shape;17772;p27"/>
              <p:cNvSpPr/>
              <p:nvPr/>
            </p:nvSpPr>
            <p:spPr>
              <a:xfrm>
                <a:off x="1925052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3" name="Google Shape;17773;p27"/>
              <p:cNvSpPr/>
              <p:nvPr/>
            </p:nvSpPr>
            <p:spPr>
              <a:xfrm>
                <a:off x="2165658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4" name="Google Shape;17774;p27"/>
              <p:cNvSpPr/>
              <p:nvPr/>
            </p:nvSpPr>
            <p:spPr>
              <a:xfrm>
                <a:off x="1925052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5" name="Google Shape;17775;p27"/>
              <p:cNvSpPr/>
              <p:nvPr/>
            </p:nvSpPr>
            <p:spPr>
              <a:xfrm>
                <a:off x="2165658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6" name="Google Shape;17776;p27"/>
              <p:cNvSpPr/>
              <p:nvPr/>
            </p:nvSpPr>
            <p:spPr>
              <a:xfrm>
                <a:off x="1925052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7" name="Google Shape;17777;p27"/>
              <p:cNvSpPr/>
              <p:nvPr/>
            </p:nvSpPr>
            <p:spPr>
              <a:xfrm>
                <a:off x="2165658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8" name="Google Shape;17778;p27"/>
              <p:cNvSpPr/>
              <p:nvPr/>
            </p:nvSpPr>
            <p:spPr>
              <a:xfrm>
                <a:off x="1925052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9" name="Google Shape;17779;p27"/>
              <p:cNvSpPr/>
              <p:nvPr/>
            </p:nvSpPr>
            <p:spPr>
              <a:xfrm>
                <a:off x="2165658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0" name="Google Shape;17780;p27"/>
              <p:cNvSpPr/>
              <p:nvPr/>
            </p:nvSpPr>
            <p:spPr>
              <a:xfrm>
                <a:off x="1925052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1" name="Google Shape;17781;p27"/>
              <p:cNvSpPr/>
              <p:nvPr/>
            </p:nvSpPr>
            <p:spPr>
              <a:xfrm>
                <a:off x="2165658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2" name="Google Shape;17782;p27"/>
              <p:cNvSpPr/>
              <p:nvPr/>
            </p:nvSpPr>
            <p:spPr>
              <a:xfrm>
                <a:off x="1925052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3" name="Google Shape;17783;p27"/>
              <p:cNvSpPr/>
              <p:nvPr/>
            </p:nvSpPr>
            <p:spPr>
              <a:xfrm>
                <a:off x="2165658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4" name="Google Shape;17784;p27"/>
              <p:cNvSpPr/>
              <p:nvPr/>
            </p:nvSpPr>
            <p:spPr>
              <a:xfrm>
                <a:off x="1925052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5" name="Google Shape;17785;p27"/>
              <p:cNvSpPr/>
              <p:nvPr/>
            </p:nvSpPr>
            <p:spPr>
              <a:xfrm>
                <a:off x="2165658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6" name="Google Shape;17786;p27"/>
              <p:cNvSpPr/>
              <p:nvPr/>
            </p:nvSpPr>
            <p:spPr>
              <a:xfrm>
                <a:off x="2406315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7" name="Google Shape;17787;p27"/>
              <p:cNvSpPr/>
              <p:nvPr/>
            </p:nvSpPr>
            <p:spPr>
              <a:xfrm>
                <a:off x="2646921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8" name="Google Shape;17788;p27"/>
              <p:cNvSpPr/>
              <p:nvPr/>
            </p:nvSpPr>
            <p:spPr>
              <a:xfrm>
                <a:off x="2406315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9" name="Google Shape;17789;p27"/>
              <p:cNvSpPr/>
              <p:nvPr/>
            </p:nvSpPr>
            <p:spPr>
              <a:xfrm>
                <a:off x="2646921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0" name="Google Shape;17790;p27"/>
              <p:cNvSpPr/>
              <p:nvPr/>
            </p:nvSpPr>
            <p:spPr>
              <a:xfrm>
                <a:off x="2406315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1" name="Google Shape;17791;p27"/>
              <p:cNvSpPr/>
              <p:nvPr/>
            </p:nvSpPr>
            <p:spPr>
              <a:xfrm>
                <a:off x="2646921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2" name="Google Shape;17792;p27"/>
              <p:cNvSpPr/>
              <p:nvPr/>
            </p:nvSpPr>
            <p:spPr>
              <a:xfrm>
                <a:off x="2406315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3" name="Google Shape;17793;p27"/>
              <p:cNvSpPr/>
              <p:nvPr/>
            </p:nvSpPr>
            <p:spPr>
              <a:xfrm>
                <a:off x="2646921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4" name="Google Shape;17794;p27"/>
              <p:cNvSpPr/>
              <p:nvPr/>
            </p:nvSpPr>
            <p:spPr>
              <a:xfrm>
                <a:off x="2406315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5" name="Google Shape;17795;p27"/>
              <p:cNvSpPr/>
              <p:nvPr/>
            </p:nvSpPr>
            <p:spPr>
              <a:xfrm>
                <a:off x="2646921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6" name="Google Shape;17796;p27"/>
              <p:cNvSpPr/>
              <p:nvPr/>
            </p:nvSpPr>
            <p:spPr>
              <a:xfrm>
                <a:off x="2406315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7" name="Google Shape;17797;p27"/>
              <p:cNvSpPr/>
              <p:nvPr/>
            </p:nvSpPr>
            <p:spPr>
              <a:xfrm>
                <a:off x="2646921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8" name="Google Shape;17798;p27"/>
              <p:cNvSpPr/>
              <p:nvPr/>
            </p:nvSpPr>
            <p:spPr>
              <a:xfrm>
                <a:off x="2406315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9" name="Google Shape;17799;p27"/>
              <p:cNvSpPr/>
              <p:nvPr/>
            </p:nvSpPr>
            <p:spPr>
              <a:xfrm>
                <a:off x="2646921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0" name="Google Shape;17800;p27"/>
              <p:cNvSpPr/>
              <p:nvPr/>
            </p:nvSpPr>
            <p:spPr>
              <a:xfrm>
                <a:off x="2406315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1" name="Google Shape;17801;p27"/>
              <p:cNvSpPr/>
              <p:nvPr/>
            </p:nvSpPr>
            <p:spPr>
              <a:xfrm>
                <a:off x="2646921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2" name="Google Shape;17802;p27"/>
              <p:cNvSpPr/>
              <p:nvPr/>
            </p:nvSpPr>
            <p:spPr>
              <a:xfrm>
                <a:off x="2406315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3" name="Google Shape;17803;p27"/>
              <p:cNvSpPr/>
              <p:nvPr/>
            </p:nvSpPr>
            <p:spPr>
              <a:xfrm>
                <a:off x="2646921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4" name="Google Shape;17804;p27"/>
              <p:cNvSpPr/>
              <p:nvPr/>
            </p:nvSpPr>
            <p:spPr>
              <a:xfrm>
                <a:off x="2406315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5" name="Google Shape;17805;p27"/>
              <p:cNvSpPr/>
              <p:nvPr/>
            </p:nvSpPr>
            <p:spPr>
              <a:xfrm>
                <a:off x="2646921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6" name="Google Shape;17806;p27"/>
              <p:cNvSpPr/>
              <p:nvPr/>
            </p:nvSpPr>
            <p:spPr>
              <a:xfrm>
                <a:off x="2406315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7" name="Google Shape;17807;p27"/>
              <p:cNvSpPr/>
              <p:nvPr/>
            </p:nvSpPr>
            <p:spPr>
              <a:xfrm>
                <a:off x="2646921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8" name="Google Shape;17808;p27"/>
              <p:cNvSpPr/>
              <p:nvPr/>
            </p:nvSpPr>
            <p:spPr>
              <a:xfrm>
                <a:off x="2406315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9" name="Google Shape;17809;p27"/>
              <p:cNvSpPr/>
              <p:nvPr/>
            </p:nvSpPr>
            <p:spPr>
              <a:xfrm>
                <a:off x="2646921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0" name="Google Shape;17810;p27"/>
              <p:cNvSpPr/>
              <p:nvPr/>
            </p:nvSpPr>
            <p:spPr>
              <a:xfrm>
                <a:off x="2406315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1" name="Google Shape;17811;p27"/>
              <p:cNvSpPr/>
              <p:nvPr/>
            </p:nvSpPr>
            <p:spPr>
              <a:xfrm>
                <a:off x="2646921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2" name="Google Shape;17812;p27"/>
              <p:cNvSpPr/>
              <p:nvPr/>
            </p:nvSpPr>
            <p:spPr>
              <a:xfrm>
                <a:off x="2406315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3" name="Google Shape;17813;p27"/>
              <p:cNvSpPr/>
              <p:nvPr/>
            </p:nvSpPr>
            <p:spPr>
              <a:xfrm>
                <a:off x="2646921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4" name="Google Shape;17814;p27"/>
              <p:cNvSpPr/>
              <p:nvPr/>
            </p:nvSpPr>
            <p:spPr>
              <a:xfrm>
                <a:off x="2406315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5" name="Google Shape;17815;p27"/>
              <p:cNvSpPr/>
              <p:nvPr/>
            </p:nvSpPr>
            <p:spPr>
              <a:xfrm>
                <a:off x="2646921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6" name="Google Shape;17816;p27"/>
              <p:cNvSpPr/>
              <p:nvPr/>
            </p:nvSpPr>
            <p:spPr>
              <a:xfrm>
                <a:off x="2406315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7" name="Google Shape;17817;p27"/>
              <p:cNvSpPr/>
              <p:nvPr/>
            </p:nvSpPr>
            <p:spPr>
              <a:xfrm>
                <a:off x="2646921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8" name="Google Shape;17818;p27"/>
              <p:cNvSpPr/>
              <p:nvPr/>
            </p:nvSpPr>
            <p:spPr>
              <a:xfrm>
                <a:off x="2406315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9" name="Google Shape;17819;p27"/>
              <p:cNvSpPr/>
              <p:nvPr/>
            </p:nvSpPr>
            <p:spPr>
              <a:xfrm>
                <a:off x="2646921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0" name="Google Shape;17820;p27"/>
              <p:cNvSpPr/>
              <p:nvPr/>
            </p:nvSpPr>
            <p:spPr>
              <a:xfrm>
                <a:off x="2406315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1" name="Google Shape;17821;p27"/>
              <p:cNvSpPr/>
              <p:nvPr/>
            </p:nvSpPr>
            <p:spPr>
              <a:xfrm>
                <a:off x="2646921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2" name="Google Shape;17822;p27"/>
              <p:cNvSpPr/>
              <p:nvPr/>
            </p:nvSpPr>
            <p:spPr>
              <a:xfrm>
                <a:off x="2406315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3" name="Google Shape;17823;p27"/>
              <p:cNvSpPr/>
              <p:nvPr/>
            </p:nvSpPr>
            <p:spPr>
              <a:xfrm>
                <a:off x="2646921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4" name="Google Shape;17824;p27"/>
              <p:cNvSpPr/>
              <p:nvPr/>
            </p:nvSpPr>
            <p:spPr>
              <a:xfrm>
                <a:off x="2406315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5" name="Google Shape;17825;p27"/>
              <p:cNvSpPr/>
              <p:nvPr/>
            </p:nvSpPr>
            <p:spPr>
              <a:xfrm>
                <a:off x="2646921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6" name="Google Shape;17826;p27"/>
              <p:cNvSpPr/>
              <p:nvPr/>
            </p:nvSpPr>
            <p:spPr>
              <a:xfrm>
                <a:off x="2887578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7" name="Google Shape;17827;p27"/>
              <p:cNvSpPr/>
              <p:nvPr/>
            </p:nvSpPr>
            <p:spPr>
              <a:xfrm>
                <a:off x="3128184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8" name="Google Shape;17828;p27"/>
              <p:cNvSpPr/>
              <p:nvPr/>
            </p:nvSpPr>
            <p:spPr>
              <a:xfrm>
                <a:off x="2887578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9" name="Google Shape;17829;p27"/>
              <p:cNvSpPr/>
              <p:nvPr/>
            </p:nvSpPr>
            <p:spPr>
              <a:xfrm>
                <a:off x="3128184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0" name="Google Shape;17830;p27"/>
              <p:cNvSpPr/>
              <p:nvPr/>
            </p:nvSpPr>
            <p:spPr>
              <a:xfrm>
                <a:off x="2887578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1" name="Google Shape;17831;p27"/>
              <p:cNvSpPr/>
              <p:nvPr/>
            </p:nvSpPr>
            <p:spPr>
              <a:xfrm>
                <a:off x="3128184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2" name="Google Shape;17832;p27"/>
              <p:cNvSpPr/>
              <p:nvPr/>
            </p:nvSpPr>
            <p:spPr>
              <a:xfrm>
                <a:off x="2887578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3" name="Google Shape;17833;p27"/>
              <p:cNvSpPr/>
              <p:nvPr/>
            </p:nvSpPr>
            <p:spPr>
              <a:xfrm>
                <a:off x="3128184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4" name="Google Shape;17834;p27"/>
              <p:cNvSpPr/>
              <p:nvPr/>
            </p:nvSpPr>
            <p:spPr>
              <a:xfrm>
                <a:off x="2887578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5" name="Google Shape;17835;p27"/>
              <p:cNvSpPr/>
              <p:nvPr/>
            </p:nvSpPr>
            <p:spPr>
              <a:xfrm>
                <a:off x="3128184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6" name="Google Shape;17836;p27"/>
              <p:cNvSpPr/>
              <p:nvPr/>
            </p:nvSpPr>
            <p:spPr>
              <a:xfrm>
                <a:off x="2887578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7" name="Google Shape;17837;p27"/>
              <p:cNvSpPr/>
              <p:nvPr/>
            </p:nvSpPr>
            <p:spPr>
              <a:xfrm>
                <a:off x="3128184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8" name="Google Shape;17838;p27"/>
              <p:cNvSpPr/>
              <p:nvPr/>
            </p:nvSpPr>
            <p:spPr>
              <a:xfrm>
                <a:off x="2887578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9" name="Google Shape;17839;p27"/>
              <p:cNvSpPr/>
              <p:nvPr/>
            </p:nvSpPr>
            <p:spPr>
              <a:xfrm>
                <a:off x="3128184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0" name="Google Shape;17840;p27"/>
              <p:cNvSpPr/>
              <p:nvPr/>
            </p:nvSpPr>
            <p:spPr>
              <a:xfrm>
                <a:off x="2887578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1" name="Google Shape;17841;p27"/>
              <p:cNvSpPr/>
              <p:nvPr/>
            </p:nvSpPr>
            <p:spPr>
              <a:xfrm>
                <a:off x="3128184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2" name="Google Shape;17842;p27"/>
              <p:cNvSpPr/>
              <p:nvPr/>
            </p:nvSpPr>
            <p:spPr>
              <a:xfrm>
                <a:off x="2887578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3" name="Google Shape;17843;p27"/>
              <p:cNvSpPr/>
              <p:nvPr/>
            </p:nvSpPr>
            <p:spPr>
              <a:xfrm>
                <a:off x="3128184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4" name="Google Shape;17844;p27"/>
              <p:cNvSpPr/>
              <p:nvPr/>
            </p:nvSpPr>
            <p:spPr>
              <a:xfrm>
                <a:off x="2887578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5" name="Google Shape;17845;p27"/>
              <p:cNvSpPr/>
              <p:nvPr/>
            </p:nvSpPr>
            <p:spPr>
              <a:xfrm>
                <a:off x="3128184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6" name="Google Shape;17846;p27"/>
              <p:cNvSpPr/>
              <p:nvPr/>
            </p:nvSpPr>
            <p:spPr>
              <a:xfrm>
                <a:off x="2887578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7" name="Google Shape;17847;p27"/>
              <p:cNvSpPr/>
              <p:nvPr/>
            </p:nvSpPr>
            <p:spPr>
              <a:xfrm>
                <a:off x="3128184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8" name="Google Shape;17848;p27"/>
              <p:cNvSpPr/>
              <p:nvPr/>
            </p:nvSpPr>
            <p:spPr>
              <a:xfrm>
                <a:off x="2887578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9" name="Google Shape;17849;p27"/>
              <p:cNvSpPr/>
              <p:nvPr/>
            </p:nvSpPr>
            <p:spPr>
              <a:xfrm>
                <a:off x="3128184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0" name="Google Shape;17850;p27"/>
              <p:cNvSpPr/>
              <p:nvPr/>
            </p:nvSpPr>
            <p:spPr>
              <a:xfrm>
                <a:off x="2887578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1" name="Google Shape;17851;p27"/>
              <p:cNvSpPr/>
              <p:nvPr/>
            </p:nvSpPr>
            <p:spPr>
              <a:xfrm>
                <a:off x="3128184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2" name="Google Shape;17852;p27"/>
              <p:cNvSpPr/>
              <p:nvPr/>
            </p:nvSpPr>
            <p:spPr>
              <a:xfrm>
                <a:off x="2887578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3" name="Google Shape;17853;p27"/>
              <p:cNvSpPr/>
              <p:nvPr/>
            </p:nvSpPr>
            <p:spPr>
              <a:xfrm>
                <a:off x="3128184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4" name="Google Shape;17854;p27"/>
              <p:cNvSpPr/>
              <p:nvPr/>
            </p:nvSpPr>
            <p:spPr>
              <a:xfrm>
                <a:off x="2887578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5" name="Google Shape;17855;p27"/>
              <p:cNvSpPr/>
              <p:nvPr/>
            </p:nvSpPr>
            <p:spPr>
              <a:xfrm>
                <a:off x="3128184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6" name="Google Shape;17856;p27"/>
              <p:cNvSpPr/>
              <p:nvPr/>
            </p:nvSpPr>
            <p:spPr>
              <a:xfrm>
                <a:off x="2887578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7" name="Google Shape;17857;p27"/>
              <p:cNvSpPr/>
              <p:nvPr/>
            </p:nvSpPr>
            <p:spPr>
              <a:xfrm>
                <a:off x="3128184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8" name="Google Shape;17858;p27"/>
              <p:cNvSpPr/>
              <p:nvPr/>
            </p:nvSpPr>
            <p:spPr>
              <a:xfrm>
                <a:off x="2887578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9" name="Google Shape;17859;p27"/>
              <p:cNvSpPr/>
              <p:nvPr/>
            </p:nvSpPr>
            <p:spPr>
              <a:xfrm>
                <a:off x="3128184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0" name="Google Shape;17860;p27"/>
              <p:cNvSpPr/>
              <p:nvPr/>
            </p:nvSpPr>
            <p:spPr>
              <a:xfrm>
                <a:off x="2887578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1" name="Google Shape;17861;p27"/>
              <p:cNvSpPr/>
              <p:nvPr/>
            </p:nvSpPr>
            <p:spPr>
              <a:xfrm>
                <a:off x="3128184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2" name="Google Shape;17862;p27"/>
              <p:cNvSpPr/>
              <p:nvPr/>
            </p:nvSpPr>
            <p:spPr>
              <a:xfrm>
                <a:off x="2887578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3" name="Google Shape;17863;p27"/>
              <p:cNvSpPr/>
              <p:nvPr/>
            </p:nvSpPr>
            <p:spPr>
              <a:xfrm>
                <a:off x="3128184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4" name="Google Shape;17864;p27"/>
              <p:cNvSpPr/>
              <p:nvPr/>
            </p:nvSpPr>
            <p:spPr>
              <a:xfrm>
                <a:off x="2887578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5" name="Google Shape;17865;p27"/>
              <p:cNvSpPr/>
              <p:nvPr/>
            </p:nvSpPr>
            <p:spPr>
              <a:xfrm>
                <a:off x="3128184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6" name="Google Shape;17866;p27"/>
              <p:cNvSpPr/>
              <p:nvPr/>
            </p:nvSpPr>
            <p:spPr>
              <a:xfrm>
                <a:off x="3368841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7" name="Google Shape;17867;p27"/>
              <p:cNvSpPr/>
              <p:nvPr/>
            </p:nvSpPr>
            <p:spPr>
              <a:xfrm>
                <a:off x="3609447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8" name="Google Shape;17868;p27"/>
              <p:cNvSpPr/>
              <p:nvPr/>
            </p:nvSpPr>
            <p:spPr>
              <a:xfrm>
                <a:off x="3368841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9" name="Google Shape;17869;p27"/>
              <p:cNvSpPr/>
              <p:nvPr/>
            </p:nvSpPr>
            <p:spPr>
              <a:xfrm>
                <a:off x="3609447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0" name="Google Shape;17870;p27"/>
              <p:cNvSpPr/>
              <p:nvPr/>
            </p:nvSpPr>
            <p:spPr>
              <a:xfrm>
                <a:off x="3368841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1" name="Google Shape;17871;p27"/>
              <p:cNvSpPr/>
              <p:nvPr/>
            </p:nvSpPr>
            <p:spPr>
              <a:xfrm>
                <a:off x="3609447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2" name="Google Shape;17872;p27"/>
              <p:cNvSpPr/>
              <p:nvPr/>
            </p:nvSpPr>
            <p:spPr>
              <a:xfrm>
                <a:off x="3368841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3" name="Google Shape;17873;p27"/>
              <p:cNvSpPr/>
              <p:nvPr/>
            </p:nvSpPr>
            <p:spPr>
              <a:xfrm>
                <a:off x="3609447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4" name="Google Shape;17874;p27"/>
              <p:cNvSpPr/>
              <p:nvPr/>
            </p:nvSpPr>
            <p:spPr>
              <a:xfrm>
                <a:off x="3368841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5" name="Google Shape;17875;p27"/>
              <p:cNvSpPr/>
              <p:nvPr/>
            </p:nvSpPr>
            <p:spPr>
              <a:xfrm>
                <a:off x="3609447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6" name="Google Shape;17876;p27"/>
              <p:cNvSpPr/>
              <p:nvPr/>
            </p:nvSpPr>
            <p:spPr>
              <a:xfrm>
                <a:off x="3368841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7" name="Google Shape;17877;p27"/>
              <p:cNvSpPr/>
              <p:nvPr/>
            </p:nvSpPr>
            <p:spPr>
              <a:xfrm>
                <a:off x="3609447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8" name="Google Shape;17878;p27"/>
              <p:cNvSpPr/>
              <p:nvPr/>
            </p:nvSpPr>
            <p:spPr>
              <a:xfrm>
                <a:off x="3368841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9" name="Google Shape;17879;p27"/>
              <p:cNvSpPr/>
              <p:nvPr/>
            </p:nvSpPr>
            <p:spPr>
              <a:xfrm>
                <a:off x="3609447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0" name="Google Shape;17880;p27"/>
              <p:cNvSpPr/>
              <p:nvPr/>
            </p:nvSpPr>
            <p:spPr>
              <a:xfrm>
                <a:off x="3368841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1" name="Google Shape;17881;p27"/>
              <p:cNvSpPr/>
              <p:nvPr/>
            </p:nvSpPr>
            <p:spPr>
              <a:xfrm>
                <a:off x="3609447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2" name="Google Shape;17882;p27"/>
              <p:cNvSpPr/>
              <p:nvPr/>
            </p:nvSpPr>
            <p:spPr>
              <a:xfrm>
                <a:off x="3368841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3" name="Google Shape;17883;p27"/>
              <p:cNvSpPr/>
              <p:nvPr/>
            </p:nvSpPr>
            <p:spPr>
              <a:xfrm>
                <a:off x="3609447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4" name="Google Shape;17884;p27"/>
              <p:cNvSpPr/>
              <p:nvPr/>
            </p:nvSpPr>
            <p:spPr>
              <a:xfrm>
                <a:off x="3368841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5" name="Google Shape;17885;p27"/>
              <p:cNvSpPr/>
              <p:nvPr/>
            </p:nvSpPr>
            <p:spPr>
              <a:xfrm>
                <a:off x="3609447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6" name="Google Shape;17886;p27"/>
              <p:cNvSpPr/>
              <p:nvPr/>
            </p:nvSpPr>
            <p:spPr>
              <a:xfrm>
                <a:off x="3368841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7" name="Google Shape;17887;p27"/>
              <p:cNvSpPr/>
              <p:nvPr/>
            </p:nvSpPr>
            <p:spPr>
              <a:xfrm>
                <a:off x="3609447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8" name="Google Shape;17888;p27"/>
              <p:cNvSpPr/>
              <p:nvPr/>
            </p:nvSpPr>
            <p:spPr>
              <a:xfrm>
                <a:off x="3368841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9" name="Google Shape;17889;p27"/>
              <p:cNvSpPr/>
              <p:nvPr/>
            </p:nvSpPr>
            <p:spPr>
              <a:xfrm>
                <a:off x="3609447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0" name="Google Shape;17890;p27"/>
              <p:cNvSpPr/>
              <p:nvPr/>
            </p:nvSpPr>
            <p:spPr>
              <a:xfrm>
                <a:off x="3368841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1" name="Google Shape;17891;p27"/>
              <p:cNvSpPr/>
              <p:nvPr/>
            </p:nvSpPr>
            <p:spPr>
              <a:xfrm>
                <a:off x="3609447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2" name="Google Shape;17892;p27"/>
              <p:cNvSpPr/>
              <p:nvPr/>
            </p:nvSpPr>
            <p:spPr>
              <a:xfrm>
                <a:off x="3368841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3" name="Google Shape;17893;p27"/>
              <p:cNvSpPr/>
              <p:nvPr/>
            </p:nvSpPr>
            <p:spPr>
              <a:xfrm>
                <a:off x="3609447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4" name="Google Shape;17894;p27"/>
              <p:cNvSpPr/>
              <p:nvPr/>
            </p:nvSpPr>
            <p:spPr>
              <a:xfrm>
                <a:off x="3368841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5" name="Google Shape;17895;p27"/>
              <p:cNvSpPr/>
              <p:nvPr/>
            </p:nvSpPr>
            <p:spPr>
              <a:xfrm>
                <a:off x="3609447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6" name="Google Shape;17896;p27"/>
              <p:cNvSpPr/>
              <p:nvPr/>
            </p:nvSpPr>
            <p:spPr>
              <a:xfrm>
                <a:off x="3368841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7" name="Google Shape;17897;p27"/>
              <p:cNvSpPr/>
              <p:nvPr/>
            </p:nvSpPr>
            <p:spPr>
              <a:xfrm>
                <a:off x="3609447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8" name="Google Shape;17898;p27"/>
              <p:cNvSpPr/>
              <p:nvPr/>
            </p:nvSpPr>
            <p:spPr>
              <a:xfrm>
                <a:off x="3368841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9" name="Google Shape;17899;p27"/>
              <p:cNvSpPr/>
              <p:nvPr/>
            </p:nvSpPr>
            <p:spPr>
              <a:xfrm>
                <a:off x="3609447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0" name="Google Shape;17900;p27"/>
              <p:cNvSpPr/>
              <p:nvPr/>
            </p:nvSpPr>
            <p:spPr>
              <a:xfrm>
                <a:off x="3368841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1" name="Google Shape;17901;p27"/>
              <p:cNvSpPr/>
              <p:nvPr/>
            </p:nvSpPr>
            <p:spPr>
              <a:xfrm>
                <a:off x="3609447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2" name="Google Shape;17902;p27"/>
              <p:cNvSpPr/>
              <p:nvPr/>
            </p:nvSpPr>
            <p:spPr>
              <a:xfrm>
                <a:off x="3368841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3" name="Google Shape;17903;p27"/>
              <p:cNvSpPr/>
              <p:nvPr/>
            </p:nvSpPr>
            <p:spPr>
              <a:xfrm>
                <a:off x="3609447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4" name="Google Shape;17904;p27"/>
              <p:cNvSpPr/>
              <p:nvPr/>
            </p:nvSpPr>
            <p:spPr>
              <a:xfrm>
                <a:off x="3368841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5" name="Google Shape;17905;p27"/>
              <p:cNvSpPr/>
              <p:nvPr/>
            </p:nvSpPr>
            <p:spPr>
              <a:xfrm>
                <a:off x="3609447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6" name="Google Shape;17906;p27"/>
              <p:cNvSpPr/>
              <p:nvPr/>
            </p:nvSpPr>
            <p:spPr>
              <a:xfrm>
                <a:off x="3850104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7" name="Google Shape;17907;p27"/>
              <p:cNvSpPr/>
              <p:nvPr/>
            </p:nvSpPr>
            <p:spPr>
              <a:xfrm>
                <a:off x="4090710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8" name="Google Shape;17908;p27"/>
              <p:cNvSpPr/>
              <p:nvPr/>
            </p:nvSpPr>
            <p:spPr>
              <a:xfrm>
                <a:off x="3850104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9" name="Google Shape;17909;p27"/>
              <p:cNvSpPr/>
              <p:nvPr/>
            </p:nvSpPr>
            <p:spPr>
              <a:xfrm>
                <a:off x="4090710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0" name="Google Shape;17910;p27"/>
              <p:cNvSpPr/>
              <p:nvPr/>
            </p:nvSpPr>
            <p:spPr>
              <a:xfrm>
                <a:off x="3850104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1" name="Google Shape;17911;p27"/>
              <p:cNvSpPr/>
              <p:nvPr/>
            </p:nvSpPr>
            <p:spPr>
              <a:xfrm>
                <a:off x="4090710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2" name="Google Shape;17912;p27"/>
              <p:cNvSpPr/>
              <p:nvPr/>
            </p:nvSpPr>
            <p:spPr>
              <a:xfrm>
                <a:off x="3850104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3" name="Google Shape;17913;p27"/>
              <p:cNvSpPr/>
              <p:nvPr/>
            </p:nvSpPr>
            <p:spPr>
              <a:xfrm>
                <a:off x="4090710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4" name="Google Shape;17914;p27"/>
              <p:cNvSpPr/>
              <p:nvPr/>
            </p:nvSpPr>
            <p:spPr>
              <a:xfrm>
                <a:off x="3850104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5" name="Google Shape;17915;p27"/>
              <p:cNvSpPr/>
              <p:nvPr/>
            </p:nvSpPr>
            <p:spPr>
              <a:xfrm>
                <a:off x="4090710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6" name="Google Shape;17916;p27"/>
              <p:cNvSpPr/>
              <p:nvPr/>
            </p:nvSpPr>
            <p:spPr>
              <a:xfrm>
                <a:off x="3850104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7" name="Google Shape;17917;p27"/>
              <p:cNvSpPr/>
              <p:nvPr/>
            </p:nvSpPr>
            <p:spPr>
              <a:xfrm>
                <a:off x="4090710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8" name="Google Shape;17918;p27"/>
              <p:cNvSpPr/>
              <p:nvPr/>
            </p:nvSpPr>
            <p:spPr>
              <a:xfrm>
                <a:off x="3850104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9" name="Google Shape;17919;p27"/>
              <p:cNvSpPr/>
              <p:nvPr/>
            </p:nvSpPr>
            <p:spPr>
              <a:xfrm>
                <a:off x="4090710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0" name="Google Shape;17920;p27"/>
              <p:cNvSpPr/>
              <p:nvPr/>
            </p:nvSpPr>
            <p:spPr>
              <a:xfrm>
                <a:off x="3850104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1" name="Google Shape;17921;p27"/>
              <p:cNvSpPr/>
              <p:nvPr/>
            </p:nvSpPr>
            <p:spPr>
              <a:xfrm>
                <a:off x="4090710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2" name="Google Shape;17922;p27"/>
              <p:cNvSpPr/>
              <p:nvPr/>
            </p:nvSpPr>
            <p:spPr>
              <a:xfrm>
                <a:off x="3850104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3" name="Google Shape;17923;p27"/>
              <p:cNvSpPr/>
              <p:nvPr/>
            </p:nvSpPr>
            <p:spPr>
              <a:xfrm>
                <a:off x="4090710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4" name="Google Shape;17924;p27"/>
              <p:cNvSpPr/>
              <p:nvPr/>
            </p:nvSpPr>
            <p:spPr>
              <a:xfrm>
                <a:off x="3850104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5" name="Google Shape;17925;p27"/>
              <p:cNvSpPr/>
              <p:nvPr/>
            </p:nvSpPr>
            <p:spPr>
              <a:xfrm>
                <a:off x="4090710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6" name="Google Shape;17926;p27"/>
              <p:cNvSpPr/>
              <p:nvPr/>
            </p:nvSpPr>
            <p:spPr>
              <a:xfrm>
                <a:off x="3850104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7" name="Google Shape;17927;p27"/>
              <p:cNvSpPr/>
              <p:nvPr/>
            </p:nvSpPr>
            <p:spPr>
              <a:xfrm>
                <a:off x="4090710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8" name="Google Shape;17928;p27"/>
              <p:cNvSpPr/>
              <p:nvPr/>
            </p:nvSpPr>
            <p:spPr>
              <a:xfrm>
                <a:off x="3850104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9" name="Google Shape;17929;p27"/>
              <p:cNvSpPr/>
              <p:nvPr/>
            </p:nvSpPr>
            <p:spPr>
              <a:xfrm>
                <a:off x="4090710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0" name="Google Shape;17930;p27"/>
              <p:cNvSpPr/>
              <p:nvPr/>
            </p:nvSpPr>
            <p:spPr>
              <a:xfrm>
                <a:off x="3850104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1" name="Google Shape;17931;p27"/>
              <p:cNvSpPr/>
              <p:nvPr/>
            </p:nvSpPr>
            <p:spPr>
              <a:xfrm>
                <a:off x="4090710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2" name="Google Shape;17932;p27"/>
              <p:cNvSpPr/>
              <p:nvPr/>
            </p:nvSpPr>
            <p:spPr>
              <a:xfrm>
                <a:off x="3850104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3" name="Google Shape;17933;p27"/>
              <p:cNvSpPr/>
              <p:nvPr/>
            </p:nvSpPr>
            <p:spPr>
              <a:xfrm>
                <a:off x="4090710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4" name="Google Shape;17934;p27"/>
              <p:cNvSpPr/>
              <p:nvPr/>
            </p:nvSpPr>
            <p:spPr>
              <a:xfrm>
                <a:off x="3850104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5" name="Google Shape;17935;p27"/>
              <p:cNvSpPr/>
              <p:nvPr/>
            </p:nvSpPr>
            <p:spPr>
              <a:xfrm>
                <a:off x="4090710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6" name="Google Shape;17936;p27"/>
              <p:cNvSpPr/>
              <p:nvPr/>
            </p:nvSpPr>
            <p:spPr>
              <a:xfrm>
                <a:off x="3850104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7" name="Google Shape;17937;p27"/>
              <p:cNvSpPr/>
              <p:nvPr/>
            </p:nvSpPr>
            <p:spPr>
              <a:xfrm>
                <a:off x="4090710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8" name="Google Shape;17938;p27"/>
              <p:cNvSpPr/>
              <p:nvPr/>
            </p:nvSpPr>
            <p:spPr>
              <a:xfrm>
                <a:off x="3850104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9" name="Google Shape;17939;p27"/>
              <p:cNvSpPr/>
              <p:nvPr/>
            </p:nvSpPr>
            <p:spPr>
              <a:xfrm>
                <a:off x="4090710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0" name="Google Shape;17940;p27"/>
              <p:cNvSpPr/>
              <p:nvPr/>
            </p:nvSpPr>
            <p:spPr>
              <a:xfrm>
                <a:off x="3850104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1" name="Google Shape;17941;p27"/>
              <p:cNvSpPr/>
              <p:nvPr/>
            </p:nvSpPr>
            <p:spPr>
              <a:xfrm>
                <a:off x="4090710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2" name="Google Shape;17942;p27"/>
              <p:cNvSpPr/>
              <p:nvPr/>
            </p:nvSpPr>
            <p:spPr>
              <a:xfrm>
                <a:off x="3850104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3" name="Google Shape;17943;p27"/>
              <p:cNvSpPr/>
              <p:nvPr/>
            </p:nvSpPr>
            <p:spPr>
              <a:xfrm>
                <a:off x="4090710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4" name="Google Shape;17944;p27"/>
              <p:cNvSpPr/>
              <p:nvPr/>
            </p:nvSpPr>
            <p:spPr>
              <a:xfrm>
                <a:off x="3850104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5" name="Google Shape;17945;p27"/>
              <p:cNvSpPr/>
              <p:nvPr/>
            </p:nvSpPr>
            <p:spPr>
              <a:xfrm>
                <a:off x="4090710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6" name="Google Shape;17946;p27"/>
              <p:cNvSpPr/>
              <p:nvPr/>
            </p:nvSpPr>
            <p:spPr>
              <a:xfrm>
                <a:off x="4331368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7" name="Google Shape;17947;p27"/>
              <p:cNvSpPr/>
              <p:nvPr/>
            </p:nvSpPr>
            <p:spPr>
              <a:xfrm>
                <a:off x="4571973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8" name="Google Shape;17948;p27"/>
              <p:cNvSpPr/>
              <p:nvPr/>
            </p:nvSpPr>
            <p:spPr>
              <a:xfrm>
                <a:off x="4331368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9" name="Google Shape;17949;p27"/>
              <p:cNvSpPr/>
              <p:nvPr/>
            </p:nvSpPr>
            <p:spPr>
              <a:xfrm>
                <a:off x="4571973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0" name="Google Shape;17950;p27"/>
              <p:cNvSpPr/>
              <p:nvPr/>
            </p:nvSpPr>
            <p:spPr>
              <a:xfrm>
                <a:off x="4331368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1" name="Google Shape;17951;p27"/>
              <p:cNvSpPr/>
              <p:nvPr/>
            </p:nvSpPr>
            <p:spPr>
              <a:xfrm>
                <a:off x="4571973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2" name="Google Shape;17952;p27"/>
              <p:cNvSpPr/>
              <p:nvPr/>
            </p:nvSpPr>
            <p:spPr>
              <a:xfrm>
                <a:off x="4331368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3" name="Google Shape;17953;p27"/>
              <p:cNvSpPr/>
              <p:nvPr/>
            </p:nvSpPr>
            <p:spPr>
              <a:xfrm>
                <a:off x="4571973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4" name="Google Shape;17954;p27"/>
              <p:cNvSpPr/>
              <p:nvPr/>
            </p:nvSpPr>
            <p:spPr>
              <a:xfrm>
                <a:off x="4331368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5" name="Google Shape;17955;p27"/>
              <p:cNvSpPr/>
              <p:nvPr/>
            </p:nvSpPr>
            <p:spPr>
              <a:xfrm>
                <a:off x="4571973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6" name="Google Shape;17956;p27"/>
              <p:cNvSpPr/>
              <p:nvPr/>
            </p:nvSpPr>
            <p:spPr>
              <a:xfrm>
                <a:off x="4331368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7" name="Google Shape;17957;p27"/>
              <p:cNvSpPr/>
              <p:nvPr/>
            </p:nvSpPr>
            <p:spPr>
              <a:xfrm>
                <a:off x="4571973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8" name="Google Shape;17958;p27"/>
              <p:cNvSpPr/>
              <p:nvPr/>
            </p:nvSpPr>
            <p:spPr>
              <a:xfrm>
                <a:off x="4331368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9" name="Google Shape;17959;p27"/>
              <p:cNvSpPr/>
              <p:nvPr/>
            </p:nvSpPr>
            <p:spPr>
              <a:xfrm>
                <a:off x="4571973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0" name="Google Shape;17960;p27"/>
              <p:cNvSpPr/>
              <p:nvPr/>
            </p:nvSpPr>
            <p:spPr>
              <a:xfrm>
                <a:off x="4331368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1" name="Google Shape;17961;p27"/>
              <p:cNvSpPr/>
              <p:nvPr/>
            </p:nvSpPr>
            <p:spPr>
              <a:xfrm>
                <a:off x="4571973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2" name="Google Shape;17962;p27"/>
              <p:cNvSpPr/>
              <p:nvPr/>
            </p:nvSpPr>
            <p:spPr>
              <a:xfrm>
                <a:off x="4331368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3" name="Google Shape;17963;p27"/>
              <p:cNvSpPr/>
              <p:nvPr/>
            </p:nvSpPr>
            <p:spPr>
              <a:xfrm>
                <a:off x="4571973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4" name="Google Shape;17964;p27"/>
              <p:cNvSpPr/>
              <p:nvPr/>
            </p:nvSpPr>
            <p:spPr>
              <a:xfrm>
                <a:off x="4331368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5" name="Google Shape;17965;p27"/>
              <p:cNvSpPr/>
              <p:nvPr/>
            </p:nvSpPr>
            <p:spPr>
              <a:xfrm>
                <a:off x="4571973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6" name="Google Shape;17966;p27"/>
              <p:cNvSpPr/>
              <p:nvPr/>
            </p:nvSpPr>
            <p:spPr>
              <a:xfrm>
                <a:off x="4331368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7" name="Google Shape;17967;p27"/>
              <p:cNvSpPr/>
              <p:nvPr/>
            </p:nvSpPr>
            <p:spPr>
              <a:xfrm>
                <a:off x="4571973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8" name="Google Shape;17968;p27"/>
              <p:cNvSpPr/>
              <p:nvPr/>
            </p:nvSpPr>
            <p:spPr>
              <a:xfrm>
                <a:off x="4331368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9" name="Google Shape;17969;p27"/>
              <p:cNvSpPr/>
              <p:nvPr/>
            </p:nvSpPr>
            <p:spPr>
              <a:xfrm>
                <a:off x="4571973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0" name="Google Shape;17970;p27"/>
              <p:cNvSpPr/>
              <p:nvPr/>
            </p:nvSpPr>
            <p:spPr>
              <a:xfrm>
                <a:off x="4331368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1" name="Google Shape;17971;p27"/>
              <p:cNvSpPr/>
              <p:nvPr/>
            </p:nvSpPr>
            <p:spPr>
              <a:xfrm>
                <a:off x="4571973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2" name="Google Shape;17972;p27"/>
              <p:cNvSpPr/>
              <p:nvPr/>
            </p:nvSpPr>
            <p:spPr>
              <a:xfrm>
                <a:off x="4331368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3" name="Google Shape;17973;p27"/>
              <p:cNvSpPr/>
              <p:nvPr/>
            </p:nvSpPr>
            <p:spPr>
              <a:xfrm>
                <a:off x="4571973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4" name="Google Shape;17974;p27"/>
              <p:cNvSpPr/>
              <p:nvPr/>
            </p:nvSpPr>
            <p:spPr>
              <a:xfrm>
                <a:off x="4331368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5" name="Google Shape;17975;p27"/>
              <p:cNvSpPr/>
              <p:nvPr/>
            </p:nvSpPr>
            <p:spPr>
              <a:xfrm>
                <a:off x="4571973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6" name="Google Shape;17976;p27"/>
              <p:cNvSpPr/>
              <p:nvPr/>
            </p:nvSpPr>
            <p:spPr>
              <a:xfrm>
                <a:off x="4331368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7" name="Google Shape;17977;p27"/>
              <p:cNvSpPr/>
              <p:nvPr/>
            </p:nvSpPr>
            <p:spPr>
              <a:xfrm>
                <a:off x="4571973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8" name="Google Shape;17978;p27"/>
              <p:cNvSpPr/>
              <p:nvPr/>
            </p:nvSpPr>
            <p:spPr>
              <a:xfrm>
                <a:off x="4331368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9" name="Google Shape;17979;p27"/>
              <p:cNvSpPr/>
              <p:nvPr/>
            </p:nvSpPr>
            <p:spPr>
              <a:xfrm>
                <a:off x="4571973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0" name="Google Shape;17980;p27"/>
              <p:cNvSpPr/>
              <p:nvPr/>
            </p:nvSpPr>
            <p:spPr>
              <a:xfrm>
                <a:off x="4331368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1" name="Google Shape;17981;p27"/>
              <p:cNvSpPr/>
              <p:nvPr/>
            </p:nvSpPr>
            <p:spPr>
              <a:xfrm>
                <a:off x="4571973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2" name="Google Shape;17982;p27"/>
              <p:cNvSpPr/>
              <p:nvPr/>
            </p:nvSpPr>
            <p:spPr>
              <a:xfrm>
                <a:off x="4331368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3" name="Google Shape;17983;p27"/>
              <p:cNvSpPr/>
              <p:nvPr/>
            </p:nvSpPr>
            <p:spPr>
              <a:xfrm>
                <a:off x="4571973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4" name="Google Shape;17984;p27"/>
              <p:cNvSpPr/>
              <p:nvPr/>
            </p:nvSpPr>
            <p:spPr>
              <a:xfrm>
                <a:off x="4331368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5" name="Google Shape;17985;p27"/>
              <p:cNvSpPr/>
              <p:nvPr/>
            </p:nvSpPr>
            <p:spPr>
              <a:xfrm>
                <a:off x="4571973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6" name="Google Shape;17986;p27"/>
              <p:cNvSpPr/>
              <p:nvPr/>
            </p:nvSpPr>
            <p:spPr>
              <a:xfrm>
                <a:off x="4812631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7" name="Google Shape;17987;p27"/>
              <p:cNvSpPr/>
              <p:nvPr/>
            </p:nvSpPr>
            <p:spPr>
              <a:xfrm>
                <a:off x="5053236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8" name="Google Shape;17988;p27"/>
              <p:cNvSpPr/>
              <p:nvPr/>
            </p:nvSpPr>
            <p:spPr>
              <a:xfrm>
                <a:off x="4812631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9" name="Google Shape;17989;p27"/>
              <p:cNvSpPr/>
              <p:nvPr/>
            </p:nvSpPr>
            <p:spPr>
              <a:xfrm>
                <a:off x="5053236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0" name="Google Shape;17990;p27"/>
              <p:cNvSpPr/>
              <p:nvPr/>
            </p:nvSpPr>
            <p:spPr>
              <a:xfrm>
                <a:off x="4812631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1" name="Google Shape;17991;p27"/>
              <p:cNvSpPr/>
              <p:nvPr/>
            </p:nvSpPr>
            <p:spPr>
              <a:xfrm>
                <a:off x="5053236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2" name="Google Shape;17992;p27"/>
              <p:cNvSpPr/>
              <p:nvPr/>
            </p:nvSpPr>
            <p:spPr>
              <a:xfrm>
                <a:off x="4812631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3" name="Google Shape;17993;p27"/>
              <p:cNvSpPr/>
              <p:nvPr/>
            </p:nvSpPr>
            <p:spPr>
              <a:xfrm>
                <a:off x="5053236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4" name="Google Shape;17994;p27"/>
              <p:cNvSpPr/>
              <p:nvPr/>
            </p:nvSpPr>
            <p:spPr>
              <a:xfrm>
                <a:off x="4812631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5" name="Google Shape;17995;p27"/>
              <p:cNvSpPr/>
              <p:nvPr/>
            </p:nvSpPr>
            <p:spPr>
              <a:xfrm>
                <a:off x="5053236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6" name="Google Shape;17996;p27"/>
              <p:cNvSpPr/>
              <p:nvPr/>
            </p:nvSpPr>
            <p:spPr>
              <a:xfrm>
                <a:off x="4812631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7" name="Google Shape;17997;p27"/>
              <p:cNvSpPr/>
              <p:nvPr/>
            </p:nvSpPr>
            <p:spPr>
              <a:xfrm>
                <a:off x="5053236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8" name="Google Shape;17998;p27"/>
              <p:cNvSpPr/>
              <p:nvPr/>
            </p:nvSpPr>
            <p:spPr>
              <a:xfrm>
                <a:off x="4812631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9" name="Google Shape;17999;p27"/>
              <p:cNvSpPr/>
              <p:nvPr/>
            </p:nvSpPr>
            <p:spPr>
              <a:xfrm>
                <a:off x="5053236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0" name="Google Shape;18000;p27"/>
              <p:cNvSpPr/>
              <p:nvPr/>
            </p:nvSpPr>
            <p:spPr>
              <a:xfrm>
                <a:off x="4812631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1" name="Google Shape;18001;p27"/>
              <p:cNvSpPr/>
              <p:nvPr/>
            </p:nvSpPr>
            <p:spPr>
              <a:xfrm>
                <a:off x="5053236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2" name="Google Shape;18002;p27"/>
              <p:cNvSpPr/>
              <p:nvPr/>
            </p:nvSpPr>
            <p:spPr>
              <a:xfrm>
                <a:off x="4812631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3" name="Google Shape;18003;p27"/>
              <p:cNvSpPr/>
              <p:nvPr/>
            </p:nvSpPr>
            <p:spPr>
              <a:xfrm>
                <a:off x="5053236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4" name="Google Shape;18004;p27"/>
              <p:cNvSpPr/>
              <p:nvPr/>
            </p:nvSpPr>
            <p:spPr>
              <a:xfrm>
                <a:off x="4812631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5" name="Google Shape;18005;p27"/>
              <p:cNvSpPr/>
              <p:nvPr/>
            </p:nvSpPr>
            <p:spPr>
              <a:xfrm>
                <a:off x="5053236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6" name="Google Shape;18006;p27"/>
              <p:cNvSpPr/>
              <p:nvPr/>
            </p:nvSpPr>
            <p:spPr>
              <a:xfrm>
                <a:off x="4812631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7" name="Google Shape;18007;p27"/>
              <p:cNvSpPr/>
              <p:nvPr/>
            </p:nvSpPr>
            <p:spPr>
              <a:xfrm>
                <a:off x="5053236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8" name="Google Shape;18008;p27"/>
              <p:cNvSpPr/>
              <p:nvPr/>
            </p:nvSpPr>
            <p:spPr>
              <a:xfrm>
                <a:off x="4812631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9" name="Google Shape;18009;p27"/>
              <p:cNvSpPr/>
              <p:nvPr/>
            </p:nvSpPr>
            <p:spPr>
              <a:xfrm>
                <a:off x="5053236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0" name="Google Shape;18010;p27"/>
              <p:cNvSpPr/>
              <p:nvPr/>
            </p:nvSpPr>
            <p:spPr>
              <a:xfrm>
                <a:off x="4812631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1" name="Google Shape;18011;p27"/>
              <p:cNvSpPr/>
              <p:nvPr/>
            </p:nvSpPr>
            <p:spPr>
              <a:xfrm>
                <a:off x="5053236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2" name="Google Shape;18012;p27"/>
              <p:cNvSpPr/>
              <p:nvPr/>
            </p:nvSpPr>
            <p:spPr>
              <a:xfrm>
                <a:off x="4812631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3" name="Google Shape;18013;p27"/>
              <p:cNvSpPr/>
              <p:nvPr/>
            </p:nvSpPr>
            <p:spPr>
              <a:xfrm>
                <a:off x="5053236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4" name="Google Shape;18014;p27"/>
              <p:cNvSpPr/>
              <p:nvPr/>
            </p:nvSpPr>
            <p:spPr>
              <a:xfrm>
                <a:off x="4812631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5" name="Google Shape;18015;p27"/>
              <p:cNvSpPr/>
              <p:nvPr/>
            </p:nvSpPr>
            <p:spPr>
              <a:xfrm>
                <a:off x="5053236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6" name="Google Shape;18016;p27"/>
              <p:cNvSpPr/>
              <p:nvPr/>
            </p:nvSpPr>
            <p:spPr>
              <a:xfrm>
                <a:off x="4812631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7" name="Google Shape;18017;p27"/>
              <p:cNvSpPr/>
              <p:nvPr/>
            </p:nvSpPr>
            <p:spPr>
              <a:xfrm>
                <a:off x="5053236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8" name="Google Shape;18018;p27"/>
              <p:cNvSpPr/>
              <p:nvPr/>
            </p:nvSpPr>
            <p:spPr>
              <a:xfrm>
                <a:off x="4812631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9" name="Google Shape;18019;p27"/>
              <p:cNvSpPr/>
              <p:nvPr/>
            </p:nvSpPr>
            <p:spPr>
              <a:xfrm>
                <a:off x="5053236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0" name="Google Shape;18020;p27"/>
              <p:cNvSpPr/>
              <p:nvPr/>
            </p:nvSpPr>
            <p:spPr>
              <a:xfrm>
                <a:off x="4812631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1" name="Google Shape;18021;p27"/>
              <p:cNvSpPr/>
              <p:nvPr/>
            </p:nvSpPr>
            <p:spPr>
              <a:xfrm>
                <a:off x="5053236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2" name="Google Shape;18022;p27"/>
              <p:cNvSpPr/>
              <p:nvPr/>
            </p:nvSpPr>
            <p:spPr>
              <a:xfrm>
                <a:off x="4812631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3" name="Google Shape;18023;p27"/>
              <p:cNvSpPr/>
              <p:nvPr/>
            </p:nvSpPr>
            <p:spPr>
              <a:xfrm>
                <a:off x="5053236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4" name="Google Shape;18024;p27"/>
              <p:cNvSpPr/>
              <p:nvPr/>
            </p:nvSpPr>
            <p:spPr>
              <a:xfrm>
                <a:off x="4812631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5" name="Google Shape;18025;p27"/>
              <p:cNvSpPr/>
              <p:nvPr/>
            </p:nvSpPr>
            <p:spPr>
              <a:xfrm>
                <a:off x="5053236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6" name="Google Shape;18026;p27"/>
              <p:cNvSpPr/>
              <p:nvPr/>
            </p:nvSpPr>
            <p:spPr>
              <a:xfrm>
                <a:off x="5293894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7" name="Google Shape;18027;p27"/>
              <p:cNvSpPr/>
              <p:nvPr/>
            </p:nvSpPr>
            <p:spPr>
              <a:xfrm>
                <a:off x="5534499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8" name="Google Shape;18028;p27"/>
              <p:cNvSpPr/>
              <p:nvPr/>
            </p:nvSpPr>
            <p:spPr>
              <a:xfrm>
                <a:off x="5293894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9" name="Google Shape;18029;p27"/>
              <p:cNvSpPr/>
              <p:nvPr/>
            </p:nvSpPr>
            <p:spPr>
              <a:xfrm>
                <a:off x="5534499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0" name="Google Shape;18030;p27"/>
              <p:cNvSpPr/>
              <p:nvPr/>
            </p:nvSpPr>
            <p:spPr>
              <a:xfrm>
                <a:off x="5293894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1" name="Google Shape;18031;p27"/>
              <p:cNvSpPr/>
              <p:nvPr/>
            </p:nvSpPr>
            <p:spPr>
              <a:xfrm>
                <a:off x="5534499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2" name="Google Shape;18032;p27"/>
              <p:cNvSpPr/>
              <p:nvPr/>
            </p:nvSpPr>
            <p:spPr>
              <a:xfrm>
                <a:off x="5293894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3" name="Google Shape;18033;p27"/>
              <p:cNvSpPr/>
              <p:nvPr/>
            </p:nvSpPr>
            <p:spPr>
              <a:xfrm>
                <a:off x="5534499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4" name="Google Shape;18034;p27"/>
              <p:cNvSpPr/>
              <p:nvPr/>
            </p:nvSpPr>
            <p:spPr>
              <a:xfrm>
                <a:off x="5293894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5" name="Google Shape;18035;p27"/>
              <p:cNvSpPr/>
              <p:nvPr/>
            </p:nvSpPr>
            <p:spPr>
              <a:xfrm>
                <a:off x="5534499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6" name="Google Shape;18036;p27"/>
              <p:cNvSpPr/>
              <p:nvPr/>
            </p:nvSpPr>
            <p:spPr>
              <a:xfrm>
                <a:off x="5293894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7" name="Google Shape;18037;p27"/>
              <p:cNvSpPr/>
              <p:nvPr/>
            </p:nvSpPr>
            <p:spPr>
              <a:xfrm>
                <a:off x="5534499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8" name="Google Shape;18038;p27"/>
              <p:cNvSpPr/>
              <p:nvPr/>
            </p:nvSpPr>
            <p:spPr>
              <a:xfrm>
                <a:off x="5293894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9" name="Google Shape;18039;p27"/>
              <p:cNvSpPr/>
              <p:nvPr/>
            </p:nvSpPr>
            <p:spPr>
              <a:xfrm>
                <a:off x="5534499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0" name="Google Shape;18040;p27"/>
              <p:cNvSpPr/>
              <p:nvPr/>
            </p:nvSpPr>
            <p:spPr>
              <a:xfrm>
                <a:off x="5293894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1" name="Google Shape;18041;p27"/>
              <p:cNvSpPr/>
              <p:nvPr/>
            </p:nvSpPr>
            <p:spPr>
              <a:xfrm>
                <a:off x="5534499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2" name="Google Shape;18042;p27"/>
              <p:cNvSpPr/>
              <p:nvPr/>
            </p:nvSpPr>
            <p:spPr>
              <a:xfrm>
                <a:off x="5293894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3" name="Google Shape;18043;p27"/>
              <p:cNvSpPr/>
              <p:nvPr/>
            </p:nvSpPr>
            <p:spPr>
              <a:xfrm>
                <a:off x="5534499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4" name="Google Shape;18044;p27"/>
              <p:cNvSpPr/>
              <p:nvPr/>
            </p:nvSpPr>
            <p:spPr>
              <a:xfrm>
                <a:off x="5293894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5" name="Google Shape;18045;p27"/>
              <p:cNvSpPr/>
              <p:nvPr/>
            </p:nvSpPr>
            <p:spPr>
              <a:xfrm>
                <a:off x="5534499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6" name="Google Shape;18046;p27"/>
              <p:cNvSpPr/>
              <p:nvPr/>
            </p:nvSpPr>
            <p:spPr>
              <a:xfrm>
                <a:off x="5293894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7" name="Google Shape;18047;p27"/>
              <p:cNvSpPr/>
              <p:nvPr/>
            </p:nvSpPr>
            <p:spPr>
              <a:xfrm>
                <a:off x="5534499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8" name="Google Shape;18048;p27"/>
              <p:cNvSpPr/>
              <p:nvPr/>
            </p:nvSpPr>
            <p:spPr>
              <a:xfrm>
                <a:off x="5293894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9" name="Google Shape;18049;p27"/>
              <p:cNvSpPr/>
              <p:nvPr/>
            </p:nvSpPr>
            <p:spPr>
              <a:xfrm>
                <a:off x="5534499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0" name="Google Shape;18050;p27"/>
              <p:cNvSpPr/>
              <p:nvPr/>
            </p:nvSpPr>
            <p:spPr>
              <a:xfrm>
                <a:off x="5293894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1" name="Google Shape;18051;p27"/>
              <p:cNvSpPr/>
              <p:nvPr/>
            </p:nvSpPr>
            <p:spPr>
              <a:xfrm>
                <a:off x="5534499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2" name="Google Shape;18052;p27"/>
              <p:cNvSpPr/>
              <p:nvPr/>
            </p:nvSpPr>
            <p:spPr>
              <a:xfrm>
                <a:off x="5293894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3" name="Google Shape;18053;p27"/>
              <p:cNvSpPr/>
              <p:nvPr/>
            </p:nvSpPr>
            <p:spPr>
              <a:xfrm>
                <a:off x="5534499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4" name="Google Shape;18054;p27"/>
              <p:cNvSpPr/>
              <p:nvPr/>
            </p:nvSpPr>
            <p:spPr>
              <a:xfrm>
                <a:off x="5293894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5" name="Google Shape;18055;p27"/>
              <p:cNvSpPr/>
              <p:nvPr/>
            </p:nvSpPr>
            <p:spPr>
              <a:xfrm>
                <a:off x="5534499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6" name="Google Shape;18056;p27"/>
              <p:cNvSpPr/>
              <p:nvPr/>
            </p:nvSpPr>
            <p:spPr>
              <a:xfrm>
                <a:off x="5293894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7" name="Google Shape;18057;p27"/>
              <p:cNvSpPr/>
              <p:nvPr/>
            </p:nvSpPr>
            <p:spPr>
              <a:xfrm>
                <a:off x="5534499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8" name="Google Shape;18058;p27"/>
              <p:cNvSpPr/>
              <p:nvPr/>
            </p:nvSpPr>
            <p:spPr>
              <a:xfrm>
                <a:off x="5293894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9" name="Google Shape;18059;p27"/>
              <p:cNvSpPr/>
              <p:nvPr/>
            </p:nvSpPr>
            <p:spPr>
              <a:xfrm>
                <a:off x="5534499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0" name="Google Shape;18060;p27"/>
              <p:cNvSpPr/>
              <p:nvPr/>
            </p:nvSpPr>
            <p:spPr>
              <a:xfrm>
                <a:off x="5293894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1" name="Google Shape;18061;p27"/>
              <p:cNvSpPr/>
              <p:nvPr/>
            </p:nvSpPr>
            <p:spPr>
              <a:xfrm>
                <a:off x="5534499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2" name="Google Shape;18062;p27"/>
              <p:cNvSpPr/>
              <p:nvPr/>
            </p:nvSpPr>
            <p:spPr>
              <a:xfrm>
                <a:off x="5293894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3" name="Google Shape;18063;p27"/>
              <p:cNvSpPr/>
              <p:nvPr/>
            </p:nvSpPr>
            <p:spPr>
              <a:xfrm>
                <a:off x="5534499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4" name="Google Shape;18064;p27"/>
              <p:cNvSpPr/>
              <p:nvPr/>
            </p:nvSpPr>
            <p:spPr>
              <a:xfrm>
                <a:off x="5293894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5" name="Google Shape;18065;p27"/>
              <p:cNvSpPr/>
              <p:nvPr/>
            </p:nvSpPr>
            <p:spPr>
              <a:xfrm>
                <a:off x="5534499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6" name="Google Shape;18066;p27"/>
              <p:cNvSpPr/>
              <p:nvPr/>
            </p:nvSpPr>
            <p:spPr>
              <a:xfrm>
                <a:off x="5775157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7" name="Google Shape;18067;p27"/>
              <p:cNvSpPr/>
              <p:nvPr/>
            </p:nvSpPr>
            <p:spPr>
              <a:xfrm>
                <a:off x="6015762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8" name="Google Shape;18068;p27"/>
              <p:cNvSpPr/>
              <p:nvPr/>
            </p:nvSpPr>
            <p:spPr>
              <a:xfrm>
                <a:off x="5775157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9" name="Google Shape;18069;p27"/>
              <p:cNvSpPr/>
              <p:nvPr/>
            </p:nvSpPr>
            <p:spPr>
              <a:xfrm>
                <a:off x="6015762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0" name="Google Shape;18070;p27"/>
              <p:cNvSpPr/>
              <p:nvPr/>
            </p:nvSpPr>
            <p:spPr>
              <a:xfrm>
                <a:off x="5775157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1" name="Google Shape;18071;p27"/>
              <p:cNvSpPr/>
              <p:nvPr/>
            </p:nvSpPr>
            <p:spPr>
              <a:xfrm>
                <a:off x="6015762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2" name="Google Shape;18072;p27"/>
              <p:cNvSpPr/>
              <p:nvPr/>
            </p:nvSpPr>
            <p:spPr>
              <a:xfrm>
                <a:off x="5775157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3" name="Google Shape;18073;p27"/>
              <p:cNvSpPr/>
              <p:nvPr/>
            </p:nvSpPr>
            <p:spPr>
              <a:xfrm>
                <a:off x="6015762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4" name="Google Shape;18074;p27"/>
              <p:cNvSpPr/>
              <p:nvPr/>
            </p:nvSpPr>
            <p:spPr>
              <a:xfrm>
                <a:off x="5775157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5" name="Google Shape;18075;p27"/>
              <p:cNvSpPr/>
              <p:nvPr/>
            </p:nvSpPr>
            <p:spPr>
              <a:xfrm>
                <a:off x="6015762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6" name="Google Shape;18076;p27"/>
              <p:cNvSpPr/>
              <p:nvPr/>
            </p:nvSpPr>
            <p:spPr>
              <a:xfrm>
                <a:off x="5775157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7" name="Google Shape;18077;p27"/>
              <p:cNvSpPr/>
              <p:nvPr/>
            </p:nvSpPr>
            <p:spPr>
              <a:xfrm>
                <a:off x="6015762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8" name="Google Shape;18078;p27"/>
              <p:cNvSpPr/>
              <p:nvPr/>
            </p:nvSpPr>
            <p:spPr>
              <a:xfrm>
                <a:off x="5775157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9" name="Google Shape;18079;p27"/>
              <p:cNvSpPr/>
              <p:nvPr/>
            </p:nvSpPr>
            <p:spPr>
              <a:xfrm>
                <a:off x="6015762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0" name="Google Shape;18080;p27"/>
              <p:cNvSpPr/>
              <p:nvPr/>
            </p:nvSpPr>
            <p:spPr>
              <a:xfrm>
                <a:off x="5775157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1" name="Google Shape;18081;p27"/>
              <p:cNvSpPr/>
              <p:nvPr/>
            </p:nvSpPr>
            <p:spPr>
              <a:xfrm>
                <a:off x="6015762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2" name="Google Shape;18082;p27"/>
              <p:cNvSpPr/>
              <p:nvPr/>
            </p:nvSpPr>
            <p:spPr>
              <a:xfrm>
                <a:off x="5775157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3" name="Google Shape;18083;p27"/>
              <p:cNvSpPr/>
              <p:nvPr/>
            </p:nvSpPr>
            <p:spPr>
              <a:xfrm>
                <a:off x="6015762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4" name="Google Shape;18084;p27"/>
              <p:cNvSpPr/>
              <p:nvPr/>
            </p:nvSpPr>
            <p:spPr>
              <a:xfrm>
                <a:off x="5775157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5" name="Google Shape;18085;p27"/>
              <p:cNvSpPr/>
              <p:nvPr/>
            </p:nvSpPr>
            <p:spPr>
              <a:xfrm>
                <a:off x="6015762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6" name="Google Shape;18086;p27"/>
              <p:cNvSpPr/>
              <p:nvPr/>
            </p:nvSpPr>
            <p:spPr>
              <a:xfrm>
                <a:off x="5775157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7" name="Google Shape;18087;p27"/>
              <p:cNvSpPr/>
              <p:nvPr/>
            </p:nvSpPr>
            <p:spPr>
              <a:xfrm>
                <a:off x="6015762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8" name="Google Shape;18088;p27"/>
              <p:cNvSpPr/>
              <p:nvPr/>
            </p:nvSpPr>
            <p:spPr>
              <a:xfrm>
                <a:off x="5775157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9" name="Google Shape;18089;p27"/>
              <p:cNvSpPr/>
              <p:nvPr/>
            </p:nvSpPr>
            <p:spPr>
              <a:xfrm>
                <a:off x="6015762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0" name="Google Shape;18090;p27"/>
              <p:cNvSpPr/>
              <p:nvPr/>
            </p:nvSpPr>
            <p:spPr>
              <a:xfrm>
                <a:off x="5775157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1" name="Google Shape;18091;p27"/>
              <p:cNvSpPr/>
              <p:nvPr/>
            </p:nvSpPr>
            <p:spPr>
              <a:xfrm>
                <a:off x="6015762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2" name="Google Shape;18092;p27"/>
              <p:cNvSpPr/>
              <p:nvPr/>
            </p:nvSpPr>
            <p:spPr>
              <a:xfrm>
                <a:off x="5775157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3" name="Google Shape;18093;p27"/>
              <p:cNvSpPr/>
              <p:nvPr/>
            </p:nvSpPr>
            <p:spPr>
              <a:xfrm>
                <a:off x="6015762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4" name="Google Shape;18094;p27"/>
              <p:cNvSpPr/>
              <p:nvPr/>
            </p:nvSpPr>
            <p:spPr>
              <a:xfrm>
                <a:off x="5775157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5" name="Google Shape;18095;p27"/>
              <p:cNvSpPr/>
              <p:nvPr/>
            </p:nvSpPr>
            <p:spPr>
              <a:xfrm>
                <a:off x="6015762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6" name="Google Shape;18096;p27"/>
              <p:cNvSpPr/>
              <p:nvPr/>
            </p:nvSpPr>
            <p:spPr>
              <a:xfrm>
                <a:off x="5775157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7" name="Google Shape;18097;p27"/>
              <p:cNvSpPr/>
              <p:nvPr/>
            </p:nvSpPr>
            <p:spPr>
              <a:xfrm>
                <a:off x="6015762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8" name="Google Shape;18098;p27"/>
              <p:cNvSpPr/>
              <p:nvPr/>
            </p:nvSpPr>
            <p:spPr>
              <a:xfrm>
                <a:off x="5775157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9" name="Google Shape;18099;p27"/>
              <p:cNvSpPr/>
              <p:nvPr/>
            </p:nvSpPr>
            <p:spPr>
              <a:xfrm>
                <a:off x="6015762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0" name="Google Shape;18100;p27"/>
              <p:cNvSpPr/>
              <p:nvPr/>
            </p:nvSpPr>
            <p:spPr>
              <a:xfrm>
                <a:off x="5775157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1" name="Google Shape;18101;p27"/>
              <p:cNvSpPr/>
              <p:nvPr/>
            </p:nvSpPr>
            <p:spPr>
              <a:xfrm>
                <a:off x="6015762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2" name="Google Shape;18102;p27"/>
              <p:cNvSpPr/>
              <p:nvPr/>
            </p:nvSpPr>
            <p:spPr>
              <a:xfrm>
                <a:off x="5775157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3" name="Google Shape;18103;p27"/>
              <p:cNvSpPr/>
              <p:nvPr/>
            </p:nvSpPr>
            <p:spPr>
              <a:xfrm>
                <a:off x="6015762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4" name="Google Shape;18104;p27"/>
              <p:cNvSpPr/>
              <p:nvPr/>
            </p:nvSpPr>
            <p:spPr>
              <a:xfrm>
                <a:off x="5775157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5" name="Google Shape;18105;p27"/>
              <p:cNvSpPr/>
              <p:nvPr/>
            </p:nvSpPr>
            <p:spPr>
              <a:xfrm>
                <a:off x="6015762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6" name="Google Shape;18106;p27"/>
              <p:cNvSpPr/>
              <p:nvPr/>
            </p:nvSpPr>
            <p:spPr>
              <a:xfrm>
                <a:off x="6256420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7" name="Google Shape;18107;p27"/>
              <p:cNvSpPr/>
              <p:nvPr/>
            </p:nvSpPr>
            <p:spPr>
              <a:xfrm>
                <a:off x="6497025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8" name="Google Shape;18108;p27"/>
              <p:cNvSpPr/>
              <p:nvPr/>
            </p:nvSpPr>
            <p:spPr>
              <a:xfrm>
                <a:off x="6256420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9" name="Google Shape;18109;p27"/>
              <p:cNvSpPr/>
              <p:nvPr/>
            </p:nvSpPr>
            <p:spPr>
              <a:xfrm>
                <a:off x="6497025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0" name="Google Shape;18110;p27"/>
              <p:cNvSpPr/>
              <p:nvPr/>
            </p:nvSpPr>
            <p:spPr>
              <a:xfrm>
                <a:off x="6256420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1" name="Google Shape;18111;p27"/>
              <p:cNvSpPr/>
              <p:nvPr/>
            </p:nvSpPr>
            <p:spPr>
              <a:xfrm>
                <a:off x="6497025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2" name="Google Shape;18112;p27"/>
              <p:cNvSpPr/>
              <p:nvPr/>
            </p:nvSpPr>
            <p:spPr>
              <a:xfrm>
                <a:off x="6256420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3" name="Google Shape;18113;p27"/>
              <p:cNvSpPr/>
              <p:nvPr/>
            </p:nvSpPr>
            <p:spPr>
              <a:xfrm>
                <a:off x="6497025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4" name="Google Shape;18114;p27"/>
              <p:cNvSpPr/>
              <p:nvPr/>
            </p:nvSpPr>
            <p:spPr>
              <a:xfrm>
                <a:off x="6256420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5" name="Google Shape;18115;p27"/>
              <p:cNvSpPr/>
              <p:nvPr/>
            </p:nvSpPr>
            <p:spPr>
              <a:xfrm>
                <a:off x="6497025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6" name="Google Shape;18116;p27"/>
              <p:cNvSpPr/>
              <p:nvPr/>
            </p:nvSpPr>
            <p:spPr>
              <a:xfrm>
                <a:off x="6256420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7" name="Google Shape;18117;p27"/>
              <p:cNvSpPr/>
              <p:nvPr/>
            </p:nvSpPr>
            <p:spPr>
              <a:xfrm>
                <a:off x="6497025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8" name="Google Shape;18118;p27"/>
              <p:cNvSpPr/>
              <p:nvPr/>
            </p:nvSpPr>
            <p:spPr>
              <a:xfrm>
                <a:off x="6256420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9" name="Google Shape;18119;p27"/>
              <p:cNvSpPr/>
              <p:nvPr/>
            </p:nvSpPr>
            <p:spPr>
              <a:xfrm>
                <a:off x="6497025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0" name="Google Shape;18120;p27"/>
              <p:cNvSpPr/>
              <p:nvPr/>
            </p:nvSpPr>
            <p:spPr>
              <a:xfrm>
                <a:off x="6256420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1" name="Google Shape;18121;p27"/>
              <p:cNvSpPr/>
              <p:nvPr/>
            </p:nvSpPr>
            <p:spPr>
              <a:xfrm>
                <a:off x="6497025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2" name="Google Shape;18122;p27"/>
              <p:cNvSpPr/>
              <p:nvPr/>
            </p:nvSpPr>
            <p:spPr>
              <a:xfrm>
                <a:off x="6256420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3" name="Google Shape;18123;p27"/>
              <p:cNvSpPr/>
              <p:nvPr/>
            </p:nvSpPr>
            <p:spPr>
              <a:xfrm>
                <a:off x="6497025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4" name="Google Shape;18124;p27"/>
              <p:cNvSpPr/>
              <p:nvPr/>
            </p:nvSpPr>
            <p:spPr>
              <a:xfrm>
                <a:off x="6256420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5" name="Google Shape;18125;p27"/>
              <p:cNvSpPr/>
              <p:nvPr/>
            </p:nvSpPr>
            <p:spPr>
              <a:xfrm>
                <a:off x="6497025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6" name="Google Shape;18126;p27"/>
              <p:cNvSpPr/>
              <p:nvPr/>
            </p:nvSpPr>
            <p:spPr>
              <a:xfrm>
                <a:off x="6256420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7" name="Google Shape;18127;p27"/>
              <p:cNvSpPr/>
              <p:nvPr/>
            </p:nvSpPr>
            <p:spPr>
              <a:xfrm>
                <a:off x="6497025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8" name="Google Shape;18128;p27"/>
              <p:cNvSpPr/>
              <p:nvPr/>
            </p:nvSpPr>
            <p:spPr>
              <a:xfrm>
                <a:off x="6256420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9" name="Google Shape;18129;p27"/>
              <p:cNvSpPr/>
              <p:nvPr/>
            </p:nvSpPr>
            <p:spPr>
              <a:xfrm>
                <a:off x="6497025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0" name="Google Shape;18130;p27"/>
              <p:cNvSpPr/>
              <p:nvPr/>
            </p:nvSpPr>
            <p:spPr>
              <a:xfrm>
                <a:off x="6256420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1" name="Google Shape;18131;p27"/>
              <p:cNvSpPr/>
              <p:nvPr/>
            </p:nvSpPr>
            <p:spPr>
              <a:xfrm>
                <a:off x="6497025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2" name="Google Shape;18132;p27"/>
              <p:cNvSpPr/>
              <p:nvPr/>
            </p:nvSpPr>
            <p:spPr>
              <a:xfrm>
                <a:off x="6256420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3" name="Google Shape;18133;p27"/>
              <p:cNvSpPr/>
              <p:nvPr/>
            </p:nvSpPr>
            <p:spPr>
              <a:xfrm>
                <a:off x="6497025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4" name="Google Shape;18134;p27"/>
              <p:cNvSpPr/>
              <p:nvPr/>
            </p:nvSpPr>
            <p:spPr>
              <a:xfrm>
                <a:off x="6256420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5" name="Google Shape;18135;p27"/>
              <p:cNvSpPr/>
              <p:nvPr/>
            </p:nvSpPr>
            <p:spPr>
              <a:xfrm>
                <a:off x="6497025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6" name="Google Shape;18136;p27"/>
              <p:cNvSpPr/>
              <p:nvPr/>
            </p:nvSpPr>
            <p:spPr>
              <a:xfrm>
                <a:off x="6256420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7" name="Google Shape;18137;p27"/>
              <p:cNvSpPr/>
              <p:nvPr/>
            </p:nvSpPr>
            <p:spPr>
              <a:xfrm>
                <a:off x="6497025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8" name="Google Shape;18138;p27"/>
              <p:cNvSpPr/>
              <p:nvPr/>
            </p:nvSpPr>
            <p:spPr>
              <a:xfrm>
                <a:off x="6256420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9" name="Google Shape;18139;p27"/>
              <p:cNvSpPr/>
              <p:nvPr/>
            </p:nvSpPr>
            <p:spPr>
              <a:xfrm>
                <a:off x="6497025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0" name="Google Shape;18140;p27"/>
              <p:cNvSpPr/>
              <p:nvPr/>
            </p:nvSpPr>
            <p:spPr>
              <a:xfrm>
                <a:off x="6256420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1" name="Google Shape;18141;p27"/>
              <p:cNvSpPr/>
              <p:nvPr/>
            </p:nvSpPr>
            <p:spPr>
              <a:xfrm>
                <a:off x="6497025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2" name="Google Shape;18142;p27"/>
              <p:cNvSpPr/>
              <p:nvPr/>
            </p:nvSpPr>
            <p:spPr>
              <a:xfrm>
                <a:off x="6256420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3" name="Google Shape;18143;p27"/>
              <p:cNvSpPr/>
              <p:nvPr/>
            </p:nvSpPr>
            <p:spPr>
              <a:xfrm>
                <a:off x="6497025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4" name="Google Shape;18144;p27"/>
              <p:cNvSpPr/>
              <p:nvPr/>
            </p:nvSpPr>
            <p:spPr>
              <a:xfrm>
                <a:off x="6256420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5" name="Google Shape;18145;p27"/>
              <p:cNvSpPr/>
              <p:nvPr/>
            </p:nvSpPr>
            <p:spPr>
              <a:xfrm>
                <a:off x="6497025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6" name="Google Shape;18146;p27"/>
              <p:cNvSpPr/>
              <p:nvPr/>
            </p:nvSpPr>
            <p:spPr>
              <a:xfrm>
                <a:off x="6737683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7" name="Google Shape;18147;p27"/>
              <p:cNvSpPr/>
              <p:nvPr/>
            </p:nvSpPr>
            <p:spPr>
              <a:xfrm>
                <a:off x="6978288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8" name="Google Shape;18148;p27"/>
              <p:cNvSpPr/>
              <p:nvPr/>
            </p:nvSpPr>
            <p:spPr>
              <a:xfrm>
                <a:off x="6737683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9" name="Google Shape;18149;p27"/>
              <p:cNvSpPr/>
              <p:nvPr/>
            </p:nvSpPr>
            <p:spPr>
              <a:xfrm>
                <a:off x="6978288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0" name="Google Shape;18150;p27"/>
              <p:cNvSpPr/>
              <p:nvPr/>
            </p:nvSpPr>
            <p:spPr>
              <a:xfrm>
                <a:off x="6737683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1" name="Google Shape;18151;p27"/>
              <p:cNvSpPr/>
              <p:nvPr/>
            </p:nvSpPr>
            <p:spPr>
              <a:xfrm>
                <a:off x="6978288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2" name="Google Shape;18152;p27"/>
              <p:cNvSpPr/>
              <p:nvPr/>
            </p:nvSpPr>
            <p:spPr>
              <a:xfrm>
                <a:off x="6737683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3" name="Google Shape;18153;p27"/>
              <p:cNvSpPr/>
              <p:nvPr/>
            </p:nvSpPr>
            <p:spPr>
              <a:xfrm>
                <a:off x="6978288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4" name="Google Shape;18154;p27"/>
              <p:cNvSpPr/>
              <p:nvPr/>
            </p:nvSpPr>
            <p:spPr>
              <a:xfrm>
                <a:off x="6737683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5" name="Google Shape;18155;p27"/>
              <p:cNvSpPr/>
              <p:nvPr/>
            </p:nvSpPr>
            <p:spPr>
              <a:xfrm>
                <a:off x="6978288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6" name="Google Shape;18156;p27"/>
              <p:cNvSpPr/>
              <p:nvPr/>
            </p:nvSpPr>
            <p:spPr>
              <a:xfrm>
                <a:off x="6737683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7" name="Google Shape;18157;p27"/>
              <p:cNvSpPr/>
              <p:nvPr/>
            </p:nvSpPr>
            <p:spPr>
              <a:xfrm>
                <a:off x="6978288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8" name="Google Shape;18158;p27"/>
              <p:cNvSpPr/>
              <p:nvPr/>
            </p:nvSpPr>
            <p:spPr>
              <a:xfrm>
                <a:off x="6737683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9" name="Google Shape;18159;p27"/>
              <p:cNvSpPr/>
              <p:nvPr/>
            </p:nvSpPr>
            <p:spPr>
              <a:xfrm>
                <a:off x="6978288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0" name="Google Shape;18160;p27"/>
              <p:cNvSpPr/>
              <p:nvPr/>
            </p:nvSpPr>
            <p:spPr>
              <a:xfrm>
                <a:off x="6737683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1" name="Google Shape;18161;p27"/>
              <p:cNvSpPr/>
              <p:nvPr/>
            </p:nvSpPr>
            <p:spPr>
              <a:xfrm>
                <a:off x="6978288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2" name="Google Shape;18162;p27"/>
              <p:cNvSpPr/>
              <p:nvPr/>
            </p:nvSpPr>
            <p:spPr>
              <a:xfrm>
                <a:off x="6737683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3" name="Google Shape;18163;p27"/>
              <p:cNvSpPr/>
              <p:nvPr/>
            </p:nvSpPr>
            <p:spPr>
              <a:xfrm>
                <a:off x="6978288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4" name="Google Shape;18164;p27"/>
              <p:cNvSpPr/>
              <p:nvPr/>
            </p:nvSpPr>
            <p:spPr>
              <a:xfrm>
                <a:off x="6737683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5" name="Google Shape;18165;p27"/>
              <p:cNvSpPr/>
              <p:nvPr/>
            </p:nvSpPr>
            <p:spPr>
              <a:xfrm>
                <a:off x="6978288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6" name="Google Shape;18166;p27"/>
              <p:cNvSpPr/>
              <p:nvPr/>
            </p:nvSpPr>
            <p:spPr>
              <a:xfrm>
                <a:off x="6737683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7" name="Google Shape;18167;p27"/>
              <p:cNvSpPr/>
              <p:nvPr/>
            </p:nvSpPr>
            <p:spPr>
              <a:xfrm>
                <a:off x="6978288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8" name="Google Shape;18168;p27"/>
              <p:cNvSpPr/>
              <p:nvPr/>
            </p:nvSpPr>
            <p:spPr>
              <a:xfrm>
                <a:off x="6737683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9" name="Google Shape;18169;p27"/>
              <p:cNvSpPr/>
              <p:nvPr/>
            </p:nvSpPr>
            <p:spPr>
              <a:xfrm>
                <a:off x="6978288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0" name="Google Shape;18170;p27"/>
              <p:cNvSpPr/>
              <p:nvPr/>
            </p:nvSpPr>
            <p:spPr>
              <a:xfrm>
                <a:off x="6737683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1" name="Google Shape;18171;p27"/>
              <p:cNvSpPr/>
              <p:nvPr/>
            </p:nvSpPr>
            <p:spPr>
              <a:xfrm>
                <a:off x="6978288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2" name="Google Shape;18172;p27"/>
              <p:cNvSpPr/>
              <p:nvPr/>
            </p:nvSpPr>
            <p:spPr>
              <a:xfrm>
                <a:off x="6737683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3" name="Google Shape;18173;p27"/>
              <p:cNvSpPr/>
              <p:nvPr/>
            </p:nvSpPr>
            <p:spPr>
              <a:xfrm>
                <a:off x="6978288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4" name="Google Shape;18174;p27"/>
              <p:cNvSpPr/>
              <p:nvPr/>
            </p:nvSpPr>
            <p:spPr>
              <a:xfrm>
                <a:off x="6737683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5" name="Google Shape;18175;p27"/>
              <p:cNvSpPr/>
              <p:nvPr/>
            </p:nvSpPr>
            <p:spPr>
              <a:xfrm>
                <a:off x="6978288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6" name="Google Shape;18176;p27"/>
              <p:cNvSpPr/>
              <p:nvPr/>
            </p:nvSpPr>
            <p:spPr>
              <a:xfrm>
                <a:off x="6737683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7" name="Google Shape;18177;p27"/>
              <p:cNvSpPr/>
              <p:nvPr/>
            </p:nvSpPr>
            <p:spPr>
              <a:xfrm>
                <a:off x="6978288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8" name="Google Shape;18178;p27"/>
              <p:cNvSpPr/>
              <p:nvPr/>
            </p:nvSpPr>
            <p:spPr>
              <a:xfrm>
                <a:off x="6737683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9" name="Google Shape;18179;p27"/>
              <p:cNvSpPr/>
              <p:nvPr/>
            </p:nvSpPr>
            <p:spPr>
              <a:xfrm>
                <a:off x="6978288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0" name="Google Shape;18180;p27"/>
              <p:cNvSpPr/>
              <p:nvPr/>
            </p:nvSpPr>
            <p:spPr>
              <a:xfrm>
                <a:off x="6737683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1" name="Google Shape;18181;p27"/>
              <p:cNvSpPr/>
              <p:nvPr/>
            </p:nvSpPr>
            <p:spPr>
              <a:xfrm>
                <a:off x="6978288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2" name="Google Shape;18182;p27"/>
              <p:cNvSpPr/>
              <p:nvPr/>
            </p:nvSpPr>
            <p:spPr>
              <a:xfrm>
                <a:off x="6737683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3" name="Google Shape;18183;p27"/>
              <p:cNvSpPr/>
              <p:nvPr/>
            </p:nvSpPr>
            <p:spPr>
              <a:xfrm>
                <a:off x="6978288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4" name="Google Shape;18184;p27"/>
              <p:cNvSpPr/>
              <p:nvPr/>
            </p:nvSpPr>
            <p:spPr>
              <a:xfrm>
                <a:off x="6737683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5" name="Google Shape;18185;p27"/>
              <p:cNvSpPr/>
              <p:nvPr/>
            </p:nvSpPr>
            <p:spPr>
              <a:xfrm>
                <a:off x="6978288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6" name="Google Shape;18186;p27"/>
              <p:cNvSpPr/>
              <p:nvPr/>
            </p:nvSpPr>
            <p:spPr>
              <a:xfrm>
                <a:off x="7218946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7" name="Google Shape;18187;p27"/>
              <p:cNvSpPr/>
              <p:nvPr/>
            </p:nvSpPr>
            <p:spPr>
              <a:xfrm>
                <a:off x="7459551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8" name="Google Shape;18188;p27"/>
              <p:cNvSpPr/>
              <p:nvPr/>
            </p:nvSpPr>
            <p:spPr>
              <a:xfrm>
                <a:off x="7218946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9" name="Google Shape;18189;p27"/>
              <p:cNvSpPr/>
              <p:nvPr/>
            </p:nvSpPr>
            <p:spPr>
              <a:xfrm>
                <a:off x="7459551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0" name="Google Shape;18190;p27"/>
              <p:cNvSpPr/>
              <p:nvPr/>
            </p:nvSpPr>
            <p:spPr>
              <a:xfrm>
                <a:off x="7218946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1" name="Google Shape;18191;p27"/>
              <p:cNvSpPr/>
              <p:nvPr/>
            </p:nvSpPr>
            <p:spPr>
              <a:xfrm>
                <a:off x="7459551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2" name="Google Shape;18192;p27"/>
              <p:cNvSpPr/>
              <p:nvPr/>
            </p:nvSpPr>
            <p:spPr>
              <a:xfrm>
                <a:off x="7218946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3" name="Google Shape;18193;p27"/>
              <p:cNvSpPr/>
              <p:nvPr/>
            </p:nvSpPr>
            <p:spPr>
              <a:xfrm>
                <a:off x="7459551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4" name="Google Shape;18194;p27"/>
              <p:cNvSpPr/>
              <p:nvPr/>
            </p:nvSpPr>
            <p:spPr>
              <a:xfrm>
                <a:off x="7218946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5" name="Google Shape;18195;p27"/>
              <p:cNvSpPr/>
              <p:nvPr/>
            </p:nvSpPr>
            <p:spPr>
              <a:xfrm>
                <a:off x="7459551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6" name="Google Shape;18196;p27"/>
              <p:cNvSpPr/>
              <p:nvPr/>
            </p:nvSpPr>
            <p:spPr>
              <a:xfrm>
                <a:off x="7218946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7" name="Google Shape;18197;p27"/>
              <p:cNvSpPr/>
              <p:nvPr/>
            </p:nvSpPr>
            <p:spPr>
              <a:xfrm>
                <a:off x="7459551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8" name="Google Shape;18198;p27"/>
              <p:cNvSpPr/>
              <p:nvPr/>
            </p:nvSpPr>
            <p:spPr>
              <a:xfrm>
                <a:off x="7218946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9" name="Google Shape;18199;p27"/>
              <p:cNvSpPr/>
              <p:nvPr/>
            </p:nvSpPr>
            <p:spPr>
              <a:xfrm>
                <a:off x="7459551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0" name="Google Shape;18200;p27"/>
              <p:cNvSpPr/>
              <p:nvPr/>
            </p:nvSpPr>
            <p:spPr>
              <a:xfrm>
                <a:off x="7218946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1" name="Google Shape;18201;p27"/>
              <p:cNvSpPr/>
              <p:nvPr/>
            </p:nvSpPr>
            <p:spPr>
              <a:xfrm>
                <a:off x="7459551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2" name="Google Shape;18202;p27"/>
              <p:cNvSpPr/>
              <p:nvPr/>
            </p:nvSpPr>
            <p:spPr>
              <a:xfrm>
                <a:off x="7218946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3" name="Google Shape;18203;p27"/>
              <p:cNvSpPr/>
              <p:nvPr/>
            </p:nvSpPr>
            <p:spPr>
              <a:xfrm>
                <a:off x="7459551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4" name="Google Shape;18204;p27"/>
              <p:cNvSpPr/>
              <p:nvPr/>
            </p:nvSpPr>
            <p:spPr>
              <a:xfrm>
                <a:off x="7218946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5" name="Google Shape;18205;p27"/>
              <p:cNvSpPr/>
              <p:nvPr/>
            </p:nvSpPr>
            <p:spPr>
              <a:xfrm>
                <a:off x="7459551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6" name="Google Shape;18206;p27"/>
              <p:cNvSpPr/>
              <p:nvPr/>
            </p:nvSpPr>
            <p:spPr>
              <a:xfrm>
                <a:off x="7218946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7" name="Google Shape;18207;p27"/>
              <p:cNvSpPr/>
              <p:nvPr/>
            </p:nvSpPr>
            <p:spPr>
              <a:xfrm>
                <a:off x="7459551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8" name="Google Shape;18208;p27"/>
              <p:cNvSpPr/>
              <p:nvPr/>
            </p:nvSpPr>
            <p:spPr>
              <a:xfrm>
                <a:off x="7218946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9" name="Google Shape;18209;p27"/>
              <p:cNvSpPr/>
              <p:nvPr/>
            </p:nvSpPr>
            <p:spPr>
              <a:xfrm>
                <a:off x="7459551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0" name="Google Shape;18210;p27"/>
              <p:cNvSpPr/>
              <p:nvPr/>
            </p:nvSpPr>
            <p:spPr>
              <a:xfrm>
                <a:off x="7218946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1" name="Google Shape;18211;p27"/>
              <p:cNvSpPr/>
              <p:nvPr/>
            </p:nvSpPr>
            <p:spPr>
              <a:xfrm>
                <a:off x="7459551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2" name="Google Shape;18212;p27"/>
              <p:cNvSpPr/>
              <p:nvPr/>
            </p:nvSpPr>
            <p:spPr>
              <a:xfrm>
                <a:off x="7218946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3" name="Google Shape;18213;p27"/>
              <p:cNvSpPr/>
              <p:nvPr/>
            </p:nvSpPr>
            <p:spPr>
              <a:xfrm>
                <a:off x="7459551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4" name="Google Shape;18214;p27"/>
              <p:cNvSpPr/>
              <p:nvPr/>
            </p:nvSpPr>
            <p:spPr>
              <a:xfrm>
                <a:off x="7218946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5" name="Google Shape;18215;p27"/>
              <p:cNvSpPr/>
              <p:nvPr/>
            </p:nvSpPr>
            <p:spPr>
              <a:xfrm>
                <a:off x="7459551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6" name="Google Shape;18216;p27"/>
              <p:cNvSpPr/>
              <p:nvPr/>
            </p:nvSpPr>
            <p:spPr>
              <a:xfrm>
                <a:off x="7218946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7" name="Google Shape;18217;p27"/>
              <p:cNvSpPr/>
              <p:nvPr/>
            </p:nvSpPr>
            <p:spPr>
              <a:xfrm>
                <a:off x="7459551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8" name="Google Shape;18218;p27"/>
              <p:cNvSpPr/>
              <p:nvPr/>
            </p:nvSpPr>
            <p:spPr>
              <a:xfrm>
                <a:off x="7218946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9" name="Google Shape;18219;p27"/>
              <p:cNvSpPr/>
              <p:nvPr/>
            </p:nvSpPr>
            <p:spPr>
              <a:xfrm>
                <a:off x="7459551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0" name="Google Shape;18220;p27"/>
              <p:cNvSpPr/>
              <p:nvPr/>
            </p:nvSpPr>
            <p:spPr>
              <a:xfrm>
                <a:off x="7218946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1" name="Google Shape;18221;p27"/>
              <p:cNvSpPr/>
              <p:nvPr/>
            </p:nvSpPr>
            <p:spPr>
              <a:xfrm>
                <a:off x="7459551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2" name="Google Shape;18222;p27"/>
              <p:cNvSpPr/>
              <p:nvPr/>
            </p:nvSpPr>
            <p:spPr>
              <a:xfrm>
                <a:off x="7218946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3" name="Google Shape;18223;p27"/>
              <p:cNvSpPr/>
              <p:nvPr/>
            </p:nvSpPr>
            <p:spPr>
              <a:xfrm>
                <a:off x="7459551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4" name="Google Shape;18224;p27"/>
              <p:cNvSpPr/>
              <p:nvPr/>
            </p:nvSpPr>
            <p:spPr>
              <a:xfrm>
                <a:off x="7218946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5" name="Google Shape;18225;p27"/>
              <p:cNvSpPr/>
              <p:nvPr/>
            </p:nvSpPr>
            <p:spPr>
              <a:xfrm>
                <a:off x="7459551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6" name="Google Shape;18226;p27"/>
              <p:cNvSpPr/>
              <p:nvPr/>
            </p:nvSpPr>
            <p:spPr>
              <a:xfrm>
                <a:off x="7700209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7" name="Google Shape;18227;p27"/>
              <p:cNvSpPr/>
              <p:nvPr/>
            </p:nvSpPr>
            <p:spPr>
              <a:xfrm>
                <a:off x="7940815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8" name="Google Shape;18228;p27"/>
              <p:cNvSpPr/>
              <p:nvPr/>
            </p:nvSpPr>
            <p:spPr>
              <a:xfrm>
                <a:off x="7700209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9" name="Google Shape;18229;p27"/>
              <p:cNvSpPr/>
              <p:nvPr/>
            </p:nvSpPr>
            <p:spPr>
              <a:xfrm>
                <a:off x="7940815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0" name="Google Shape;18230;p27"/>
              <p:cNvSpPr/>
              <p:nvPr/>
            </p:nvSpPr>
            <p:spPr>
              <a:xfrm>
                <a:off x="7700209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1" name="Google Shape;18231;p27"/>
              <p:cNvSpPr/>
              <p:nvPr/>
            </p:nvSpPr>
            <p:spPr>
              <a:xfrm>
                <a:off x="7940815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2" name="Google Shape;18232;p27"/>
              <p:cNvSpPr/>
              <p:nvPr/>
            </p:nvSpPr>
            <p:spPr>
              <a:xfrm>
                <a:off x="7700209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3" name="Google Shape;18233;p27"/>
              <p:cNvSpPr/>
              <p:nvPr/>
            </p:nvSpPr>
            <p:spPr>
              <a:xfrm>
                <a:off x="7940815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4" name="Google Shape;18234;p27"/>
              <p:cNvSpPr/>
              <p:nvPr/>
            </p:nvSpPr>
            <p:spPr>
              <a:xfrm>
                <a:off x="7700209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5" name="Google Shape;18235;p27"/>
              <p:cNvSpPr/>
              <p:nvPr/>
            </p:nvSpPr>
            <p:spPr>
              <a:xfrm>
                <a:off x="7940815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6" name="Google Shape;18236;p27"/>
              <p:cNvSpPr/>
              <p:nvPr/>
            </p:nvSpPr>
            <p:spPr>
              <a:xfrm>
                <a:off x="7700209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7" name="Google Shape;18237;p27"/>
              <p:cNvSpPr/>
              <p:nvPr/>
            </p:nvSpPr>
            <p:spPr>
              <a:xfrm>
                <a:off x="7940815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8" name="Google Shape;18238;p27"/>
              <p:cNvSpPr/>
              <p:nvPr/>
            </p:nvSpPr>
            <p:spPr>
              <a:xfrm>
                <a:off x="7700209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9" name="Google Shape;18239;p27"/>
              <p:cNvSpPr/>
              <p:nvPr/>
            </p:nvSpPr>
            <p:spPr>
              <a:xfrm>
                <a:off x="7940815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0" name="Google Shape;18240;p27"/>
              <p:cNvSpPr/>
              <p:nvPr/>
            </p:nvSpPr>
            <p:spPr>
              <a:xfrm>
                <a:off x="7700209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1" name="Google Shape;18241;p27"/>
              <p:cNvSpPr/>
              <p:nvPr/>
            </p:nvSpPr>
            <p:spPr>
              <a:xfrm>
                <a:off x="7940815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2" name="Google Shape;18242;p27"/>
              <p:cNvSpPr/>
              <p:nvPr/>
            </p:nvSpPr>
            <p:spPr>
              <a:xfrm>
                <a:off x="7700209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3" name="Google Shape;18243;p27"/>
              <p:cNvSpPr/>
              <p:nvPr/>
            </p:nvSpPr>
            <p:spPr>
              <a:xfrm>
                <a:off x="7940815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4" name="Google Shape;18244;p27"/>
              <p:cNvSpPr/>
              <p:nvPr/>
            </p:nvSpPr>
            <p:spPr>
              <a:xfrm>
                <a:off x="7700209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5" name="Google Shape;18245;p27"/>
              <p:cNvSpPr/>
              <p:nvPr/>
            </p:nvSpPr>
            <p:spPr>
              <a:xfrm>
                <a:off x="7940815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6" name="Google Shape;18246;p27"/>
              <p:cNvSpPr/>
              <p:nvPr/>
            </p:nvSpPr>
            <p:spPr>
              <a:xfrm>
                <a:off x="7700209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7" name="Google Shape;18247;p27"/>
              <p:cNvSpPr/>
              <p:nvPr/>
            </p:nvSpPr>
            <p:spPr>
              <a:xfrm>
                <a:off x="7940815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8" name="Google Shape;18248;p27"/>
              <p:cNvSpPr/>
              <p:nvPr/>
            </p:nvSpPr>
            <p:spPr>
              <a:xfrm>
                <a:off x="7700209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9" name="Google Shape;18249;p27"/>
              <p:cNvSpPr/>
              <p:nvPr/>
            </p:nvSpPr>
            <p:spPr>
              <a:xfrm>
                <a:off x="7940815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0" name="Google Shape;18250;p27"/>
              <p:cNvSpPr/>
              <p:nvPr/>
            </p:nvSpPr>
            <p:spPr>
              <a:xfrm>
                <a:off x="7700209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1" name="Google Shape;18251;p27"/>
              <p:cNvSpPr/>
              <p:nvPr/>
            </p:nvSpPr>
            <p:spPr>
              <a:xfrm>
                <a:off x="7940815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2" name="Google Shape;18252;p27"/>
              <p:cNvSpPr/>
              <p:nvPr/>
            </p:nvSpPr>
            <p:spPr>
              <a:xfrm>
                <a:off x="7700209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3" name="Google Shape;18253;p27"/>
              <p:cNvSpPr/>
              <p:nvPr/>
            </p:nvSpPr>
            <p:spPr>
              <a:xfrm>
                <a:off x="7940815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4" name="Google Shape;18254;p27"/>
              <p:cNvSpPr/>
              <p:nvPr/>
            </p:nvSpPr>
            <p:spPr>
              <a:xfrm>
                <a:off x="7700209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5" name="Google Shape;18255;p27"/>
              <p:cNvSpPr/>
              <p:nvPr/>
            </p:nvSpPr>
            <p:spPr>
              <a:xfrm>
                <a:off x="7940815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6" name="Google Shape;18256;p27"/>
              <p:cNvSpPr/>
              <p:nvPr/>
            </p:nvSpPr>
            <p:spPr>
              <a:xfrm>
                <a:off x="7700209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7" name="Google Shape;18257;p27"/>
              <p:cNvSpPr/>
              <p:nvPr/>
            </p:nvSpPr>
            <p:spPr>
              <a:xfrm>
                <a:off x="7940815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8" name="Google Shape;18258;p27"/>
              <p:cNvSpPr/>
              <p:nvPr/>
            </p:nvSpPr>
            <p:spPr>
              <a:xfrm>
                <a:off x="7700209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9" name="Google Shape;18259;p27"/>
              <p:cNvSpPr/>
              <p:nvPr/>
            </p:nvSpPr>
            <p:spPr>
              <a:xfrm>
                <a:off x="7940815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0" name="Google Shape;18260;p27"/>
              <p:cNvSpPr/>
              <p:nvPr/>
            </p:nvSpPr>
            <p:spPr>
              <a:xfrm>
                <a:off x="7700209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1" name="Google Shape;18261;p27"/>
              <p:cNvSpPr/>
              <p:nvPr/>
            </p:nvSpPr>
            <p:spPr>
              <a:xfrm>
                <a:off x="7940815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2" name="Google Shape;18262;p27"/>
              <p:cNvSpPr/>
              <p:nvPr/>
            </p:nvSpPr>
            <p:spPr>
              <a:xfrm>
                <a:off x="7700209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3" name="Google Shape;18263;p27"/>
              <p:cNvSpPr/>
              <p:nvPr/>
            </p:nvSpPr>
            <p:spPr>
              <a:xfrm>
                <a:off x="7940815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4" name="Google Shape;18264;p27"/>
              <p:cNvSpPr/>
              <p:nvPr/>
            </p:nvSpPr>
            <p:spPr>
              <a:xfrm>
                <a:off x="7700209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5" name="Google Shape;18265;p27"/>
              <p:cNvSpPr/>
              <p:nvPr/>
            </p:nvSpPr>
            <p:spPr>
              <a:xfrm>
                <a:off x="7940815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6" name="Google Shape;18266;p27"/>
              <p:cNvSpPr/>
              <p:nvPr/>
            </p:nvSpPr>
            <p:spPr>
              <a:xfrm>
                <a:off x="8181472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7" name="Google Shape;18267;p27"/>
              <p:cNvSpPr/>
              <p:nvPr/>
            </p:nvSpPr>
            <p:spPr>
              <a:xfrm>
                <a:off x="8422078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8" name="Google Shape;18268;p27"/>
              <p:cNvSpPr/>
              <p:nvPr/>
            </p:nvSpPr>
            <p:spPr>
              <a:xfrm>
                <a:off x="8181472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9" name="Google Shape;18269;p27"/>
              <p:cNvSpPr/>
              <p:nvPr/>
            </p:nvSpPr>
            <p:spPr>
              <a:xfrm>
                <a:off x="8422078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0" name="Google Shape;18270;p27"/>
              <p:cNvSpPr/>
              <p:nvPr/>
            </p:nvSpPr>
            <p:spPr>
              <a:xfrm>
                <a:off x="8181472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1" name="Google Shape;18271;p27"/>
              <p:cNvSpPr/>
              <p:nvPr/>
            </p:nvSpPr>
            <p:spPr>
              <a:xfrm>
                <a:off x="8422078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2" name="Google Shape;18272;p27"/>
              <p:cNvSpPr/>
              <p:nvPr/>
            </p:nvSpPr>
            <p:spPr>
              <a:xfrm>
                <a:off x="8181472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3" name="Google Shape;18273;p27"/>
              <p:cNvSpPr/>
              <p:nvPr/>
            </p:nvSpPr>
            <p:spPr>
              <a:xfrm>
                <a:off x="8422078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4" name="Google Shape;18274;p27"/>
              <p:cNvSpPr/>
              <p:nvPr/>
            </p:nvSpPr>
            <p:spPr>
              <a:xfrm>
                <a:off x="8181472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5" name="Google Shape;18275;p27"/>
              <p:cNvSpPr/>
              <p:nvPr/>
            </p:nvSpPr>
            <p:spPr>
              <a:xfrm>
                <a:off x="8422078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6" name="Google Shape;18276;p27"/>
              <p:cNvSpPr/>
              <p:nvPr/>
            </p:nvSpPr>
            <p:spPr>
              <a:xfrm>
                <a:off x="8181472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7" name="Google Shape;18277;p27"/>
              <p:cNvSpPr/>
              <p:nvPr/>
            </p:nvSpPr>
            <p:spPr>
              <a:xfrm>
                <a:off x="8422078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8" name="Google Shape;18278;p27"/>
              <p:cNvSpPr/>
              <p:nvPr/>
            </p:nvSpPr>
            <p:spPr>
              <a:xfrm>
                <a:off x="8181472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9" name="Google Shape;18279;p27"/>
              <p:cNvSpPr/>
              <p:nvPr/>
            </p:nvSpPr>
            <p:spPr>
              <a:xfrm>
                <a:off x="8422078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0" name="Google Shape;18280;p27"/>
              <p:cNvSpPr/>
              <p:nvPr/>
            </p:nvSpPr>
            <p:spPr>
              <a:xfrm>
                <a:off x="8181472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1" name="Google Shape;18281;p27"/>
              <p:cNvSpPr/>
              <p:nvPr/>
            </p:nvSpPr>
            <p:spPr>
              <a:xfrm>
                <a:off x="8422078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2" name="Google Shape;18282;p27"/>
              <p:cNvSpPr/>
              <p:nvPr/>
            </p:nvSpPr>
            <p:spPr>
              <a:xfrm>
                <a:off x="8181472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3" name="Google Shape;18283;p27"/>
              <p:cNvSpPr/>
              <p:nvPr/>
            </p:nvSpPr>
            <p:spPr>
              <a:xfrm>
                <a:off x="8422078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4" name="Google Shape;18284;p27"/>
              <p:cNvSpPr/>
              <p:nvPr/>
            </p:nvSpPr>
            <p:spPr>
              <a:xfrm>
                <a:off x="8181472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5" name="Google Shape;18285;p27"/>
              <p:cNvSpPr/>
              <p:nvPr/>
            </p:nvSpPr>
            <p:spPr>
              <a:xfrm>
                <a:off x="8422078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6" name="Google Shape;18286;p27"/>
              <p:cNvSpPr/>
              <p:nvPr/>
            </p:nvSpPr>
            <p:spPr>
              <a:xfrm>
                <a:off x="8181472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7" name="Google Shape;18287;p27"/>
              <p:cNvSpPr/>
              <p:nvPr/>
            </p:nvSpPr>
            <p:spPr>
              <a:xfrm>
                <a:off x="8422078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8" name="Google Shape;18288;p27"/>
              <p:cNvSpPr/>
              <p:nvPr/>
            </p:nvSpPr>
            <p:spPr>
              <a:xfrm>
                <a:off x="8181472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9" name="Google Shape;18289;p27"/>
              <p:cNvSpPr/>
              <p:nvPr/>
            </p:nvSpPr>
            <p:spPr>
              <a:xfrm>
                <a:off x="8422078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0" name="Google Shape;18290;p27"/>
              <p:cNvSpPr/>
              <p:nvPr/>
            </p:nvSpPr>
            <p:spPr>
              <a:xfrm>
                <a:off x="8181472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1" name="Google Shape;18291;p27"/>
              <p:cNvSpPr/>
              <p:nvPr/>
            </p:nvSpPr>
            <p:spPr>
              <a:xfrm>
                <a:off x="8422078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2" name="Google Shape;18292;p27"/>
              <p:cNvSpPr/>
              <p:nvPr/>
            </p:nvSpPr>
            <p:spPr>
              <a:xfrm>
                <a:off x="8181472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3" name="Google Shape;18293;p27"/>
              <p:cNvSpPr/>
              <p:nvPr/>
            </p:nvSpPr>
            <p:spPr>
              <a:xfrm>
                <a:off x="8422078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4" name="Google Shape;18294;p27"/>
              <p:cNvSpPr/>
              <p:nvPr/>
            </p:nvSpPr>
            <p:spPr>
              <a:xfrm>
                <a:off x="8181472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5" name="Google Shape;18295;p27"/>
              <p:cNvSpPr/>
              <p:nvPr/>
            </p:nvSpPr>
            <p:spPr>
              <a:xfrm>
                <a:off x="8422078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6" name="Google Shape;18296;p27"/>
              <p:cNvSpPr/>
              <p:nvPr/>
            </p:nvSpPr>
            <p:spPr>
              <a:xfrm>
                <a:off x="8181472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7" name="Google Shape;18297;p27"/>
              <p:cNvSpPr/>
              <p:nvPr/>
            </p:nvSpPr>
            <p:spPr>
              <a:xfrm>
                <a:off x="8422078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8" name="Google Shape;18298;p27"/>
              <p:cNvSpPr/>
              <p:nvPr/>
            </p:nvSpPr>
            <p:spPr>
              <a:xfrm>
                <a:off x="8181472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9" name="Google Shape;18299;p27"/>
              <p:cNvSpPr/>
              <p:nvPr/>
            </p:nvSpPr>
            <p:spPr>
              <a:xfrm>
                <a:off x="8422078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0" name="Google Shape;18300;p27"/>
              <p:cNvSpPr/>
              <p:nvPr/>
            </p:nvSpPr>
            <p:spPr>
              <a:xfrm>
                <a:off x="8181472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1" name="Google Shape;18301;p27"/>
              <p:cNvSpPr/>
              <p:nvPr/>
            </p:nvSpPr>
            <p:spPr>
              <a:xfrm>
                <a:off x="8422078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2" name="Google Shape;18302;p27"/>
              <p:cNvSpPr/>
              <p:nvPr/>
            </p:nvSpPr>
            <p:spPr>
              <a:xfrm>
                <a:off x="8181472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3" name="Google Shape;18303;p27"/>
              <p:cNvSpPr/>
              <p:nvPr/>
            </p:nvSpPr>
            <p:spPr>
              <a:xfrm>
                <a:off x="8422078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4" name="Google Shape;18304;p27"/>
              <p:cNvSpPr/>
              <p:nvPr/>
            </p:nvSpPr>
            <p:spPr>
              <a:xfrm>
                <a:off x="8181472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5" name="Google Shape;18305;p27"/>
              <p:cNvSpPr/>
              <p:nvPr/>
            </p:nvSpPr>
            <p:spPr>
              <a:xfrm>
                <a:off x="8422078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6" name="Google Shape;18306;p27"/>
              <p:cNvSpPr/>
              <p:nvPr/>
            </p:nvSpPr>
            <p:spPr>
              <a:xfrm>
                <a:off x="8662735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7" name="Google Shape;18307;p27"/>
              <p:cNvSpPr/>
              <p:nvPr/>
            </p:nvSpPr>
            <p:spPr>
              <a:xfrm>
                <a:off x="8662735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8" name="Google Shape;18308;p27"/>
              <p:cNvSpPr/>
              <p:nvPr/>
            </p:nvSpPr>
            <p:spPr>
              <a:xfrm>
                <a:off x="8662735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9" name="Google Shape;18309;p27"/>
              <p:cNvSpPr/>
              <p:nvPr/>
            </p:nvSpPr>
            <p:spPr>
              <a:xfrm>
                <a:off x="8662735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0" name="Google Shape;18310;p27"/>
              <p:cNvSpPr/>
              <p:nvPr/>
            </p:nvSpPr>
            <p:spPr>
              <a:xfrm>
                <a:off x="8662735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1" name="Google Shape;18311;p27"/>
              <p:cNvSpPr/>
              <p:nvPr/>
            </p:nvSpPr>
            <p:spPr>
              <a:xfrm>
                <a:off x="8662735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2" name="Google Shape;18312;p27"/>
              <p:cNvSpPr/>
              <p:nvPr/>
            </p:nvSpPr>
            <p:spPr>
              <a:xfrm>
                <a:off x="8662735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3" name="Google Shape;18313;p27"/>
              <p:cNvSpPr/>
              <p:nvPr/>
            </p:nvSpPr>
            <p:spPr>
              <a:xfrm>
                <a:off x="8662735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4" name="Google Shape;18314;p27"/>
              <p:cNvSpPr/>
              <p:nvPr/>
            </p:nvSpPr>
            <p:spPr>
              <a:xfrm>
                <a:off x="8662735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5" name="Google Shape;18315;p27"/>
              <p:cNvSpPr/>
              <p:nvPr/>
            </p:nvSpPr>
            <p:spPr>
              <a:xfrm>
                <a:off x="8662735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6" name="Google Shape;18316;p27"/>
              <p:cNvSpPr/>
              <p:nvPr/>
            </p:nvSpPr>
            <p:spPr>
              <a:xfrm>
                <a:off x="8662735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7" name="Google Shape;18317;p27"/>
              <p:cNvSpPr/>
              <p:nvPr/>
            </p:nvSpPr>
            <p:spPr>
              <a:xfrm>
                <a:off x="8662735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8" name="Google Shape;18318;p27"/>
              <p:cNvSpPr/>
              <p:nvPr/>
            </p:nvSpPr>
            <p:spPr>
              <a:xfrm>
                <a:off x="8662735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9" name="Google Shape;18319;p27"/>
              <p:cNvSpPr/>
              <p:nvPr/>
            </p:nvSpPr>
            <p:spPr>
              <a:xfrm>
                <a:off x="8662735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0" name="Google Shape;18320;p27"/>
              <p:cNvSpPr/>
              <p:nvPr/>
            </p:nvSpPr>
            <p:spPr>
              <a:xfrm>
                <a:off x="8662735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1" name="Google Shape;18321;p27"/>
              <p:cNvSpPr/>
              <p:nvPr/>
            </p:nvSpPr>
            <p:spPr>
              <a:xfrm>
                <a:off x="8662735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2" name="Google Shape;18322;p27"/>
              <p:cNvSpPr/>
              <p:nvPr/>
            </p:nvSpPr>
            <p:spPr>
              <a:xfrm>
                <a:off x="8662735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3" name="Google Shape;18323;p27"/>
              <p:cNvSpPr/>
              <p:nvPr/>
            </p:nvSpPr>
            <p:spPr>
              <a:xfrm>
                <a:off x="8662735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4" name="Google Shape;18324;p27"/>
              <p:cNvSpPr/>
              <p:nvPr/>
            </p:nvSpPr>
            <p:spPr>
              <a:xfrm>
                <a:off x="8662735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5" name="Google Shape;18325;p27"/>
              <p:cNvSpPr/>
              <p:nvPr/>
            </p:nvSpPr>
            <p:spPr>
              <a:xfrm>
                <a:off x="8662735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26" name="Google Shape;18326;p27"/>
            <p:cNvGrpSpPr/>
            <p:nvPr/>
          </p:nvGrpSpPr>
          <p:grpSpPr>
            <a:xfrm>
              <a:off x="0" y="0"/>
              <a:ext cx="9144000" cy="247800"/>
              <a:chOff x="0" y="0"/>
              <a:chExt cx="9144000" cy="247800"/>
            </a:xfrm>
          </p:grpSpPr>
          <p:sp>
            <p:nvSpPr>
              <p:cNvPr id="18327" name="Google Shape;18327;p27"/>
              <p:cNvSpPr/>
              <p:nvPr/>
            </p:nvSpPr>
            <p:spPr>
              <a:xfrm>
                <a:off x="0" y="0"/>
                <a:ext cx="9144000" cy="247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8" name="Google Shape;18328;p27"/>
              <p:cNvSpPr/>
              <p:nvPr/>
            </p:nvSpPr>
            <p:spPr>
              <a:xfrm>
                <a:off x="8370400" y="78750"/>
                <a:ext cx="90300" cy="903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9" name="Google Shape;18329;p27"/>
              <p:cNvSpPr/>
              <p:nvPr/>
            </p:nvSpPr>
            <p:spPr>
              <a:xfrm>
                <a:off x="8577599" y="78750"/>
                <a:ext cx="90300" cy="903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0" name="Google Shape;18330;p27"/>
              <p:cNvSpPr/>
              <p:nvPr/>
            </p:nvSpPr>
            <p:spPr>
              <a:xfrm>
                <a:off x="8784798" y="78750"/>
                <a:ext cx="90300" cy="903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331" name="Google Shape;18331;p27"/>
          <p:cNvSpPr/>
          <p:nvPr/>
        </p:nvSpPr>
        <p:spPr>
          <a:xfrm>
            <a:off x="722200" y="1143250"/>
            <a:ext cx="7699800" cy="3548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32" name="Google Shape;18332;p27"/>
          <p:cNvSpPr txBox="1">
            <a:spLocks noGrp="1"/>
          </p:cNvSpPr>
          <p:nvPr>
            <p:ph type="subTitle" idx="1"/>
          </p:nvPr>
        </p:nvSpPr>
        <p:spPr>
          <a:xfrm>
            <a:off x="1005300" y="2025225"/>
            <a:ext cx="2766000" cy="11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333" name="Google Shape;18333;p27"/>
          <p:cNvSpPr txBox="1">
            <a:spLocks noGrp="1"/>
          </p:cNvSpPr>
          <p:nvPr>
            <p:ph type="title"/>
          </p:nvPr>
        </p:nvSpPr>
        <p:spPr>
          <a:xfrm>
            <a:off x="722000" y="697150"/>
            <a:ext cx="7699800" cy="446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762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000" y="697150"/>
            <a:ext cx="7699800" cy="4461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leway"/>
              <a:buNone/>
              <a:defRPr sz="3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leway"/>
              <a:buNone/>
              <a:defRPr sz="3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leway"/>
              <a:buNone/>
              <a:defRPr sz="3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leway"/>
              <a:buNone/>
              <a:defRPr sz="3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leway"/>
              <a:buNone/>
              <a:defRPr sz="3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leway"/>
              <a:buNone/>
              <a:defRPr sz="3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leway"/>
              <a:buNone/>
              <a:defRPr sz="3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leway"/>
              <a:buNone/>
              <a:defRPr sz="3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leway"/>
              <a:buNone/>
              <a:defRPr sz="3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0" r:id="rId4"/>
    <p:sldLayoutId id="2147483662" r:id="rId5"/>
    <p:sldLayoutId id="2147483676" r:id="rId6"/>
    <p:sldLayoutId id="2147483677" r:id="rId7"/>
    <p:sldLayoutId id="2147483678" r:id="rId8"/>
    <p:sldLayoutId id="214748368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video/tesla-amazon-alibaba-among-biggest-194513840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97" name="Google Shape;21997;p36"/>
          <p:cNvGrpSpPr/>
          <p:nvPr/>
        </p:nvGrpSpPr>
        <p:grpSpPr>
          <a:xfrm>
            <a:off x="0" y="0"/>
            <a:ext cx="9144000" cy="4921204"/>
            <a:chOff x="0" y="0"/>
            <a:chExt cx="9144000" cy="4921204"/>
          </a:xfrm>
        </p:grpSpPr>
        <p:grpSp>
          <p:nvGrpSpPr>
            <p:cNvPr id="21998" name="Google Shape;21998;p36"/>
            <p:cNvGrpSpPr/>
            <p:nvPr/>
          </p:nvGrpSpPr>
          <p:grpSpPr>
            <a:xfrm>
              <a:off x="240606" y="474120"/>
              <a:ext cx="8662729" cy="4447084"/>
              <a:chOff x="240606" y="474120"/>
              <a:chExt cx="8662729" cy="4447084"/>
            </a:xfrm>
          </p:grpSpPr>
          <p:sp>
            <p:nvSpPr>
              <p:cNvPr id="21999" name="Google Shape;21999;p36"/>
              <p:cNvSpPr/>
              <p:nvPr/>
            </p:nvSpPr>
            <p:spPr>
              <a:xfrm>
                <a:off x="240606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0" name="Google Shape;22000;p36"/>
              <p:cNvSpPr/>
              <p:nvPr/>
            </p:nvSpPr>
            <p:spPr>
              <a:xfrm>
                <a:off x="240606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1" name="Google Shape;22001;p36"/>
              <p:cNvSpPr/>
              <p:nvPr/>
            </p:nvSpPr>
            <p:spPr>
              <a:xfrm>
                <a:off x="240606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2" name="Google Shape;22002;p36"/>
              <p:cNvSpPr/>
              <p:nvPr/>
            </p:nvSpPr>
            <p:spPr>
              <a:xfrm>
                <a:off x="240606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3" name="Google Shape;22003;p36"/>
              <p:cNvSpPr/>
              <p:nvPr/>
            </p:nvSpPr>
            <p:spPr>
              <a:xfrm>
                <a:off x="240606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4" name="Google Shape;22004;p36"/>
              <p:cNvSpPr/>
              <p:nvPr/>
            </p:nvSpPr>
            <p:spPr>
              <a:xfrm>
                <a:off x="240606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5" name="Google Shape;22005;p36"/>
              <p:cNvSpPr/>
              <p:nvPr/>
            </p:nvSpPr>
            <p:spPr>
              <a:xfrm>
                <a:off x="240606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6" name="Google Shape;22006;p36"/>
              <p:cNvSpPr/>
              <p:nvPr/>
            </p:nvSpPr>
            <p:spPr>
              <a:xfrm>
                <a:off x="240606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7" name="Google Shape;22007;p36"/>
              <p:cNvSpPr/>
              <p:nvPr/>
            </p:nvSpPr>
            <p:spPr>
              <a:xfrm>
                <a:off x="240606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8" name="Google Shape;22008;p36"/>
              <p:cNvSpPr/>
              <p:nvPr/>
            </p:nvSpPr>
            <p:spPr>
              <a:xfrm>
                <a:off x="240606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9" name="Google Shape;22009;p36"/>
              <p:cNvSpPr/>
              <p:nvPr/>
            </p:nvSpPr>
            <p:spPr>
              <a:xfrm>
                <a:off x="240606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0" name="Google Shape;22010;p36"/>
              <p:cNvSpPr/>
              <p:nvPr/>
            </p:nvSpPr>
            <p:spPr>
              <a:xfrm>
                <a:off x="240606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1" name="Google Shape;22011;p36"/>
              <p:cNvSpPr/>
              <p:nvPr/>
            </p:nvSpPr>
            <p:spPr>
              <a:xfrm>
                <a:off x="240606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2" name="Google Shape;22012;p36"/>
              <p:cNvSpPr/>
              <p:nvPr/>
            </p:nvSpPr>
            <p:spPr>
              <a:xfrm>
                <a:off x="240606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3" name="Google Shape;22013;p36"/>
              <p:cNvSpPr/>
              <p:nvPr/>
            </p:nvSpPr>
            <p:spPr>
              <a:xfrm>
                <a:off x="240606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4" name="Google Shape;22014;p36"/>
              <p:cNvSpPr/>
              <p:nvPr/>
            </p:nvSpPr>
            <p:spPr>
              <a:xfrm>
                <a:off x="240606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5" name="Google Shape;22015;p36"/>
              <p:cNvSpPr/>
              <p:nvPr/>
            </p:nvSpPr>
            <p:spPr>
              <a:xfrm>
                <a:off x="240606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6" name="Google Shape;22016;p36"/>
              <p:cNvSpPr/>
              <p:nvPr/>
            </p:nvSpPr>
            <p:spPr>
              <a:xfrm>
                <a:off x="240606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7" name="Google Shape;22017;p36"/>
              <p:cNvSpPr/>
              <p:nvPr/>
            </p:nvSpPr>
            <p:spPr>
              <a:xfrm>
                <a:off x="240606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8" name="Google Shape;22018;p36"/>
              <p:cNvSpPr/>
              <p:nvPr/>
            </p:nvSpPr>
            <p:spPr>
              <a:xfrm>
                <a:off x="240606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9" name="Google Shape;22019;p36"/>
              <p:cNvSpPr/>
              <p:nvPr/>
            </p:nvSpPr>
            <p:spPr>
              <a:xfrm>
                <a:off x="481263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0" name="Google Shape;22020;p36"/>
              <p:cNvSpPr/>
              <p:nvPr/>
            </p:nvSpPr>
            <p:spPr>
              <a:xfrm>
                <a:off x="721869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1" name="Google Shape;22021;p36"/>
              <p:cNvSpPr/>
              <p:nvPr/>
            </p:nvSpPr>
            <p:spPr>
              <a:xfrm>
                <a:off x="481263" y="69651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2" name="Google Shape;22022;p36"/>
              <p:cNvSpPr/>
              <p:nvPr/>
            </p:nvSpPr>
            <p:spPr>
              <a:xfrm>
                <a:off x="721869" y="69651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3" name="Google Shape;22023;p36"/>
              <p:cNvSpPr/>
              <p:nvPr/>
            </p:nvSpPr>
            <p:spPr>
              <a:xfrm>
                <a:off x="481263" y="9188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4" name="Google Shape;22024;p36"/>
              <p:cNvSpPr/>
              <p:nvPr/>
            </p:nvSpPr>
            <p:spPr>
              <a:xfrm>
                <a:off x="721869" y="9188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5" name="Google Shape;22025;p36"/>
              <p:cNvSpPr/>
              <p:nvPr/>
            </p:nvSpPr>
            <p:spPr>
              <a:xfrm>
                <a:off x="481263" y="114122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6" name="Google Shape;22026;p36"/>
              <p:cNvSpPr/>
              <p:nvPr/>
            </p:nvSpPr>
            <p:spPr>
              <a:xfrm>
                <a:off x="721869" y="114122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7" name="Google Shape;22027;p36"/>
              <p:cNvSpPr/>
              <p:nvPr/>
            </p:nvSpPr>
            <p:spPr>
              <a:xfrm>
                <a:off x="481263" y="13635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8" name="Google Shape;22028;p36"/>
              <p:cNvSpPr/>
              <p:nvPr/>
            </p:nvSpPr>
            <p:spPr>
              <a:xfrm>
                <a:off x="721869" y="13635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9" name="Google Shape;22029;p36"/>
              <p:cNvSpPr/>
              <p:nvPr/>
            </p:nvSpPr>
            <p:spPr>
              <a:xfrm>
                <a:off x="481263" y="15859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0" name="Google Shape;22030;p36"/>
              <p:cNvSpPr/>
              <p:nvPr/>
            </p:nvSpPr>
            <p:spPr>
              <a:xfrm>
                <a:off x="721869" y="15859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1" name="Google Shape;22031;p36"/>
              <p:cNvSpPr/>
              <p:nvPr/>
            </p:nvSpPr>
            <p:spPr>
              <a:xfrm>
                <a:off x="481263" y="18082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2" name="Google Shape;22032;p36"/>
              <p:cNvSpPr/>
              <p:nvPr/>
            </p:nvSpPr>
            <p:spPr>
              <a:xfrm>
                <a:off x="721869" y="18082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3" name="Google Shape;22033;p36"/>
              <p:cNvSpPr/>
              <p:nvPr/>
            </p:nvSpPr>
            <p:spPr>
              <a:xfrm>
                <a:off x="481263" y="20306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4" name="Google Shape;22034;p36"/>
              <p:cNvSpPr/>
              <p:nvPr/>
            </p:nvSpPr>
            <p:spPr>
              <a:xfrm>
                <a:off x="721869" y="20306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5" name="Google Shape;22035;p36"/>
              <p:cNvSpPr/>
              <p:nvPr/>
            </p:nvSpPr>
            <p:spPr>
              <a:xfrm>
                <a:off x="481263" y="22529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6" name="Google Shape;22036;p36"/>
              <p:cNvSpPr/>
              <p:nvPr/>
            </p:nvSpPr>
            <p:spPr>
              <a:xfrm>
                <a:off x="721869" y="22529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7" name="Google Shape;22037;p36"/>
              <p:cNvSpPr/>
              <p:nvPr/>
            </p:nvSpPr>
            <p:spPr>
              <a:xfrm>
                <a:off x="481263" y="24753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8" name="Google Shape;22038;p36"/>
              <p:cNvSpPr/>
              <p:nvPr/>
            </p:nvSpPr>
            <p:spPr>
              <a:xfrm>
                <a:off x="721869" y="24753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9" name="Google Shape;22039;p36"/>
              <p:cNvSpPr/>
              <p:nvPr/>
            </p:nvSpPr>
            <p:spPr>
              <a:xfrm>
                <a:off x="481263" y="26976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0" name="Google Shape;22040;p36"/>
              <p:cNvSpPr/>
              <p:nvPr/>
            </p:nvSpPr>
            <p:spPr>
              <a:xfrm>
                <a:off x="721869" y="26976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1" name="Google Shape;22041;p36"/>
              <p:cNvSpPr/>
              <p:nvPr/>
            </p:nvSpPr>
            <p:spPr>
              <a:xfrm>
                <a:off x="481263" y="29200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2" name="Google Shape;22042;p36"/>
              <p:cNvSpPr/>
              <p:nvPr/>
            </p:nvSpPr>
            <p:spPr>
              <a:xfrm>
                <a:off x="721869" y="29200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3" name="Google Shape;22043;p36"/>
              <p:cNvSpPr/>
              <p:nvPr/>
            </p:nvSpPr>
            <p:spPr>
              <a:xfrm>
                <a:off x="481263" y="31423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4" name="Google Shape;22044;p36"/>
              <p:cNvSpPr/>
              <p:nvPr/>
            </p:nvSpPr>
            <p:spPr>
              <a:xfrm>
                <a:off x="721869" y="31423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5" name="Google Shape;22045;p36"/>
              <p:cNvSpPr/>
              <p:nvPr/>
            </p:nvSpPr>
            <p:spPr>
              <a:xfrm>
                <a:off x="481263" y="33647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6" name="Google Shape;22046;p36"/>
              <p:cNvSpPr/>
              <p:nvPr/>
            </p:nvSpPr>
            <p:spPr>
              <a:xfrm>
                <a:off x="721869" y="33647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7" name="Google Shape;22047;p36"/>
              <p:cNvSpPr/>
              <p:nvPr/>
            </p:nvSpPr>
            <p:spPr>
              <a:xfrm>
                <a:off x="481263" y="35870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8" name="Google Shape;22048;p36"/>
              <p:cNvSpPr/>
              <p:nvPr/>
            </p:nvSpPr>
            <p:spPr>
              <a:xfrm>
                <a:off x="721869" y="35870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9" name="Google Shape;22049;p36"/>
              <p:cNvSpPr/>
              <p:nvPr/>
            </p:nvSpPr>
            <p:spPr>
              <a:xfrm>
                <a:off x="481263" y="38094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0" name="Google Shape;22050;p36"/>
              <p:cNvSpPr/>
              <p:nvPr/>
            </p:nvSpPr>
            <p:spPr>
              <a:xfrm>
                <a:off x="721869" y="38094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1" name="Google Shape;22051;p36"/>
              <p:cNvSpPr/>
              <p:nvPr/>
            </p:nvSpPr>
            <p:spPr>
              <a:xfrm>
                <a:off x="481263" y="4031867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2" name="Google Shape;22052;p36"/>
              <p:cNvSpPr/>
              <p:nvPr/>
            </p:nvSpPr>
            <p:spPr>
              <a:xfrm>
                <a:off x="721869" y="4031867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3" name="Google Shape;22053;p36"/>
              <p:cNvSpPr/>
              <p:nvPr/>
            </p:nvSpPr>
            <p:spPr>
              <a:xfrm>
                <a:off x="481263" y="425418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4" name="Google Shape;22054;p36"/>
              <p:cNvSpPr/>
              <p:nvPr/>
            </p:nvSpPr>
            <p:spPr>
              <a:xfrm>
                <a:off x="721869" y="425418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5" name="Google Shape;22055;p36"/>
              <p:cNvSpPr/>
              <p:nvPr/>
            </p:nvSpPr>
            <p:spPr>
              <a:xfrm>
                <a:off x="481263" y="44765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6" name="Google Shape;22056;p36"/>
              <p:cNvSpPr/>
              <p:nvPr/>
            </p:nvSpPr>
            <p:spPr>
              <a:xfrm>
                <a:off x="721869" y="44765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7" name="Google Shape;22057;p36"/>
              <p:cNvSpPr/>
              <p:nvPr/>
            </p:nvSpPr>
            <p:spPr>
              <a:xfrm>
                <a:off x="481263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8" name="Google Shape;22058;p36"/>
              <p:cNvSpPr/>
              <p:nvPr/>
            </p:nvSpPr>
            <p:spPr>
              <a:xfrm>
                <a:off x="721869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9" name="Google Shape;22059;p36"/>
              <p:cNvSpPr/>
              <p:nvPr/>
            </p:nvSpPr>
            <p:spPr>
              <a:xfrm>
                <a:off x="962526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0" name="Google Shape;22060;p36"/>
              <p:cNvSpPr/>
              <p:nvPr/>
            </p:nvSpPr>
            <p:spPr>
              <a:xfrm>
                <a:off x="1203132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1" name="Google Shape;22061;p36"/>
              <p:cNvSpPr/>
              <p:nvPr/>
            </p:nvSpPr>
            <p:spPr>
              <a:xfrm>
                <a:off x="962526" y="69651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2" name="Google Shape;22062;p36"/>
              <p:cNvSpPr/>
              <p:nvPr/>
            </p:nvSpPr>
            <p:spPr>
              <a:xfrm>
                <a:off x="1203132" y="69651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3" name="Google Shape;22063;p36"/>
              <p:cNvSpPr/>
              <p:nvPr/>
            </p:nvSpPr>
            <p:spPr>
              <a:xfrm>
                <a:off x="962526" y="9188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4" name="Google Shape;22064;p36"/>
              <p:cNvSpPr/>
              <p:nvPr/>
            </p:nvSpPr>
            <p:spPr>
              <a:xfrm>
                <a:off x="1203132" y="9188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5" name="Google Shape;22065;p36"/>
              <p:cNvSpPr/>
              <p:nvPr/>
            </p:nvSpPr>
            <p:spPr>
              <a:xfrm>
                <a:off x="962526" y="114122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6" name="Google Shape;22066;p36"/>
              <p:cNvSpPr/>
              <p:nvPr/>
            </p:nvSpPr>
            <p:spPr>
              <a:xfrm>
                <a:off x="1203132" y="114122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7" name="Google Shape;22067;p36"/>
              <p:cNvSpPr/>
              <p:nvPr/>
            </p:nvSpPr>
            <p:spPr>
              <a:xfrm>
                <a:off x="962526" y="13635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8" name="Google Shape;22068;p36"/>
              <p:cNvSpPr/>
              <p:nvPr/>
            </p:nvSpPr>
            <p:spPr>
              <a:xfrm>
                <a:off x="1203132" y="13635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9" name="Google Shape;22069;p36"/>
              <p:cNvSpPr/>
              <p:nvPr/>
            </p:nvSpPr>
            <p:spPr>
              <a:xfrm>
                <a:off x="962526" y="15859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0" name="Google Shape;22070;p36"/>
              <p:cNvSpPr/>
              <p:nvPr/>
            </p:nvSpPr>
            <p:spPr>
              <a:xfrm>
                <a:off x="1203132" y="15859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1" name="Google Shape;22071;p36"/>
              <p:cNvSpPr/>
              <p:nvPr/>
            </p:nvSpPr>
            <p:spPr>
              <a:xfrm>
                <a:off x="962526" y="18082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2" name="Google Shape;22072;p36"/>
              <p:cNvSpPr/>
              <p:nvPr/>
            </p:nvSpPr>
            <p:spPr>
              <a:xfrm>
                <a:off x="1203132" y="18082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3" name="Google Shape;22073;p36"/>
              <p:cNvSpPr/>
              <p:nvPr/>
            </p:nvSpPr>
            <p:spPr>
              <a:xfrm>
                <a:off x="962526" y="20306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4" name="Google Shape;22074;p36"/>
              <p:cNvSpPr/>
              <p:nvPr/>
            </p:nvSpPr>
            <p:spPr>
              <a:xfrm>
                <a:off x="1203132" y="20306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5" name="Google Shape;22075;p36"/>
              <p:cNvSpPr/>
              <p:nvPr/>
            </p:nvSpPr>
            <p:spPr>
              <a:xfrm>
                <a:off x="962526" y="22529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6" name="Google Shape;22076;p36"/>
              <p:cNvSpPr/>
              <p:nvPr/>
            </p:nvSpPr>
            <p:spPr>
              <a:xfrm>
                <a:off x="1203132" y="22529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7" name="Google Shape;22077;p36"/>
              <p:cNvSpPr/>
              <p:nvPr/>
            </p:nvSpPr>
            <p:spPr>
              <a:xfrm>
                <a:off x="962526" y="24753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8" name="Google Shape;22078;p36"/>
              <p:cNvSpPr/>
              <p:nvPr/>
            </p:nvSpPr>
            <p:spPr>
              <a:xfrm>
                <a:off x="1203132" y="24753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9" name="Google Shape;22079;p36"/>
              <p:cNvSpPr/>
              <p:nvPr/>
            </p:nvSpPr>
            <p:spPr>
              <a:xfrm>
                <a:off x="962526" y="26976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0" name="Google Shape;22080;p36"/>
              <p:cNvSpPr/>
              <p:nvPr/>
            </p:nvSpPr>
            <p:spPr>
              <a:xfrm>
                <a:off x="1203132" y="26976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1" name="Google Shape;22081;p36"/>
              <p:cNvSpPr/>
              <p:nvPr/>
            </p:nvSpPr>
            <p:spPr>
              <a:xfrm>
                <a:off x="962526" y="29200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2" name="Google Shape;22082;p36"/>
              <p:cNvSpPr/>
              <p:nvPr/>
            </p:nvSpPr>
            <p:spPr>
              <a:xfrm>
                <a:off x="1203132" y="29200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3" name="Google Shape;22083;p36"/>
              <p:cNvSpPr/>
              <p:nvPr/>
            </p:nvSpPr>
            <p:spPr>
              <a:xfrm>
                <a:off x="962526" y="31423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4" name="Google Shape;22084;p36"/>
              <p:cNvSpPr/>
              <p:nvPr/>
            </p:nvSpPr>
            <p:spPr>
              <a:xfrm>
                <a:off x="1203132" y="31423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5" name="Google Shape;22085;p36"/>
              <p:cNvSpPr/>
              <p:nvPr/>
            </p:nvSpPr>
            <p:spPr>
              <a:xfrm>
                <a:off x="962526" y="33647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6" name="Google Shape;22086;p36"/>
              <p:cNvSpPr/>
              <p:nvPr/>
            </p:nvSpPr>
            <p:spPr>
              <a:xfrm>
                <a:off x="1203132" y="33647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7" name="Google Shape;22087;p36"/>
              <p:cNvSpPr/>
              <p:nvPr/>
            </p:nvSpPr>
            <p:spPr>
              <a:xfrm>
                <a:off x="962526" y="35870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8" name="Google Shape;22088;p36"/>
              <p:cNvSpPr/>
              <p:nvPr/>
            </p:nvSpPr>
            <p:spPr>
              <a:xfrm>
                <a:off x="1203132" y="35870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9" name="Google Shape;22089;p36"/>
              <p:cNvSpPr/>
              <p:nvPr/>
            </p:nvSpPr>
            <p:spPr>
              <a:xfrm>
                <a:off x="962526" y="38094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0" name="Google Shape;22090;p36"/>
              <p:cNvSpPr/>
              <p:nvPr/>
            </p:nvSpPr>
            <p:spPr>
              <a:xfrm>
                <a:off x="1203132" y="38094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1" name="Google Shape;22091;p36"/>
              <p:cNvSpPr/>
              <p:nvPr/>
            </p:nvSpPr>
            <p:spPr>
              <a:xfrm>
                <a:off x="962526" y="4031867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2" name="Google Shape;22092;p36"/>
              <p:cNvSpPr/>
              <p:nvPr/>
            </p:nvSpPr>
            <p:spPr>
              <a:xfrm>
                <a:off x="1203132" y="4031867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3" name="Google Shape;22093;p36"/>
              <p:cNvSpPr/>
              <p:nvPr/>
            </p:nvSpPr>
            <p:spPr>
              <a:xfrm>
                <a:off x="962526" y="425418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4" name="Google Shape;22094;p36"/>
              <p:cNvSpPr/>
              <p:nvPr/>
            </p:nvSpPr>
            <p:spPr>
              <a:xfrm>
                <a:off x="1203132" y="425418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5" name="Google Shape;22095;p36"/>
              <p:cNvSpPr/>
              <p:nvPr/>
            </p:nvSpPr>
            <p:spPr>
              <a:xfrm>
                <a:off x="962526" y="44765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6" name="Google Shape;22096;p36"/>
              <p:cNvSpPr/>
              <p:nvPr/>
            </p:nvSpPr>
            <p:spPr>
              <a:xfrm>
                <a:off x="1203132" y="44765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7" name="Google Shape;22097;p36"/>
              <p:cNvSpPr/>
              <p:nvPr/>
            </p:nvSpPr>
            <p:spPr>
              <a:xfrm>
                <a:off x="962526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8" name="Google Shape;22098;p36"/>
              <p:cNvSpPr/>
              <p:nvPr/>
            </p:nvSpPr>
            <p:spPr>
              <a:xfrm>
                <a:off x="1203132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9" name="Google Shape;22099;p36"/>
              <p:cNvSpPr/>
              <p:nvPr/>
            </p:nvSpPr>
            <p:spPr>
              <a:xfrm>
                <a:off x="1443789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0" name="Google Shape;22100;p36"/>
              <p:cNvSpPr/>
              <p:nvPr/>
            </p:nvSpPr>
            <p:spPr>
              <a:xfrm>
                <a:off x="1684395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1" name="Google Shape;22101;p36"/>
              <p:cNvSpPr/>
              <p:nvPr/>
            </p:nvSpPr>
            <p:spPr>
              <a:xfrm>
                <a:off x="1443789" y="69651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2" name="Google Shape;22102;p36"/>
              <p:cNvSpPr/>
              <p:nvPr/>
            </p:nvSpPr>
            <p:spPr>
              <a:xfrm>
                <a:off x="1684395" y="69651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3" name="Google Shape;22103;p36"/>
              <p:cNvSpPr/>
              <p:nvPr/>
            </p:nvSpPr>
            <p:spPr>
              <a:xfrm>
                <a:off x="1443789" y="9188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4" name="Google Shape;22104;p36"/>
              <p:cNvSpPr/>
              <p:nvPr/>
            </p:nvSpPr>
            <p:spPr>
              <a:xfrm>
                <a:off x="1684395" y="9188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5" name="Google Shape;22105;p36"/>
              <p:cNvSpPr/>
              <p:nvPr/>
            </p:nvSpPr>
            <p:spPr>
              <a:xfrm>
                <a:off x="1443789" y="114122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6" name="Google Shape;22106;p36"/>
              <p:cNvSpPr/>
              <p:nvPr/>
            </p:nvSpPr>
            <p:spPr>
              <a:xfrm>
                <a:off x="1684395" y="114122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7" name="Google Shape;22107;p36"/>
              <p:cNvSpPr/>
              <p:nvPr/>
            </p:nvSpPr>
            <p:spPr>
              <a:xfrm>
                <a:off x="1443789" y="13635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8" name="Google Shape;22108;p36"/>
              <p:cNvSpPr/>
              <p:nvPr/>
            </p:nvSpPr>
            <p:spPr>
              <a:xfrm>
                <a:off x="1684395" y="13635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9" name="Google Shape;22109;p36"/>
              <p:cNvSpPr/>
              <p:nvPr/>
            </p:nvSpPr>
            <p:spPr>
              <a:xfrm>
                <a:off x="1443789" y="15859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0" name="Google Shape;22110;p36"/>
              <p:cNvSpPr/>
              <p:nvPr/>
            </p:nvSpPr>
            <p:spPr>
              <a:xfrm>
                <a:off x="1684395" y="15859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1" name="Google Shape;22111;p36"/>
              <p:cNvSpPr/>
              <p:nvPr/>
            </p:nvSpPr>
            <p:spPr>
              <a:xfrm>
                <a:off x="1443789" y="18082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2" name="Google Shape;22112;p36"/>
              <p:cNvSpPr/>
              <p:nvPr/>
            </p:nvSpPr>
            <p:spPr>
              <a:xfrm>
                <a:off x="1684395" y="18082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3" name="Google Shape;22113;p36"/>
              <p:cNvSpPr/>
              <p:nvPr/>
            </p:nvSpPr>
            <p:spPr>
              <a:xfrm>
                <a:off x="1443789" y="20306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4" name="Google Shape;22114;p36"/>
              <p:cNvSpPr/>
              <p:nvPr/>
            </p:nvSpPr>
            <p:spPr>
              <a:xfrm>
                <a:off x="1684395" y="20306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5" name="Google Shape;22115;p36"/>
              <p:cNvSpPr/>
              <p:nvPr/>
            </p:nvSpPr>
            <p:spPr>
              <a:xfrm>
                <a:off x="1443789" y="22529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6" name="Google Shape;22116;p36"/>
              <p:cNvSpPr/>
              <p:nvPr/>
            </p:nvSpPr>
            <p:spPr>
              <a:xfrm>
                <a:off x="1684395" y="22529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7" name="Google Shape;22117;p36"/>
              <p:cNvSpPr/>
              <p:nvPr/>
            </p:nvSpPr>
            <p:spPr>
              <a:xfrm>
                <a:off x="1443789" y="24753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8" name="Google Shape;22118;p36"/>
              <p:cNvSpPr/>
              <p:nvPr/>
            </p:nvSpPr>
            <p:spPr>
              <a:xfrm>
                <a:off x="1684395" y="24753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9" name="Google Shape;22119;p36"/>
              <p:cNvSpPr/>
              <p:nvPr/>
            </p:nvSpPr>
            <p:spPr>
              <a:xfrm>
                <a:off x="1443789" y="26976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0" name="Google Shape;22120;p36"/>
              <p:cNvSpPr/>
              <p:nvPr/>
            </p:nvSpPr>
            <p:spPr>
              <a:xfrm>
                <a:off x="1684395" y="26976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1" name="Google Shape;22121;p36"/>
              <p:cNvSpPr/>
              <p:nvPr/>
            </p:nvSpPr>
            <p:spPr>
              <a:xfrm>
                <a:off x="1443789" y="29200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2" name="Google Shape;22122;p36"/>
              <p:cNvSpPr/>
              <p:nvPr/>
            </p:nvSpPr>
            <p:spPr>
              <a:xfrm>
                <a:off x="1684395" y="29200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3" name="Google Shape;22123;p36"/>
              <p:cNvSpPr/>
              <p:nvPr/>
            </p:nvSpPr>
            <p:spPr>
              <a:xfrm>
                <a:off x="1443789" y="31423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4" name="Google Shape;22124;p36"/>
              <p:cNvSpPr/>
              <p:nvPr/>
            </p:nvSpPr>
            <p:spPr>
              <a:xfrm>
                <a:off x="1684395" y="31423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5" name="Google Shape;22125;p36"/>
              <p:cNvSpPr/>
              <p:nvPr/>
            </p:nvSpPr>
            <p:spPr>
              <a:xfrm>
                <a:off x="1443789" y="33647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6" name="Google Shape;22126;p36"/>
              <p:cNvSpPr/>
              <p:nvPr/>
            </p:nvSpPr>
            <p:spPr>
              <a:xfrm>
                <a:off x="1684395" y="33647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7" name="Google Shape;22127;p36"/>
              <p:cNvSpPr/>
              <p:nvPr/>
            </p:nvSpPr>
            <p:spPr>
              <a:xfrm>
                <a:off x="1443789" y="35870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8" name="Google Shape;22128;p36"/>
              <p:cNvSpPr/>
              <p:nvPr/>
            </p:nvSpPr>
            <p:spPr>
              <a:xfrm>
                <a:off x="1684395" y="35870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9" name="Google Shape;22129;p36"/>
              <p:cNvSpPr/>
              <p:nvPr/>
            </p:nvSpPr>
            <p:spPr>
              <a:xfrm>
                <a:off x="1443789" y="38094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0" name="Google Shape;22130;p36"/>
              <p:cNvSpPr/>
              <p:nvPr/>
            </p:nvSpPr>
            <p:spPr>
              <a:xfrm>
                <a:off x="1684395" y="38094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1" name="Google Shape;22131;p36"/>
              <p:cNvSpPr/>
              <p:nvPr/>
            </p:nvSpPr>
            <p:spPr>
              <a:xfrm>
                <a:off x="1443789" y="4031867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2" name="Google Shape;22132;p36"/>
              <p:cNvSpPr/>
              <p:nvPr/>
            </p:nvSpPr>
            <p:spPr>
              <a:xfrm>
                <a:off x="1684395" y="4031867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3" name="Google Shape;22133;p36"/>
              <p:cNvSpPr/>
              <p:nvPr/>
            </p:nvSpPr>
            <p:spPr>
              <a:xfrm>
                <a:off x="1443789" y="425418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4" name="Google Shape;22134;p36"/>
              <p:cNvSpPr/>
              <p:nvPr/>
            </p:nvSpPr>
            <p:spPr>
              <a:xfrm>
                <a:off x="1684395" y="425418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5" name="Google Shape;22135;p36"/>
              <p:cNvSpPr/>
              <p:nvPr/>
            </p:nvSpPr>
            <p:spPr>
              <a:xfrm>
                <a:off x="1443789" y="44765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6" name="Google Shape;22136;p36"/>
              <p:cNvSpPr/>
              <p:nvPr/>
            </p:nvSpPr>
            <p:spPr>
              <a:xfrm>
                <a:off x="1684395" y="44765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7" name="Google Shape;22137;p36"/>
              <p:cNvSpPr/>
              <p:nvPr/>
            </p:nvSpPr>
            <p:spPr>
              <a:xfrm>
                <a:off x="1443789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8" name="Google Shape;22138;p36"/>
              <p:cNvSpPr/>
              <p:nvPr/>
            </p:nvSpPr>
            <p:spPr>
              <a:xfrm>
                <a:off x="1684395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9" name="Google Shape;22139;p36"/>
              <p:cNvSpPr/>
              <p:nvPr/>
            </p:nvSpPr>
            <p:spPr>
              <a:xfrm>
                <a:off x="1925052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0" name="Google Shape;22140;p36"/>
              <p:cNvSpPr/>
              <p:nvPr/>
            </p:nvSpPr>
            <p:spPr>
              <a:xfrm>
                <a:off x="2165658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1" name="Google Shape;22141;p36"/>
              <p:cNvSpPr/>
              <p:nvPr/>
            </p:nvSpPr>
            <p:spPr>
              <a:xfrm>
                <a:off x="1925052" y="69651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2" name="Google Shape;22142;p36"/>
              <p:cNvSpPr/>
              <p:nvPr/>
            </p:nvSpPr>
            <p:spPr>
              <a:xfrm>
                <a:off x="2165658" y="69651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3" name="Google Shape;22143;p36"/>
              <p:cNvSpPr/>
              <p:nvPr/>
            </p:nvSpPr>
            <p:spPr>
              <a:xfrm>
                <a:off x="1925052" y="9188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4" name="Google Shape;22144;p36"/>
              <p:cNvSpPr/>
              <p:nvPr/>
            </p:nvSpPr>
            <p:spPr>
              <a:xfrm>
                <a:off x="2165658" y="9188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5" name="Google Shape;22145;p36"/>
              <p:cNvSpPr/>
              <p:nvPr/>
            </p:nvSpPr>
            <p:spPr>
              <a:xfrm>
                <a:off x="1925052" y="114122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6" name="Google Shape;22146;p36"/>
              <p:cNvSpPr/>
              <p:nvPr/>
            </p:nvSpPr>
            <p:spPr>
              <a:xfrm>
                <a:off x="2165658" y="114122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7" name="Google Shape;22147;p36"/>
              <p:cNvSpPr/>
              <p:nvPr/>
            </p:nvSpPr>
            <p:spPr>
              <a:xfrm>
                <a:off x="1925052" y="13635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8" name="Google Shape;22148;p36"/>
              <p:cNvSpPr/>
              <p:nvPr/>
            </p:nvSpPr>
            <p:spPr>
              <a:xfrm>
                <a:off x="2165658" y="13635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9" name="Google Shape;22149;p36"/>
              <p:cNvSpPr/>
              <p:nvPr/>
            </p:nvSpPr>
            <p:spPr>
              <a:xfrm>
                <a:off x="1925052" y="15859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0" name="Google Shape;22150;p36"/>
              <p:cNvSpPr/>
              <p:nvPr/>
            </p:nvSpPr>
            <p:spPr>
              <a:xfrm>
                <a:off x="2165658" y="15859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1" name="Google Shape;22151;p36"/>
              <p:cNvSpPr/>
              <p:nvPr/>
            </p:nvSpPr>
            <p:spPr>
              <a:xfrm>
                <a:off x="1925052" y="18082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2" name="Google Shape;22152;p36"/>
              <p:cNvSpPr/>
              <p:nvPr/>
            </p:nvSpPr>
            <p:spPr>
              <a:xfrm>
                <a:off x="2165658" y="18082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3" name="Google Shape;22153;p36"/>
              <p:cNvSpPr/>
              <p:nvPr/>
            </p:nvSpPr>
            <p:spPr>
              <a:xfrm>
                <a:off x="1925052" y="20306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4" name="Google Shape;22154;p36"/>
              <p:cNvSpPr/>
              <p:nvPr/>
            </p:nvSpPr>
            <p:spPr>
              <a:xfrm>
                <a:off x="2165658" y="20306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5" name="Google Shape;22155;p36"/>
              <p:cNvSpPr/>
              <p:nvPr/>
            </p:nvSpPr>
            <p:spPr>
              <a:xfrm>
                <a:off x="1925052" y="22529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6" name="Google Shape;22156;p36"/>
              <p:cNvSpPr/>
              <p:nvPr/>
            </p:nvSpPr>
            <p:spPr>
              <a:xfrm>
                <a:off x="2165658" y="22529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7" name="Google Shape;22157;p36"/>
              <p:cNvSpPr/>
              <p:nvPr/>
            </p:nvSpPr>
            <p:spPr>
              <a:xfrm>
                <a:off x="1925052" y="24753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8" name="Google Shape;22158;p36"/>
              <p:cNvSpPr/>
              <p:nvPr/>
            </p:nvSpPr>
            <p:spPr>
              <a:xfrm>
                <a:off x="2165658" y="24753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9" name="Google Shape;22159;p36"/>
              <p:cNvSpPr/>
              <p:nvPr/>
            </p:nvSpPr>
            <p:spPr>
              <a:xfrm>
                <a:off x="1925052" y="26976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0" name="Google Shape;22160;p36"/>
              <p:cNvSpPr/>
              <p:nvPr/>
            </p:nvSpPr>
            <p:spPr>
              <a:xfrm>
                <a:off x="2165658" y="26976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1" name="Google Shape;22161;p36"/>
              <p:cNvSpPr/>
              <p:nvPr/>
            </p:nvSpPr>
            <p:spPr>
              <a:xfrm>
                <a:off x="1925052" y="29200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2" name="Google Shape;22162;p36"/>
              <p:cNvSpPr/>
              <p:nvPr/>
            </p:nvSpPr>
            <p:spPr>
              <a:xfrm>
                <a:off x="2165658" y="29200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3" name="Google Shape;22163;p36"/>
              <p:cNvSpPr/>
              <p:nvPr/>
            </p:nvSpPr>
            <p:spPr>
              <a:xfrm>
                <a:off x="1925052" y="31423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4" name="Google Shape;22164;p36"/>
              <p:cNvSpPr/>
              <p:nvPr/>
            </p:nvSpPr>
            <p:spPr>
              <a:xfrm>
                <a:off x="2165658" y="31423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5" name="Google Shape;22165;p36"/>
              <p:cNvSpPr/>
              <p:nvPr/>
            </p:nvSpPr>
            <p:spPr>
              <a:xfrm>
                <a:off x="1925052" y="33647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6" name="Google Shape;22166;p36"/>
              <p:cNvSpPr/>
              <p:nvPr/>
            </p:nvSpPr>
            <p:spPr>
              <a:xfrm>
                <a:off x="2165658" y="33647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7" name="Google Shape;22167;p36"/>
              <p:cNvSpPr/>
              <p:nvPr/>
            </p:nvSpPr>
            <p:spPr>
              <a:xfrm>
                <a:off x="1925052" y="35870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8" name="Google Shape;22168;p36"/>
              <p:cNvSpPr/>
              <p:nvPr/>
            </p:nvSpPr>
            <p:spPr>
              <a:xfrm>
                <a:off x="2165658" y="35870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9" name="Google Shape;22169;p36"/>
              <p:cNvSpPr/>
              <p:nvPr/>
            </p:nvSpPr>
            <p:spPr>
              <a:xfrm>
                <a:off x="1925052" y="38094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0" name="Google Shape;22170;p36"/>
              <p:cNvSpPr/>
              <p:nvPr/>
            </p:nvSpPr>
            <p:spPr>
              <a:xfrm>
                <a:off x="2165658" y="38094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1" name="Google Shape;22171;p36"/>
              <p:cNvSpPr/>
              <p:nvPr/>
            </p:nvSpPr>
            <p:spPr>
              <a:xfrm>
                <a:off x="1925052" y="4031867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2" name="Google Shape;22172;p36"/>
              <p:cNvSpPr/>
              <p:nvPr/>
            </p:nvSpPr>
            <p:spPr>
              <a:xfrm>
                <a:off x="2165658" y="4031867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3" name="Google Shape;22173;p36"/>
              <p:cNvSpPr/>
              <p:nvPr/>
            </p:nvSpPr>
            <p:spPr>
              <a:xfrm>
                <a:off x="1925052" y="425418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4" name="Google Shape;22174;p36"/>
              <p:cNvSpPr/>
              <p:nvPr/>
            </p:nvSpPr>
            <p:spPr>
              <a:xfrm>
                <a:off x="2165658" y="425418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5" name="Google Shape;22175;p36"/>
              <p:cNvSpPr/>
              <p:nvPr/>
            </p:nvSpPr>
            <p:spPr>
              <a:xfrm>
                <a:off x="1925052" y="44765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6" name="Google Shape;22176;p36"/>
              <p:cNvSpPr/>
              <p:nvPr/>
            </p:nvSpPr>
            <p:spPr>
              <a:xfrm>
                <a:off x="2165658" y="44765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7" name="Google Shape;22177;p36"/>
              <p:cNvSpPr/>
              <p:nvPr/>
            </p:nvSpPr>
            <p:spPr>
              <a:xfrm>
                <a:off x="1925052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8" name="Google Shape;22178;p36"/>
              <p:cNvSpPr/>
              <p:nvPr/>
            </p:nvSpPr>
            <p:spPr>
              <a:xfrm>
                <a:off x="2165658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9" name="Google Shape;22179;p36"/>
              <p:cNvSpPr/>
              <p:nvPr/>
            </p:nvSpPr>
            <p:spPr>
              <a:xfrm>
                <a:off x="2406315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0" name="Google Shape;22180;p36"/>
              <p:cNvSpPr/>
              <p:nvPr/>
            </p:nvSpPr>
            <p:spPr>
              <a:xfrm>
                <a:off x="2646921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1" name="Google Shape;22181;p36"/>
              <p:cNvSpPr/>
              <p:nvPr/>
            </p:nvSpPr>
            <p:spPr>
              <a:xfrm>
                <a:off x="2406315" y="69651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2" name="Google Shape;22182;p36"/>
              <p:cNvSpPr/>
              <p:nvPr/>
            </p:nvSpPr>
            <p:spPr>
              <a:xfrm>
                <a:off x="2646921" y="69651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3" name="Google Shape;22183;p36"/>
              <p:cNvSpPr/>
              <p:nvPr/>
            </p:nvSpPr>
            <p:spPr>
              <a:xfrm>
                <a:off x="2406315" y="9188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4" name="Google Shape;22184;p36"/>
              <p:cNvSpPr/>
              <p:nvPr/>
            </p:nvSpPr>
            <p:spPr>
              <a:xfrm>
                <a:off x="2646921" y="9188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5" name="Google Shape;22185;p36"/>
              <p:cNvSpPr/>
              <p:nvPr/>
            </p:nvSpPr>
            <p:spPr>
              <a:xfrm>
                <a:off x="2406315" y="114122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6" name="Google Shape;22186;p36"/>
              <p:cNvSpPr/>
              <p:nvPr/>
            </p:nvSpPr>
            <p:spPr>
              <a:xfrm>
                <a:off x="2646921" y="114122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7" name="Google Shape;22187;p36"/>
              <p:cNvSpPr/>
              <p:nvPr/>
            </p:nvSpPr>
            <p:spPr>
              <a:xfrm>
                <a:off x="2406315" y="13635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8" name="Google Shape;22188;p36"/>
              <p:cNvSpPr/>
              <p:nvPr/>
            </p:nvSpPr>
            <p:spPr>
              <a:xfrm>
                <a:off x="2646921" y="13635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9" name="Google Shape;22189;p36"/>
              <p:cNvSpPr/>
              <p:nvPr/>
            </p:nvSpPr>
            <p:spPr>
              <a:xfrm>
                <a:off x="2406315" y="15859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0" name="Google Shape;22190;p36"/>
              <p:cNvSpPr/>
              <p:nvPr/>
            </p:nvSpPr>
            <p:spPr>
              <a:xfrm>
                <a:off x="2646921" y="15859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1" name="Google Shape;22191;p36"/>
              <p:cNvSpPr/>
              <p:nvPr/>
            </p:nvSpPr>
            <p:spPr>
              <a:xfrm>
                <a:off x="2406315" y="18082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2" name="Google Shape;22192;p36"/>
              <p:cNvSpPr/>
              <p:nvPr/>
            </p:nvSpPr>
            <p:spPr>
              <a:xfrm>
                <a:off x="2646921" y="18082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3" name="Google Shape;22193;p36"/>
              <p:cNvSpPr/>
              <p:nvPr/>
            </p:nvSpPr>
            <p:spPr>
              <a:xfrm>
                <a:off x="2406315" y="20306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4" name="Google Shape;22194;p36"/>
              <p:cNvSpPr/>
              <p:nvPr/>
            </p:nvSpPr>
            <p:spPr>
              <a:xfrm>
                <a:off x="2646921" y="20306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5" name="Google Shape;22195;p36"/>
              <p:cNvSpPr/>
              <p:nvPr/>
            </p:nvSpPr>
            <p:spPr>
              <a:xfrm>
                <a:off x="2406315" y="22529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6" name="Google Shape;22196;p36"/>
              <p:cNvSpPr/>
              <p:nvPr/>
            </p:nvSpPr>
            <p:spPr>
              <a:xfrm>
                <a:off x="2646921" y="22529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7" name="Google Shape;22197;p36"/>
              <p:cNvSpPr/>
              <p:nvPr/>
            </p:nvSpPr>
            <p:spPr>
              <a:xfrm>
                <a:off x="2406315" y="24753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8" name="Google Shape;22198;p36"/>
              <p:cNvSpPr/>
              <p:nvPr/>
            </p:nvSpPr>
            <p:spPr>
              <a:xfrm>
                <a:off x="2646921" y="24753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9" name="Google Shape;22199;p36"/>
              <p:cNvSpPr/>
              <p:nvPr/>
            </p:nvSpPr>
            <p:spPr>
              <a:xfrm>
                <a:off x="2406315" y="26976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0" name="Google Shape;22200;p36"/>
              <p:cNvSpPr/>
              <p:nvPr/>
            </p:nvSpPr>
            <p:spPr>
              <a:xfrm>
                <a:off x="2646921" y="26976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1" name="Google Shape;22201;p36"/>
              <p:cNvSpPr/>
              <p:nvPr/>
            </p:nvSpPr>
            <p:spPr>
              <a:xfrm>
                <a:off x="2406315" y="29200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2" name="Google Shape;22202;p36"/>
              <p:cNvSpPr/>
              <p:nvPr/>
            </p:nvSpPr>
            <p:spPr>
              <a:xfrm>
                <a:off x="2646921" y="29200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3" name="Google Shape;22203;p36"/>
              <p:cNvSpPr/>
              <p:nvPr/>
            </p:nvSpPr>
            <p:spPr>
              <a:xfrm>
                <a:off x="2406315" y="31423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4" name="Google Shape;22204;p36"/>
              <p:cNvSpPr/>
              <p:nvPr/>
            </p:nvSpPr>
            <p:spPr>
              <a:xfrm>
                <a:off x="2646921" y="31423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5" name="Google Shape;22205;p36"/>
              <p:cNvSpPr/>
              <p:nvPr/>
            </p:nvSpPr>
            <p:spPr>
              <a:xfrm>
                <a:off x="2406315" y="33647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6" name="Google Shape;22206;p36"/>
              <p:cNvSpPr/>
              <p:nvPr/>
            </p:nvSpPr>
            <p:spPr>
              <a:xfrm>
                <a:off x="2646921" y="33647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7" name="Google Shape;22207;p36"/>
              <p:cNvSpPr/>
              <p:nvPr/>
            </p:nvSpPr>
            <p:spPr>
              <a:xfrm>
                <a:off x="2406315" y="35870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8" name="Google Shape;22208;p36"/>
              <p:cNvSpPr/>
              <p:nvPr/>
            </p:nvSpPr>
            <p:spPr>
              <a:xfrm>
                <a:off x="2646921" y="35870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9" name="Google Shape;22209;p36"/>
              <p:cNvSpPr/>
              <p:nvPr/>
            </p:nvSpPr>
            <p:spPr>
              <a:xfrm>
                <a:off x="2406315" y="38094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0" name="Google Shape;22210;p36"/>
              <p:cNvSpPr/>
              <p:nvPr/>
            </p:nvSpPr>
            <p:spPr>
              <a:xfrm>
                <a:off x="2646921" y="38094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1" name="Google Shape;22211;p36"/>
              <p:cNvSpPr/>
              <p:nvPr/>
            </p:nvSpPr>
            <p:spPr>
              <a:xfrm>
                <a:off x="2406315" y="4031867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2" name="Google Shape;22212;p36"/>
              <p:cNvSpPr/>
              <p:nvPr/>
            </p:nvSpPr>
            <p:spPr>
              <a:xfrm>
                <a:off x="2646921" y="4031867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3" name="Google Shape;22213;p36"/>
              <p:cNvSpPr/>
              <p:nvPr/>
            </p:nvSpPr>
            <p:spPr>
              <a:xfrm>
                <a:off x="2406315" y="425418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4" name="Google Shape;22214;p36"/>
              <p:cNvSpPr/>
              <p:nvPr/>
            </p:nvSpPr>
            <p:spPr>
              <a:xfrm>
                <a:off x="2646921" y="425418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5" name="Google Shape;22215;p36"/>
              <p:cNvSpPr/>
              <p:nvPr/>
            </p:nvSpPr>
            <p:spPr>
              <a:xfrm>
                <a:off x="2406315" y="44765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6" name="Google Shape;22216;p36"/>
              <p:cNvSpPr/>
              <p:nvPr/>
            </p:nvSpPr>
            <p:spPr>
              <a:xfrm>
                <a:off x="2646921" y="44765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7" name="Google Shape;22217;p36"/>
              <p:cNvSpPr/>
              <p:nvPr/>
            </p:nvSpPr>
            <p:spPr>
              <a:xfrm>
                <a:off x="2406315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8" name="Google Shape;22218;p36"/>
              <p:cNvSpPr/>
              <p:nvPr/>
            </p:nvSpPr>
            <p:spPr>
              <a:xfrm>
                <a:off x="2646921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9" name="Google Shape;22219;p36"/>
              <p:cNvSpPr/>
              <p:nvPr/>
            </p:nvSpPr>
            <p:spPr>
              <a:xfrm>
                <a:off x="2887578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0" name="Google Shape;22220;p36"/>
              <p:cNvSpPr/>
              <p:nvPr/>
            </p:nvSpPr>
            <p:spPr>
              <a:xfrm>
                <a:off x="3128184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1" name="Google Shape;22221;p36"/>
              <p:cNvSpPr/>
              <p:nvPr/>
            </p:nvSpPr>
            <p:spPr>
              <a:xfrm>
                <a:off x="2887578" y="69651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2" name="Google Shape;22222;p36"/>
              <p:cNvSpPr/>
              <p:nvPr/>
            </p:nvSpPr>
            <p:spPr>
              <a:xfrm>
                <a:off x="3128184" y="69651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3" name="Google Shape;22223;p36"/>
              <p:cNvSpPr/>
              <p:nvPr/>
            </p:nvSpPr>
            <p:spPr>
              <a:xfrm>
                <a:off x="2887578" y="9188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4" name="Google Shape;22224;p36"/>
              <p:cNvSpPr/>
              <p:nvPr/>
            </p:nvSpPr>
            <p:spPr>
              <a:xfrm>
                <a:off x="3128184" y="9188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5" name="Google Shape;22225;p36"/>
              <p:cNvSpPr/>
              <p:nvPr/>
            </p:nvSpPr>
            <p:spPr>
              <a:xfrm>
                <a:off x="2887578" y="114122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6" name="Google Shape;22226;p36"/>
              <p:cNvSpPr/>
              <p:nvPr/>
            </p:nvSpPr>
            <p:spPr>
              <a:xfrm>
                <a:off x="3128184" y="114122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7" name="Google Shape;22227;p36"/>
              <p:cNvSpPr/>
              <p:nvPr/>
            </p:nvSpPr>
            <p:spPr>
              <a:xfrm>
                <a:off x="2887578" y="13635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8" name="Google Shape;22228;p36"/>
              <p:cNvSpPr/>
              <p:nvPr/>
            </p:nvSpPr>
            <p:spPr>
              <a:xfrm>
                <a:off x="3128184" y="13635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9" name="Google Shape;22229;p36"/>
              <p:cNvSpPr/>
              <p:nvPr/>
            </p:nvSpPr>
            <p:spPr>
              <a:xfrm>
                <a:off x="2887578" y="15859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0" name="Google Shape;22230;p36"/>
              <p:cNvSpPr/>
              <p:nvPr/>
            </p:nvSpPr>
            <p:spPr>
              <a:xfrm>
                <a:off x="3128184" y="15859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1" name="Google Shape;22231;p36"/>
              <p:cNvSpPr/>
              <p:nvPr/>
            </p:nvSpPr>
            <p:spPr>
              <a:xfrm>
                <a:off x="2887578" y="18082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2" name="Google Shape;22232;p36"/>
              <p:cNvSpPr/>
              <p:nvPr/>
            </p:nvSpPr>
            <p:spPr>
              <a:xfrm>
                <a:off x="3128184" y="18082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3" name="Google Shape;22233;p36"/>
              <p:cNvSpPr/>
              <p:nvPr/>
            </p:nvSpPr>
            <p:spPr>
              <a:xfrm>
                <a:off x="2887578" y="20306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4" name="Google Shape;22234;p36"/>
              <p:cNvSpPr/>
              <p:nvPr/>
            </p:nvSpPr>
            <p:spPr>
              <a:xfrm>
                <a:off x="3128184" y="20306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5" name="Google Shape;22235;p36"/>
              <p:cNvSpPr/>
              <p:nvPr/>
            </p:nvSpPr>
            <p:spPr>
              <a:xfrm>
                <a:off x="2887578" y="22529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6" name="Google Shape;22236;p36"/>
              <p:cNvSpPr/>
              <p:nvPr/>
            </p:nvSpPr>
            <p:spPr>
              <a:xfrm>
                <a:off x="3128184" y="22529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7" name="Google Shape;22237;p36"/>
              <p:cNvSpPr/>
              <p:nvPr/>
            </p:nvSpPr>
            <p:spPr>
              <a:xfrm>
                <a:off x="2887578" y="24753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8" name="Google Shape;22238;p36"/>
              <p:cNvSpPr/>
              <p:nvPr/>
            </p:nvSpPr>
            <p:spPr>
              <a:xfrm>
                <a:off x="3128184" y="24753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9" name="Google Shape;22239;p36"/>
              <p:cNvSpPr/>
              <p:nvPr/>
            </p:nvSpPr>
            <p:spPr>
              <a:xfrm>
                <a:off x="2887578" y="26976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0" name="Google Shape;22240;p36"/>
              <p:cNvSpPr/>
              <p:nvPr/>
            </p:nvSpPr>
            <p:spPr>
              <a:xfrm>
                <a:off x="3128184" y="26976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1" name="Google Shape;22241;p36"/>
              <p:cNvSpPr/>
              <p:nvPr/>
            </p:nvSpPr>
            <p:spPr>
              <a:xfrm>
                <a:off x="2887578" y="29200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2" name="Google Shape;22242;p36"/>
              <p:cNvSpPr/>
              <p:nvPr/>
            </p:nvSpPr>
            <p:spPr>
              <a:xfrm>
                <a:off x="3128184" y="29200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3" name="Google Shape;22243;p36"/>
              <p:cNvSpPr/>
              <p:nvPr/>
            </p:nvSpPr>
            <p:spPr>
              <a:xfrm>
                <a:off x="2887578" y="31423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4" name="Google Shape;22244;p36"/>
              <p:cNvSpPr/>
              <p:nvPr/>
            </p:nvSpPr>
            <p:spPr>
              <a:xfrm>
                <a:off x="3128184" y="31423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5" name="Google Shape;22245;p36"/>
              <p:cNvSpPr/>
              <p:nvPr/>
            </p:nvSpPr>
            <p:spPr>
              <a:xfrm>
                <a:off x="2887578" y="33647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6" name="Google Shape;22246;p36"/>
              <p:cNvSpPr/>
              <p:nvPr/>
            </p:nvSpPr>
            <p:spPr>
              <a:xfrm>
                <a:off x="3128184" y="33647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7" name="Google Shape;22247;p36"/>
              <p:cNvSpPr/>
              <p:nvPr/>
            </p:nvSpPr>
            <p:spPr>
              <a:xfrm>
                <a:off x="2887578" y="35870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8" name="Google Shape;22248;p36"/>
              <p:cNvSpPr/>
              <p:nvPr/>
            </p:nvSpPr>
            <p:spPr>
              <a:xfrm>
                <a:off x="3128184" y="35870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9" name="Google Shape;22249;p36"/>
              <p:cNvSpPr/>
              <p:nvPr/>
            </p:nvSpPr>
            <p:spPr>
              <a:xfrm>
                <a:off x="2887578" y="38094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0" name="Google Shape;22250;p36"/>
              <p:cNvSpPr/>
              <p:nvPr/>
            </p:nvSpPr>
            <p:spPr>
              <a:xfrm>
                <a:off x="3128184" y="38094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1" name="Google Shape;22251;p36"/>
              <p:cNvSpPr/>
              <p:nvPr/>
            </p:nvSpPr>
            <p:spPr>
              <a:xfrm>
                <a:off x="2887578" y="4031867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2" name="Google Shape;22252;p36"/>
              <p:cNvSpPr/>
              <p:nvPr/>
            </p:nvSpPr>
            <p:spPr>
              <a:xfrm>
                <a:off x="3128184" y="4031867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3" name="Google Shape;22253;p36"/>
              <p:cNvSpPr/>
              <p:nvPr/>
            </p:nvSpPr>
            <p:spPr>
              <a:xfrm>
                <a:off x="2887578" y="425418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4" name="Google Shape;22254;p36"/>
              <p:cNvSpPr/>
              <p:nvPr/>
            </p:nvSpPr>
            <p:spPr>
              <a:xfrm>
                <a:off x="3128184" y="425418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5" name="Google Shape;22255;p36"/>
              <p:cNvSpPr/>
              <p:nvPr/>
            </p:nvSpPr>
            <p:spPr>
              <a:xfrm>
                <a:off x="2887578" y="44765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6" name="Google Shape;22256;p36"/>
              <p:cNvSpPr/>
              <p:nvPr/>
            </p:nvSpPr>
            <p:spPr>
              <a:xfrm>
                <a:off x="3128184" y="44765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7" name="Google Shape;22257;p36"/>
              <p:cNvSpPr/>
              <p:nvPr/>
            </p:nvSpPr>
            <p:spPr>
              <a:xfrm>
                <a:off x="2887578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8" name="Google Shape;22258;p36"/>
              <p:cNvSpPr/>
              <p:nvPr/>
            </p:nvSpPr>
            <p:spPr>
              <a:xfrm>
                <a:off x="3128184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9" name="Google Shape;22259;p36"/>
              <p:cNvSpPr/>
              <p:nvPr/>
            </p:nvSpPr>
            <p:spPr>
              <a:xfrm>
                <a:off x="3368841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0" name="Google Shape;22260;p36"/>
              <p:cNvSpPr/>
              <p:nvPr/>
            </p:nvSpPr>
            <p:spPr>
              <a:xfrm>
                <a:off x="3609447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1" name="Google Shape;22261;p36"/>
              <p:cNvSpPr/>
              <p:nvPr/>
            </p:nvSpPr>
            <p:spPr>
              <a:xfrm>
                <a:off x="3368841" y="69651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2" name="Google Shape;22262;p36"/>
              <p:cNvSpPr/>
              <p:nvPr/>
            </p:nvSpPr>
            <p:spPr>
              <a:xfrm>
                <a:off x="3609447" y="69651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3" name="Google Shape;22263;p36"/>
              <p:cNvSpPr/>
              <p:nvPr/>
            </p:nvSpPr>
            <p:spPr>
              <a:xfrm>
                <a:off x="3368841" y="9188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4" name="Google Shape;22264;p36"/>
              <p:cNvSpPr/>
              <p:nvPr/>
            </p:nvSpPr>
            <p:spPr>
              <a:xfrm>
                <a:off x="3609447" y="9188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5" name="Google Shape;22265;p36"/>
              <p:cNvSpPr/>
              <p:nvPr/>
            </p:nvSpPr>
            <p:spPr>
              <a:xfrm>
                <a:off x="3368841" y="114122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6" name="Google Shape;22266;p36"/>
              <p:cNvSpPr/>
              <p:nvPr/>
            </p:nvSpPr>
            <p:spPr>
              <a:xfrm>
                <a:off x="3609447" y="114122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7" name="Google Shape;22267;p36"/>
              <p:cNvSpPr/>
              <p:nvPr/>
            </p:nvSpPr>
            <p:spPr>
              <a:xfrm>
                <a:off x="3368841" y="13635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8" name="Google Shape;22268;p36"/>
              <p:cNvSpPr/>
              <p:nvPr/>
            </p:nvSpPr>
            <p:spPr>
              <a:xfrm>
                <a:off x="3609447" y="13635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9" name="Google Shape;22269;p36"/>
              <p:cNvSpPr/>
              <p:nvPr/>
            </p:nvSpPr>
            <p:spPr>
              <a:xfrm>
                <a:off x="3368841" y="15859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0" name="Google Shape;22270;p36"/>
              <p:cNvSpPr/>
              <p:nvPr/>
            </p:nvSpPr>
            <p:spPr>
              <a:xfrm>
                <a:off x="3609447" y="15859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1" name="Google Shape;22271;p36"/>
              <p:cNvSpPr/>
              <p:nvPr/>
            </p:nvSpPr>
            <p:spPr>
              <a:xfrm>
                <a:off x="3368841" y="18082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2" name="Google Shape;22272;p36"/>
              <p:cNvSpPr/>
              <p:nvPr/>
            </p:nvSpPr>
            <p:spPr>
              <a:xfrm>
                <a:off x="3609447" y="18082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3" name="Google Shape;22273;p36"/>
              <p:cNvSpPr/>
              <p:nvPr/>
            </p:nvSpPr>
            <p:spPr>
              <a:xfrm>
                <a:off x="3368841" y="20306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4" name="Google Shape;22274;p36"/>
              <p:cNvSpPr/>
              <p:nvPr/>
            </p:nvSpPr>
            <p:spPr>
              <a:xfrm>
                <a:off x="3609447" y="20306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5" name="Google Shape;22275;p36"/>
              <p:cNvSpPr/>
              <p:nvPr/>
            </p:nvSpPr>
            <p:spPr>
              <a:xfrm>
                <a:off x="3368841" y="22529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6" name="Google Shape;22276;p36"/>
              <p:cNvSpPr/>
              <p:nvPr/>
            </p:nvSpPr>
            <p:spPr>
              <a:xfrm>
                <a:off x="3609447" y="22529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7" name="Google Shape;22277;p36"/>
              <p:cNvSpPr/>
              <p:nvPr/>
            </p:nvSpPr>
            <p:spPr>
              <a:xfrm>
                <a:off x="3368841" y="24753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8" name="Google Shape;22278;p36"/>
              <p:cNvSpPr/>
              <p:nvPr/>
            </p:nvSpPr>
            <p:spPr>
              <a:xfrm>
                <a:off x="3609447" y="24753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9" name="Google Shape;22279;p36"/>
              <p:cNvSpPr/>
              <p:nvPr/>
            </p:nvSpPr>
            <p:spPr>
              <a:xfrm>
                <a:off x="3368841" y="26976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0" name="Google Shape;22280;p36"/>
              <p:cNvSpPr/>
              <p:nvPr/>
            </p:nvSpPr>
            <p:spPr>
              <a:xfrm>
                <a:off x="3609447" y="26976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1" name="Google Shape;22281;p36"/>
              <p:cNvSpPr/>
              <p:nvPr/>
            </p:nvSpPr>
            <p:spPr>
              <a:xfrm>
                <a:off x="3368841" y="29200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2" name="Google Shape;22282;p36"/>
              <p:cNvSpPr/>
              <p:nvPr/>
            </p:nvSpPr>
            <p:spPr>
              <a:xfrm>
                <a:off x="3609447" y="29200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3" name="Google Shape;22283;p36"/>
              <p:cNvSpPr/>
              <p:nvPr/>
            </p:nvSpPr>
            <p:spPr>
              <a:xfrm>
                <a:off x="3368841" y="31423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4" name="Google Shape;22284;p36"/>
              <p:cNvSpPr/>
              <p:nvPr/>
            </p:nvSpPr>
            <p:spPr>
              <a:xfrm>
                <a:off x="3609447" y="31423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5" name="Google Shape;22285;p36"/>
              <p:cNvSpPr/>
              <p:nvPr/>
            </p:nvSpPr>
            <p:spPr>
              <a:xfrm>
                <a:off x="3368841" y="33647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6" name="Google Shape;22286;p36"/>
              <p:cNvSpPr/>
              <p:nvPr/>
            </p:nvSpPr>
            <p:spPr>
              <a:xfrm>
                <a:off x="3609447" y="33647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7" name="Google Shape;22287;p36"/>
              <p:cNvSpPr/>
              <p:nvPr/>
            </p:nvSpPr>
            <p:spPr>
              <a:xfrm>
                <a:off x="3368841" y="35870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8" name="Google Shape;22288;p36"/>
              <p:cNvSpPr/>
              <p:nvPr/>
            </p:nvSpPr>
            <p:spPr>
              <a:xfrm>
                <a:off x="3609447" y="35870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9" name="Google Shape;22289;p36"/>
              <p:cNvSpPr/>
              <p:nvPr/>
            </p:nvSpPr>
            <p:spPr>
              <a:xfrm>
                <a:off x="3368841" y="38094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0" name="Google Shape;22290;p36"/>
              <p:cNvSpPr/>
              <p:nvPr/>
            </p:nvSpPr>
            <p:spPr>
              <a:xfrm>
                <a:off x="3609447" y="38094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1" name="Google Shape;22291;p36"/>
              <p:cNvSpPr/>
              <p:nvPr/>
            </p:nvSpPr>
            <p:spPr>
              <a:xfrm>
                <a:off x="3368841" y="4031867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2" name="Google Shape;22292;p36"/>
              <p:cNvSpPr/>
              <p:nvPr/>
            </p:nvSpPr>
            <p:spPr>
              <a:xfrm>
                <a:off x="3609447" y="4031867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3" name="Google Shape;22293;p36"/>
              <p:cNvSpPr/>
              <p:nvPr/>
            </p:nvSpPr>
            <p:spPr>
              <a:xfrm>
                <a:off x="3368841" y="425418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4" name="Google Shape;22294;p36"/>
              <p:cNvSpPr/>
              <p:nvPr/>
            </p:nvSpPr>
            <p:spPr>
              <a:xfrm>
                <a:off x="3609447" y="425418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5" name="Google Shape;22295;p36"/>
              <p:cNvSpPr/>
              <p:nvPr/>
            </p:nvSpPr>
            <p:spPr>
              <a:xfrm>
                <a:off x="3368841" y="44765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6" name="Google Shape;22296;p36"/>
              <p:cNvSpPr/>
              <p:nvPr/>
            </p:nvSpPr>
            <p:spPr>
              <a:xfrm>
                <a:off x="3609447" y="44765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7" name="Google Shape;22297;p36"/>
              <p:cNvSpPr/>
              <p:nvPr/>
            </p:nvSpPr>
            <p:spPr>
              <a:xfrm>
                <a:off x="3368841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8" name="Google Shape;22298;p36"/>
              <p:cNvSpPr/>
              <p:nvPr/>
            </p:nvSpPr>
            <p:spPr>
              <a:xfrm>
                <a:off x="3609447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9" name="Google Shape;22299;p36"/>
              <p:cNvSpPr/>
              <p:nvPr/>
            </p:nvSpPr>
            <p:spPr>
              <a:xfrm>
                <a:off x="3850104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0" name="Google Shape;22300;p36"/>
              <p:cNvSpPr/>
              <p:nvPr/>
            </p:nvSpPr>
            <p:spPr>
              <a:xfrm>
                <a:off x="4090710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1" name="Google Shape;22301;p36"/>
              <p:cNvSpPr/>
              <p:nvPr/>
            </p:nvSpPr>
            <p:spPr>
              <a:xfrm>
                <a:off x="3850104" y="69651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2" name="Google Shape;22302;p36"/>
              <p:cNvSpPr/>
              <p:nvPr/>
            </p:nvSpPr>
            <p:spPr>
              <a:xfrm>
                <a:off x="4090710" y="69651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3" name="Google Shape;22303;p36"/>
              <p:cNvSpPr/>
              <p:nvPr/>
            </p:nvSpPr>
            <p:spPr>
              <a:xfrm>
                <a:off x="3850104" y="9188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4" name="Google Shape;22304;p36"/>
              <p:cNvSpPr/>
              <p:nvPr/>
            </p:nvSpPr>
            <p:spPr>
              <a:xfrm>
                <a:off x="4090710" y="9188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5" name="Google Shape;22305;p36"/>
              <p:cNvSpPr/>
              <p:nvPr/>
            </p:nvSpPr>
            <p:spPr>
              <a:xfrm>
                <a:off x="3850104" y="114122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6" name="Google Shape;22306;p36"/>
              <p:cNvSpPr/>
              <p:nvPr/>
            </p:nvSpPr>
            <p:spPr>
              <a:xfrm>
                <a:off x="4090710" y="114122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7" name="Google Shape;22307;p36"/>
              <p:cNvSpPr/>
              <p:nvPr/>
            </p:nvSpPr>
            <p:spPr>
              <a:xfrm>
                <a:off x="3850104" y="13635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8" name="Google Shape;22308;p36"/>
              <p:cNvSpPr/>
              <p:nvPr/>
            </p:nvSpPr>
            <p:spPr>
              <a:xfrm>
                <a:off x="4090710" y="13635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9" name="Google Shape;22309;p36"/>
              <p:cNvSpPr/>
              <p:nvPr/>
            </p:nvSpPr>
            <p:spPr>
              <a:xfrm>
                <a:off x="3850104" y="15859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0" name="Google Shape;22310;p36"/>
              <p:cNvSpPr/>
              <p:nvPr/>
            </p:nvSpPr>
            <p:spPr>
              <a:xfrm>
                <a:off x="4090710" y="15859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1" name="Google Shape;22311;p36"/>
              <p:cNvSpPr/>
              <p:nvPr/>
            </p:nvSpPr>
            <p:spPr>
              <a:xfrm>
                <a:off x="3850104" y="18082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2" name="Google Shape;22312;p36"/>
              <p:cNvSpPr/>
              <p:nvPr/>
            </p:nvSpPr>
            <p:spPr>
              <a:xfrm>
                <a:off x="4090710" y="18082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3" name="Google Shape;22313;p36"/>
              <p:cNvSpPr/>
              <p:nvPr/>
            </p:nvSpPr>
            <p:spPr>
              <a:xfrm>
                <a:off x="3850104" y="20306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4" name="Google Shape;22314;p36"/>
              <p:cNvSpPr/>
              <p:nvPr/>
            </p:nvSpPr>
            <p:spPr>
              <a:xfrm>
                <a:off x="4090710" y="20306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5" name="Google Shape;22315;p36"/>
              <p:cNvSpPr/>
              <p:nvPr/>
            </p:nvSpPr>
            <p:spPr>
              <a:xfrm>
                <a:off x="3850104" y="22529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6" name="Google Shape;22316;p36"/>
              <p:cNvSpPr/>
              <p:nvPr/>
            </p:nvSpPr>
            <p:spPr>
              <a:xfrm>
                <a:off x="4090710" y="22529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7" name="Google Shape;22317;p36"/>
              <p:cNvSpPr/>
              <p:nvPr/>
            </p:nvSpPr>
            <p:spPr>
              <a:xfrm>
                <a:off x="3850104" y="24753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8" name="Google Shape;22318;p36"/>
              <p:cNvSpPr/>
              <p:nvPr/>
            </p:nvSpPr>
            <p:spPr>
              <a:xfrm>
                <a:off x="4090710" y="24753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9" name="Google Shape;22319;p36"/>
              <p:cNvSpPr/>
              <p:nvPr/>
            </p:nvSpPr>
            <p:spPr>
              <a:xfrm>
                <a:off x="3850104" y="26976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0" name="Google Shape;22320;p36"/>
              <p:cNvSpPr/>
              <p:nvPr/>
            </p:nvSpPr>
            <p:spPr>
              <a:xfrm>
                <a:off x="4090710" y="26976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1" name="Google Shape;22321;p36"/>
              <p:cNvSpPr/>
              <p:nvPr/>
            </p:nvSpPr>
            <p:spPr>
              <a:xfrm>
                <a:off x="3850104" y="29200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2" name="Google Shape;22322;p36"/>
              <p:cNvSpPr/>
              <p:nvPr/>
            </p:nvSpPr>
            <p:spPr>
              <a:xfrm>
                <a:off x="4090710" y="29200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3" name="Google Shape;22323;p36"/>
              <p:cNvSpPr/>
              <p:nvPr/>
            </p:nvSpPr>
            <p:spPr>
              <a:xfrm>
                <a:off x="3850104" y="31423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4" name="Google Shape;22324;p36"/>
              <p:cNvSpPr/>
              <p:nvPr/>
            </p:nvSpPr>
            <p:spPr>
              <a:xfrm>
                <a:off x="4090710" y="31423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5" name="Google Shape;22325;p36"/>
              <p:cNvSpPr/>
              <p:nvPr/>
            </p:nvSpPr>
            <p:spPr>
              <a:xfrm>
                <a:off x="3850104" y="33647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6" name="Google Shape;22326;p36"/>
              <p:cNvSpPr/>
              <p:nvPr/>
            </p:nvSpPr>
            <p:spPr>
              <a:xfrm>
                <a:off x="4090710" y="33647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7" name="Google Shape;22327;p36"/>
              <p:cNvSpPr/>
              <p:nvPr/>
            </p:nvSpPr>
            <p:spPr>
              <a:xfrm>
                <a:off x="3850104" y="35870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8" name="Google Shape;22328;p36"/>
              <p:cNvSpPr/>
              <p:nvPr/>
            </p:nvSpPr>
            <p:spPr>
              <a:xfrm>
                <a:off x="4090710" y="35870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9" name="Google Shape;22329;p36"/>
              <p:cNvSpPr/>
              <p:nvPr/>
            </p:nvSpPr>
            <p:spPr>
              <a:xfrm>
                <a:off x="3850104" y="38094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0" name="Google Shape;22330;p36"/>
              <p:cNvSpPr/>
              <p:nvPr/>
            </p:nvSpPr>
            <p:spPr>
              <a:xfrm>
                <a:off x="4090710" y="38094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1" name="Google Shape;22331;p36"/>
              <p:cNvSpPr/>
              <p:nvPr/>
            </p:nvSpPr>
            <p:spPr>
              <a:xfrm>
                <a:off x="3850104" y="4031867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2" name="Google Shape;22332;p36"/>
              <p:cNvSpPr/>
              <p:nvPr/>
            </p:nvSpPr>
            <p:spPr>
              <a:xfrm>
                <a:off x="4090710" y="4031867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3" name="Google Shape;22333;p36"/>
              <p:cNvSpPr/>
              <p:nvPr/>
            </p:nvSpPr>
            <p:spPr>
              <a:xfrm>
                <a:off x="3850104" y="425418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4" name="Google Shape;22334;p36"/>
              <p:cNvSpPr/>
              <p:nvPr/>
            </p:nvSpPr>
            <p:spPr>
              <a:xfrm>
                <a:off x="4090710" y="425418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5" name="Google Shape;22335;p36"/>
              <p:cNvSpPr/>
              <p:nvPr/>
            </p:nvSpPr>
            <p:spPr>
              <a:xfrm>
                <a:off x="3850104" y="44765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6" name="Google Shape;22336;p36"/>
              <p:cNvSpPr/>
              <p:nvPr/>
            </p:nvSpPr>
            <p:spPr>
              <a:xfrm>
                <a:off x="4090710" y="44765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7" name="Google Shape;22337;p36"/>
              <p:cNvSpPr/>
              <p:nvPr/>
            </p:nvSpPr>
            <p:spPr>
              <a:xfrm>
                <a:off x="3850104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8" name="Google Shape;22338;p36"/>
              <p:cNvSpPr/>
              <p:nvPr/>
            </p:nvSpPr>
            <p:spPr>
              <a:xfrm>
                <a:off x="4090710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9" name="Google Shape;22339;p36"/>
              <p:cNvSpPr/>
              <p:nvPr/>
            </p:nvSpPr>
            <p:spPr>
              <a:xfrm>
                <a:off x="4331368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0" name="Google Shape;22340;p36"/>
              <p:cNvSpPr/>
              <p:nvPr/>
            </p:nvSpPr>
            <p:spPr>
              <a:xfrm>
                <a:off x="4571973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1" name="Google Shape;22341;p36"/>
              <p:cNvSpPr/>
              <p:nvPr/>
            </p:nvSpPr>
            <p:spPr>
              <a:xfrm>
                <a:off x="4331368" y="69651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2" name="Google Shape;22342;p36"/>
              <p:cNvSpPr/>
              <p:nvPr/>
            </p:nvSpPr>
            <p:spPr>
              <a:xfrm>
                <a:off x="4571973" y="69651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3" name="Google Shape;22343;p36"/>
              <p:cNvSpPr/>
              <p:nvPr/>
            </p:nvSpPr>
            <p:spPr>
              <a:xfrm>
                <a:off x="4331368" y="9188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4" name="Google Shape;22344;p36"/>
              <p:cNvSpPr/>
              <p:nvPr/>
            </p:nvSpPr>
            <p:spPr>
              <a:xfrm>
                <a:off x="4571973" y="9188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5" name="Google Shape;22345;p36"/>
              <p:cNvSpPr/>
              <p:nvPr/>
            </p:nvSpPr>
            <p:spPr>
              <a:xfrm>
                <a:off x="4331368" y="114122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6" name="Google Shape;22346;p36"/>
              <p:cNvSpPr/>
              <p:nvPr/>
            </p:nvSpPr>
            <p:spPr>
              <a:xfrm>
                <a:off x="4571973" y="114122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7" name="Google Shape;22347;p36"/>
              <p:cNvSpPr/>
              <p:nvPr/>
            </p:nvSpPr>
            <p:spPr>
              <a:xfrm>
                <a:off x="4331368" y="13635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8" name="Google Shape;22348;p36"/>
              <p:cNvSpPr/>
              <p:nvPr/>
            </p:nvSpPr>
            <p:spPr>
              <a:xfrm>
                <a:off x="4571973" y="13635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9" name="Google Shape;22349;p36"/>
              <p:cNvSpPr/>
              <p:nvPr/>
            </p:nvSpPr>
            <p:spPr>
              <a:xfrm>
                <a:off x="4331368" y="15859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0" name="Google Shape;22350;p36"/>
              <p:cNvSpPr/>
              <p:nvPr/>
            </p:nvSpPr>
            <p:spPr>
              <a:xfrm>
                <a:off x="4571973" y="15859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1" name="Google Shape;22351;p36"/>
              <p:cNvSpPr/>
              <p:nvPr/>
            </p:nvSpPr>
            <p:spPr>
              <a:xfrm>
                <a:off x="4331368" y="18082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2" name="Google Shape;22352;p36"/>
              <p:cNvSpPr/>
              <p:nvPr/>
            </p:nvSpPr>
            <p:spPr>
              <a:xfrm>
                <a:off x="4571973" y="18082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3" name="Google Shape;22353;p36"/>
              <p:cNvSpPr/>
              <p:nvPr/>
            </p:nvSpPr>
            <p:spPr>
              <a:xfrm>
                <a:off x="4331368" y="20306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4" name="Google Shape;22354;p36"/>
              <p:cNvSpPr/>
              <p:nvPr/>
            </p:nvSpPr>
            <p:spPr>
              <a:xfrm>
                <a:off x="4571973" y="20306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5" name="Google Shape;22355;p36"/>
              <p:cNvSpPr/>
              <p:nvPr/>
            </p:nvSpPr>
            <p:spPr>
              <a:xfrm>
                <a:off x="4331368" y="22529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6" name="Google Shape;22356;p36"/>
              <p:cNvSpPr/>
              <p:nvPr/>
            </p:nvSpPr>
            <p:spPr>
              <a:xfrm>
                <a:off x="4571973" y="22529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7" name="Google Shape;22357;p36"/>
              <p:cNvSpPr/>
              <p:nvPr/>
            </p:nvSpPr>
            <p:spPr>
              <a:xfrm>
                <a:off x="4331368" y="24753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8" name="Google Shape;22358;p36"/>
              <p:cNvSpPr/>
              <p:nvPr/>
            </p:nvSpPr>
            <p:spPr>
              <a:xfrm>
                <a:off x="4571973" y="24753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9" name="Google Shape;22359;p36"/>
              <p:cNvSpPr/>
              <p:nvPr/>
            </p:nvSpPr>
            <p:spPr>
              <a:xfrm>
                <a:off x="4331368" y="26976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0" name="Google Shape;22360;p36"/>
              <p:cNvSpPr/>
              <p:nvPr/>
            </p:nvSpPr>
            <p:spPr>
              <a:xfrm>
                <a:off x="4571973" y="26976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1" name="Google Shape;22361;p36"/>
              <p:cNvSpPr/>
              <p:nvPr/>
            </p:nvSpPr>
            <p:spPr>
              <a:xfrm>
                <a:off x="4331368" y="29200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2" name="Google Shape;22362;p36"/>
              <p:cNvSpPr/>
              <p:nvPr/>
            </p:nvSpPr>
            <p:spPr>
              <a:xfrm>
                <a:off x="4571973" y="29200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3" name="Google Shape;22363;p36"/>
              <p:cNvSpPr/>
              <p:nvPr/>
            </p:nvSpPr>
            <p:spPr>
              <a:xfrm>
                <a:off x="4331368" y="31423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4" name="Google Shape;22364;p36"/>
              <p:cNvSpPr/>
              <p:nvPr/>
            </p:nvSpPr>
            <p:spPr>
              <a:xfrm>
                <a:off x="4571973" y="31423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5" name="Google Shape;22365;p36"/>
              <p:cNvSpPr/>
              <p:nvPr/>
            </p:nvSpPr>
            <p:spPr>
              <a:xfrm>
                <a:off x="4331368" y="33647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6" name="Google Shape;22366;p36"/>
              <p:cNvSpPr/>
              <p:nvPr/>
            </p:nvSpPr>
            <p:spPr>
              <a:xfrm>
                <a:off x="4571973" y="33647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7" name="Google Shape;22367;p36"/>
              <p:cNvSpPr/>
              <p:nvPr/>
            </p:nvSpPr>
            <p:spPr>
              <a:xfrm>
                <a:off x="4331368" y="35870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8" name="Google Shape;22368;p36"/>
              <p:cNvSpPr/>
              <p:nvPr/>
            </p:nvSpPr>
            <p:spPr>
              <a:xfrm>
                <a:off x="4571973" y="35870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9" name="Google Shape;22369;p36"/>
              <p:cNvSpPr/>
              <p:nvPr/>
            </p:nvSpPr>
            <p:spPr>
              <a:xfrm>
                <a:off x="4331368" y="38094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0" name="Google Shape;22370;p36"/>
              <p:cNvSpPr/>
              <p:nvPr/>
            </p:nvSpPr>
            <p:spPr>
              <a:xfrm>
                <a:off x="4571973" y="38094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1" name="Google Shape;22371;p36"/>
              <p:cNvSpPr/>
              <p:nvPr/>
            </p:nvSpPr>
            <p:spPr>
              <a:xfrm>
                <a:off x="4331368" y="4031867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2" name="Google Shape;22372;p36"/>
              <p:cNvSpPr/>
              <p:nvPr/>
            </p:nvSpPr>
            <p:spPr>
              <a:xfrm>
                <a:off x="4571973" y="4031867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3" name="Google Shape;22373;p36"/>
              <p:cNvSpPr/>
              <p:nvPr/>
            </p:nvSpPr>
            <p:spPr>
              <a:xfrm>
                <a:off x="4331368" y="425418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4" name="Google Shape;22374;p36"/>
              <p:cNvSpPr/>
              <p:nvPr/>
            </p:nvSpPr>
            <p:spPr>
              <a:xfrm>
                <a:off x="4571973" y="425418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5" name="Google Shape;22375;p36"/>
              <p:cNvSpPr/>
              <p:nvPr/>
            </p:nvSpPr>
            <p:spPr>
              <a:xfrm>
                <a:off x="4331368" y="44765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6" name="Google Shape;22376;p36"/>
              <p:cNvSpPr/>
              <p:nvPr/>
            </p:nvSpPr>
            <p:spPr>
              <a:xfrm>
                <a:off x="4571973" y="44765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7" name="Google Shape;22377;p36"/>
              <p:cNvSpPr/>
              <p:nvPr/>
            </p:nvSpPr>
            <p:spPr>
              <a:xfrm>
                <a:off x="4331368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8" name="Google Shape;22378;p36"/>
              <p:cNvSpPr/>
              <p:nvPr/>
            </p:nvSpPr>
            <p:spPr>
              <a:xfrm>
                <a:off x="4571973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9" name="Google Shape;22379;p36"/>
              <p:cNvSpPr/>
              <p:nvPr/>
            </p:nvSpPr>
            <p:spPr>
              <a:xfrm>
                <a:off x="4812631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0" name="Google Shape;22380;p36"/>
              <p:cNvSpPr/>
              <p:nvPr/>
            </p:nvSpPr>
            <p:spPr>
              <a:xfrm>
                <a:off x="5053236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1" name="Google Shape;22381;p36"/>
              <p:cNvSpPr/>
              <p:nvPr/>
            </p:nvSpPr>
            <p:spPr>
              <a:xfrm>
                <a:off x="4812631" y="69651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2" name="Google Shape;22382;p36"/>
              <p:cNvSpPr/>
              <p:nvPr/>
            </p:nvSpPr>
            <p:spPr>
              <a:xfrm>
                <a:off x="5053236" y="69651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3" name="Google Shape;22383;p36"/>
              <p:cNvSpPr/>
              <p:nvPr/>
            </p:nvSpPr>
            <p:spPr>
              <a:xfrm>
                <a:off x="4812631" y="9188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4" name="Google Shape;22384;p36"/>
              <p:cNvSpPr/>
              <p:nvPr/>
            </p:nvSpPr>
            <p:spPr>
              <a:xfrm>
                <a:off x="5053236" y="9188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5" name="Google Shape;22385;p36"/>
              <p:cNvSpPr/>
              <p:nvPr/>
            </p:nvSpPr>
            <p:spPr>
              <a:xfrm>
                <a:off x="4812631" y="114122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6" name="Google Shape;22386;p36"/>
              <p:cNvSpPr/>
              <p:nvPr/>
            </p:nvSpPr>
            <p:spPr>
              <a:xfrm>
                <a:off x="5053236" y="114122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7" name="Google Shape;22387;p36"/>
              <p:cNvSpPr/>
              <p:nvPr/>
            </p:nvSpPr>
            <p:spPr>
              <a:xfrm>
                <a:off x="4812631" y="13635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8" name="Google Shape;22388;p36"/>
              <p:cNvSpPr/>
              <p:nvPr/>
            </p:nvSpPr>
            <p:spPr>
              <a:xfrm>
                <a:off x="5053236" y="13635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9" name="Google Shape;22389;p36"/>
              <p:cNvSpPr/>
              <p:nvPr/>
            </p:nvSpPr>
            <p:spPr>
              <a:xfrm>
                <a:off x="4812631" y="15859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0" name="Google Shape;22390;p36"/>
              <p:cNvSpPr/>
              <p:nvPr/>
            </p:nvSpPr>
            <p:spPr>
              <a:xfrm>
                <a:off x="5053236" y="15859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1" name="Google Shape;22391;p36"/>
              <p:cNvSpPr/>
              <p:nvPr/>
            </p:nvSpPr>
            <p:spPr>
              <a:xfrm>
                <a:off x="4812631" y="18082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2" name="Google Shape;22392;p36"/>
              <p:cNvSpPr/>
              <p:nvPr/>
            </p:nvSpPr>
            <p:spPr>
              <a:xfrm>
                <a:off x="5053236" y="18082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3" name="Google Shape;22393;p36"/>
              <p:cNvSpPr/>
              <p:nvPr/>
            </p:nvSpPr>
            <p:spPr>
              <a:xfrm>
                <a:off x="4812631" y="20306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4" name="Google Shape;22394;p36"/>
              <p:cNvSpPr/>
              <p:nvPr/>
            </p:nvSpPr>
            <p:spPr>
              <a:xfrm>
                <a:off x="5053236" y="20306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5" name="Google Shape;22395;p36"/>
              <p:cNvSpPr/>
              <p:nvPr/>
            </p:nvSpPr>
            <p:spPr>
              <a:xfrm>
                <a:off x="4812631" y="22529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6" name="Google Shape;22396;p36"/>
              <p:cNvSpPr/>
              <p:nvPr/>
            </p:nvSpPr>
            <p:spPr>
              <a:xfrm>
                <a:off x="5053236" y="22529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7" name="Google Shape;22397;p36"/>
              <p:cNvSpPr/>
              <p:nvPr/>
            </p:nvSpPr>
            <p:spPr>
              <a:xfrm>
                <a:off x="4812631" y="24753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8" name="Google Shape;22398;p36"/>
              <p:cNvSpPr/>
              <p:nvPr/>
            </p:nvSpPr>
            <p:spPr>
              <a:xfrm>
                <a:off x="5053236" y="24753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9" name="Google Shape;22399;p36"/>
              <p:cNvSpPr/>
              <p:nvPr/>
            </p:nvSpPr>
            <p:spPr>
              <a:xfrm>
                <a:off x="4812631" y="26976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0" name="Google Shape;22400;p36"/>
              <p:cNvSpPr/>
              <p:nvPr/>
            </p:nvSpPr>
            <p:spPr>
              <a:xfrm>
                <a:off x="5053236" y="26976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1" name="Google Shape;22401;p36"/>
              <p:cNvSpPr/>
              <p:nvPr/>
            </p:nvSpPr>
            <p:spPr>
              <a:xfrm>
                <a:off x="4812631" y="29200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2" name="Google Shape;22402;p36"/>
              <p:cNvSpPr/>
              <p:nvPr/>
            </p:nvSpPr>
            <p:spPr>
              <a:xfrm>
                <a:off x="5053236" y="29200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3" name="Google Shape;22403;p36"/>
              <p:cNvSpPr/>
              <p:nvPr/>
            </p:nvSpPr>
            <p:spPr>
              <a:xfrm>
                <a:off x="4812631" y="31423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4" name="Google Shape;22404;p36"/>
              <p:cNvSpPr/>
              <p:nvPr/>
            </p:nvSpPr>
            <p:spPr>
              <a:xfrm>
                <a:off x="5053236" y="31423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5" name="Google Shape;22405;p36"/>
              <p:cNvSpPr/>
              <p:nvPr/>
            </p:nvSpPr>
            <p:spPr>
              <a:xfrm>
                <a:off x="4812631" y="33647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6" name="Google Shape;22406;p36"/>
              <p:cNvSpPr/>
              <p:nvPr/>
            </p:nvSpPr>
            <p:spPr>
              <a:xfrm>
                <a:off x="5053236" y="33647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7" name="Google Shape;22407;p36"/>
              <p:cNvSpPr/>
              <p:nvPr/>
            </p:nvSpPr>
            <p:spPr>
              <a:xfrm>
                <a:off x="4812631" y="35870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8" name="Google Shape;22408;p36"/>
              <p:cNvSpPr/>
              <p:nvPr/>
            </p:nvSpPr>
            <p:spPr>
              <a:xfrm>
                <a:off x="5053236" y="35870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9" name="Google Shape;22409;p36"/>
              <p:cNvSpPr/>
              <p:nvPr/>
            </p:nvSpPr>
            <p:spPr>
              <a:xfrm>
                <a:off x="4812631" y="38094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0" name="Google Shape;22410;p36"/>
              <p:cNvSpPr/>
              <p:nvPr/>
            </p:nvSpPr>
            <p:spPr>
              <a:xfrm>
                <a:off x="5053236" y="38094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1" name="Google Shape;22411;p36"/>
              <p:cNvSpPr/>
              <p:nvPr/>
            </p:nvSpPr>
            <p:spPr>
              <a:xfrm>
                <a:off x="4812631" y="4031867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2" name="Google Shape;22412;p36"/>
              <p:cNvSpPr/>
              <p:nvPr/>
            </p:nvSpPr>
            <p:spPr>
              <a:xfrm>
                <a:off x="5053236" y="4031867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3" name="Google Shape;22413;p36"/>
              <p:cNvSpPr/>
              <p:nvPr/>
            </p:nvSpPr>
            <p:spPr>
              <a:xfrm>
                <a:off x="4812631" y="425418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4" name="Google Shape;22414;p36"/>
              <p:cNvSpPr/>
              <p:nvPr/>
            </p:nvSpPr>
            <p:spPr>
              <a:xfrm>
                <a:off x="5053236" y="425418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5" name="Google Shape;22415;p36"/>
              <p:cNvSpPr/>
              <p:nvPr/>
            </p:nvSpPr>
            <p:spPr>
              <a:xfrm>
                <a:off x="4812631" y="44765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6" name="Google Shape;22416;p36"/>
              <p:cNvSpPr/>
              <p:nvPr/>
            </p:nvSpPr>
            <p:spPr>
              <a:xfrm>
                <a:off x="5053236" y="44765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7" name="Google Shape;22417;p36"/>
              <p:cNvSpPr/>
              <p:nvPr/>
            </p:nvSpPr>
            <p:spPr>
              <a:xfrm>
                <a:off x="4812631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8" name="Google Shape;22418;p36"/>
              <p:cNvSpPr/>
              <p:nvPr/>
            </p:nvSpPr>
            <p:spPr>
              <a:xfrm>
                <a:off x="5053236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9" name="Google Shape;22419;p36"/>
              <p:cNvSpPr/>
              <p:nvPr/>
            </p:nvSpPr>
            <p:spPr>
              <a:xfrm>
                <a:off x="5293894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0" name="Google Shape;22420;p36"/>
              <p:cNvSpPr/>
              <p:nvPr/>
            </p:nvSpPr>
            <p:spPr>
              <a:xfrm>
                <a:off x="5534499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1" name="Google Shape;22421;p36"/>
              <p:cNvSpPr/>
              <p:nvPr/>
            </p:nvSpPr>
            <p:spPr>
              <a:xfrm>
                <a:off x="5293894" y="69651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2" name="Google Shape;22422;p36"/>
              <p:cNvSpPr/>
              <p:nvPr/>
            </p:nvSpPr>
            <p:spPr>
              <a:xfrm>
                <a:off x="5534499" y="69651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3" name="Google Shape;22423;p36"/>
              <p:cNvSpPr/>
              <p:nvPr/>
            </p:nvSpPr>
            <p:spPr>
              <a:xfrm>
                <a:off x="5293894" y="9188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4" name="Google Shape;22424;p36"/>
              <p:cNvSpPr/>
              <p:nvPr/>
            </p:nvSpPr>
            <p:spPr>
              <a:xfrm>
                <a:off x="5534499" y="9188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5" name="Google Shape;22425;p36"/>
              <p:cNvSpPr/>
              <p:nvPr/>
            </p:nvSpPr>
            <p:spPr>
              <a:xfrm>
                <a:off x="5293894" y="114122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6" name="Google Shape;22426;p36"/>
              <p:cNvSpPr/>
              <p:nvPr/>
            </p:nvSpPr>
            <p:spPr>
              <a:xfrm>
                <a:off x="5534499" y="114122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7" name="Google Shape;22427;p36"/>
              <p:cNvSpPr/>
              <p:nvPr/>
            </p:nvSpPr>
            <p:spPr>
              <a:xfrm>
                <a:off x="5293894" y="13635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8" name="Google Shape;22428;p36"/>
              <p:cNvSpPr/>
              <p:nvPr/>
            </p:nvSpPr>
            <p:spPr>
              <a:xfrm>
                <a:off x="5534499" y="13635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9" name="Google Shape;22429;p36"/>
              <p:cNvSpPr/>
              <p:nvPr/>
            </p:nvSpPr>
            <p:spPr>
              <a:xfrm>
                <a:off x="5293894" y="15859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0" name="Google Shape;22430;p36"/>
              <p:cNvSpPr/>
              <p:nvPr/>
            </p:nvSpPr>
            <p:spPr>
              <a:xfrm>
                <a:off x="5534499" y="15859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1" name="Google Shape;22431;p36"/>
              <p:cNvSpPr/>
              <p:nvPr/>
            </p:nvSpPr>
            <p:spPr>
              <a:xfrm>
                <a:off x="5293894" y="18082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2" name="Google Shape;22432;p36"/>
              <p:cNvSpPr/>
              <p:nvPr/>
            </p:nvSpPr>
            <p:spPr>
              <a:xfrm>
                <a:off x="5534499" y="18082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3" name="Google Shape;22433;p36"/>
              <p:cNvSpPr/>
              <p:nvPr/>
            </p:nvSpPr>
            <p:spPr>
              <a:xfrm>
                <a:off x="5293894" y="20306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4" name="Google Shape;22434;p36"/>
              <p:cNvSpPr/>
              <p:nvPr/>
            </p:nvSpPr>
            <p:spPr>
              <a:xfrm>
                <a:off x="5534499" y="20306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5" name="Google Shape;22435;p36"/>
              <p:cNvSpPr/>
              <p:nvPr/>
            </p:nvSpPr>
            <p:spPr>
              <a:xfrm>
                <a:off x="5293894" y="22529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6" name="Google Shape;22436;p36"/>
              <p:cNvSpPr/>
              <p:nvPr/>
            </p:nvSpPr>
            <p:spPr>
              <a:xfrm>
                <a:off x="5534499" y="22529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7" name="Google Shape;22437;p36"/>
              <p:cNvSpPr/>
              <p:nvPr/>
            </p:nvSpPr>
            <p:spPr>
              <a:xfrm>
                <a:off x="5293894" y="24753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8" name="Google Shape;22438;p36"/>
              <p:cNvSpPr/>
              <p:nvPr/>
            </p:nvSpPr>
            <p:spPr>
              <a:xfrm>
                <a:off x="5534499" y="24753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9" name="Google Shape;22439;p36"/>
              <p:cNvSpPr/>
              <p:nvPr/>
            </p:nvSpPr>
            <p:spPr>
              <a:xfrm>
                <a:off x="5293894" y="26976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0" name="Google Shape;22440;p36"/>
              <p:cNvSpPr/>
              <p:nvPr/>
            </p:nvSpPr>
            <p:spPr>
              <a:xfrm>
                <a:off x="5534499" y="26976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1" name="Google Shape;22441;p36"/>
              <p:cNvSpPr/>
              <p:nvPr/>
            </p:nvSpPr>
            <p:spPr>
              <a:xfrm>
                <a:off x="5293894" y="29200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2" name="Google Shape;22442;p36"/>
              <p:cNvSpPr/>
              <p:nvPr/>
            </p:nvSpPr>
            <p:spPr>
              <a:xfrm>
                <a:off x="5534499" y="29200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3" name="Google Shape;22443;p36"/>
              <p:cNvSpPr/>
              <p:nvPr/>
            </p:nvSpPr>
            <p:spPr>
              <a:xfrm>
                <a:off x="5293894" y="31423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4" name="Google Shape;22444;p36"/>
              <p:cNvSpPr/>
              <p:nvPr/>
            </p:nvSpPr>
            <p:spPr>
              <a:xfrm>
                <a:off x="5534499" y="31423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5" name="Google Shape;22445;p36"/>
              <p:cNvSpPr/>
              <p:nvPr/>
            </p:nvSpPr>
            <p:spPr>
              <a:xfrm>
                <a:off x="5293894" y="33647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6" name="Google Shape;22446;p36"/>
              <p:cNvSpPr/>
              <p:nvPr/>
            </p:nvSpPr>
            <p:spPr>
              <a:xfrm>
                <a:off x="5534499" y="33647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7" name="Google Shape;22447;p36"/>
              <p:cNvSpPr/>
              <p:nvPr/>
            </p:nvSpPr>
            <p:spPr>
              <a:xfrm>
                <a:off x="5293894" y="35870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8" name="Google Shape;22448;p36"/>
              <p:cNvSpPr/>
              <p:nvPr/>
            </p:nvSpPr>
            <p:spPr>
              <a:xfrm>
                <a:off x="5534499" y="35870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9" name="Google Shape;22449;p36"/>
              <p:cNvSpPr/>
              <p:nvPr/>
            </p:nvSpPr>
            <p:spPr>
              <a:xfrm>
                <a:off x="5293894" y="38094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0" name="Google Shape;22450;p36"/>
              <p:cNvSpPr/>
              <p:nvPr/>
            </p:nvSpPr>
            <p:spPr>
              <a:xfrm>
                <a:off x="5534499" y="38094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1" name="Google Shape;22451;p36"/>
              <p:cNvSpPr/>
              <p:nvPr/>
            </p:nvSpPr>
            <p:spPr>
              <a:xfrm>
                <a:off x="5293894" y="4031867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2" name="Google Shape;22452;p36"/>
              <p:cNvSpPr/>
              <p:nvPr/>
            </p:nvSpPr>
            <p:spPr>
              <a:xfrm>
                <a:off x="5534499" y="4031867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3" name="Google Shape;22453;p36"/>
              <p:cNvSpPr/>
              <p:nvPr/>
            </p:nvSpPr>
            <p:spPr>
              <a:xfrm>
                <a:off x="5293894" y="425418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4" name="Google Shape;22454;p36"/>
              <p:cNvSpPr/>
              <p:nvPr/>
            </p:nvSpPr>
            <p:spPr>
              <a:xfrm>
                <a:off x="5534499" y="425418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5" name="Google Shape;22455;p36"/>
              <p:cNvSpPr/>
              <p:nvPr/>
            </p:nvSpPr>
            <p:spPr>
              <a:xfrm>
                <a:off x="5293894" y="44765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6" name="Google Shape;22456;p36"/>
              <p:cNvSpPr/>
              <p:nvPr/>
            </p:nvSpPr>
            <p:spPr>
              <a:xfrm>
                <a:off x="5534499" y="44765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7" name="Google Shape;22457;p36"/>
              <p:cNvSpPr/>
              <p:nvPr/>
            </p:nvSpPr>
            <p:spPr>
              <a:xfrm>
                <a:off x="5293894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8" name="Google Shape;22458;p36"/>
              <p:cNvSpPr/>
              <p:nvPr/>
            </p:nvSpPr>
            <p:spPr>
              <a:xfrm>
                <a:off x="5534499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9" name="Google Shape;22459;p36"/>
              <p:cNvSpPr/>
              <p:nvPr/>
            </p:nvSpPr>
            <p:spPr>
              <a:xfrm>
                <a:off x="5775157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0" name="Google Shape;22460;p36"/>
              <p:cNvSpPr/>
              <p:nvPr/>
            </p:nvSpPr>
            <p:spPr>
              <a:xfrm>
                <a:off x="6015762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1" name="Google Shape;22461;p36"/>
              <p:cNvSpPr/>
              <p:nvPr/>
            </p:nvSpPr>
            <p:spPr>
              <a:xfrm>
                <a:off x="5775157" y="69651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2" name="Google Shape;22462;p36"/>
              <p:cNvSpPr/>
              <p:nvPr/>
            </p:nvSpPr>
            <p:spPr>
              <a:xfrm>
                <a:off x="6015762" y="69651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3" name="Google Shape;22463;p36"/>
              <p:cNvSpPr/>
              <p:nvPr/>
            </p:nvSpPr>
            <p:spPr>
              <a:xfrm>
                <a:off x="5775157" y="9188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4" name="Google Shape;22464;p36"/>
              <p:cNvSpPr/>
              <p:nvPr/>
            </p:nvSpPr>
            <p:spPr>
              <a:xfrm>
                <a:off x="6015762" y="9188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5" name="Google Shape;22465;p36"/>
              <p:cNvSpPr/>
              <p:nvPr/>
            </p:nvSpPr>
            <p:spPr>
              <a:xfrm>
                <a:off x="5775157" y="114122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6" name="Google Shape;22466;p36"/>
              <p:cNvSpPr/>
              <p:nvPr/>
            </p:nvSpPr>
            <p:spPr>
              <a:xfrm>
                <a:off x="6015762" y="114122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7" name="Google Shape;22467;p36"/>
              <p:cNvSpPr/>
              <p:nvPr/>
            </p:nvSpPr>
            <p:spPr>
              <a:xfrm>
                <a:off x="5775157" y="13635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8" name="Google Shape;22468;p36"/>
              <p:cNvSpPr/>
              <p:nvPr/>
            </p:nvSpPr>
            <p:spPr>
              <a:xfrm>
                <a:off x="6015762" y="13635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9" name="Google Shape;22469;p36"/>
              <p:cNvSpPr/>
              <p:nvPr/>
            </p:nvSpPr>
            <p:spPr>
              <a:xfrm>
                <a:off x="5775157" y="15859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0" name="Google Shape;22470;p36"/>
              <p:cNvSpPr/>
              <p:nvPr/>
            </p:nvSpPr>
            <p:spPr>
              <a:xfrm>
                <a:off x="6015762" y="15859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1" name="Google Shape;22471;p36"/>
              <p:cNvSpPr/>
              <p:nvPr/>
            </p:nvSpPr>
            <p:spPr>
              <a:xfrm>
                <a:off x="5775157" y="18082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2" name="Google Shape;22472;p36"/>
              <p:cNvSpPr/>
              <p:nvPr/>
            </p:nvSpPr>
            <p:spPr>
              <a:xfrm>
                <a:off x="6015762" y="18082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3" name="Google Shape;22473;p36"/>
              <p:cNvSpPr/>
              <p:nvPr/>
            </p:nvSpPr>
            <p:spPr>
              <a:xfrm>
                <a:off x="5775157" y="20306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4" name="Google Shape;22474;p36"/>
              <p:cNvSpPr/>
              <p:nvPr/>
            </p:nvSpPr>
            <p:spPr>
              <a:xfrm>
                <a:off x="6015762" y="20306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5" name="Google Shape;22475;p36"/>
              <p:cNvSpPr/>
              <p:nvPr/>
            </p:nvSpPr>
            <p:spPr>
              <a:xfrm>
                <a:off x="5775157" y="22529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6" name="Google Shape;22476;p36"/>
              <p:cNvSpPr/>
              <p:nvPr/>
            </p:nvSpPr>
            <p:spPr>
              <a:xfrm>
                <a:off x="6015762" y="22529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7" name="Google Shape;22477;p36"/>
              <p:cNvSpPr/>
              <p:nvPr/>
            </p:nvSpPr>
            <p:spPr>
              <a:xfrm>
                <a:off x="5775157" y="24753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8" name="Google Shape;22478;p36"/>
              <p:cNvSpPr/>
              <p:nvPr/>
            </p:nvSpPr>
            <p:spPr>
              <a:xfrm>
                <a:off x="6015762" y="24753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9" name="Google Shape;22479;p36"/>
              <p:cNvSpPr/>
              <p:nvPr/>
            </p:nvSpPr>
            <p:spPr>
              <a:xfrm>
                <a:off x="5775157" y="26976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0" name="Google Shape;22480;p36"/>
              <p:cNvSpPr/>
              <p:nvPr/>
            </p:nvSpPr>
            <p:spPr>
              <a:xfrm>
                <a:off x="6015762" y="26976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1" name="Google Shape;22481;p36"/>
              <p:cNvSpPr/>
              <p:nvPr/>
            </p:nvSpPr>
            <p:spPr>
              <a:xfrm>
                <a:off x="5775157" y="29200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2" name="Google Shape;22482;p36"/>
              <p:cNvSpPr/>
              <p:nvPr/>
            </p:nvSpPr>
            <p:spPr>
              <a:xfrm>
                <a:off x="6015762" y="29200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3" name="Google Shape;22483;p36"/>
              <p:cNvSpPr/>
              <p:nvPr/>
            </p:nvSpPr>
            <p:spPr>
              <a:xfrm>
                <a:off x="5775157" y="31423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4" name="Google Shape;22484;p36"/>
              <p:cNvSpPr/>
              <p:nvPr/>
            </p:nvSpPr>
            <p:spPr>
              <a:xfrm>
                <a:off x="6015762" y="31423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5" name="Google Shape;22485;p36"/>
              <p:cNvSpPr/>
              <p:nvPr/>
            </p:nvSpPr>
            <p:spPr>
              <a:xfrm>
                <a:off x="5775157" y="33647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6" name="Google Shape;22486;p36"/>
              <p:cNvSpPr/>
              <p:nvPr/>
            </p:nvSpPr>
            <p:spPr>
              <a:xfrm>
                <a:off x="6015762" y="33647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7" name="Google Shape;22487;p36"/>
              <p:cNvSpPr/>
              <p:nvPr/>
            </p:nvSpPr>
            <p:spPr>
              <a:xfrm>
                <a:off x="5775157" y="35870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8" name="Google Shape;22488;p36"/>
              <p:cNvSpPr/>
              <p:nvPr/>
            </p:nvSpPr>
            <p:spPr>
              <a:xfrm>
                <a:off x="6015762" y="35870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9" name="Google Shape;22489;p36"/>
              <p:cNvSpPr/>
              <p:nvPr/>
            </p:nvSpPr>
            <p:spPr>
              <a:xfrm>
                <a:off x="5775157" y="38094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0" name="Google Shape;22490;p36"/>
              <p:cNvSpPr/>
              <p:nvPr/>
            </p:nvSpPr>
            <p:spPr>
              <a:xfrm>
                <a:off x="6015762" y="38094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1" name="Google Shape;22491;p36"/>
              <p:cNvSpPr/>
              <p:nvPr/>
            </p:nvSpPr>
            <p:spPr>
              <a:xfrm>
                <a:off x="5775157" y="4031867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2" name="Google Shape;22492;p36"/>
              <p:cNvSpPr/>
              <p:nvPr/>
            </p:nvSpPr>
            <p:spPr>
              <a:xfrm>
                <a:off x="6015762" y="4031867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3" name="Google Shape;22493;p36"/>
              <p:cNvSpPr/>
              <p:nvPr/>
            </p:nvSpPr>
            <p:spPr>
              <a:xfrm>
                <a:off x="5775157" y="425418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4" name="Google Shape;22494;p36"/>
              <p:cNvSpPr/>
              <p:nvPr/>
            </p:nvSpPr>
            <p:spPr>
              <a:xfrm>
                <a:off x="6015762" y="425418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5" name="Google Shape;22495;p36"/>
              <p:cNvSpPr/>
              <p:nvPr/>
            </p:nvSpPr>
            <p:spPr>
              <a:xfrm>
                <a:off x="5775157" y="44765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6" name="Google Shape;22496;p36"/>
              <p:cNvSpPr/>
              <p:nvPr/>
            </p:nvSpPr>
            <p:spPr>
              <a:xfrm>
                <a:off x="6015762" y="44765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7" name="Google Shape;22497;p36"/>
              <p:cNvSpPr/>
              <p:nvPr/>
            </p:nvSpPr>
            <p:spPr>
              <a:xfrm>
                <a:off x="5775157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8" name="Google Shape;22498;p36"/>
              <p:cNvSpPr/>
              <p:nvPr/>
            </p:nvSpPr>
            <p:spPr>
              <a:xfrm>
                <a:off x="6015762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9" name="Google Shape;22499;p36"/>
              <p:cNvSpPr/>
              <p:nvPr/>
            </p:nvSpPr>
            <p:spPr>
              <a:xfrm>
                <a:off x="6256420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0" name="Google Shape;22500;p36"/>
              <p:cNvSpPr/>
              <p:nvPr/>
            </p:nvSpPr>
            <p:spPr>
              <a:xfrm>
                <a:off x="6497025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1" name="Google Shape;22501;p36"/>
              <p:cNvSpPr/>
              <p:nvPr/>
            </p:nvSpPr>
            <p:spPr>
              <a:xfrm>
                <a:off x="6256420" y="69651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2" name="Google Shape;22502;p36"/>
              <p:cNvSpPr/>
              <p:nvPr/>
            </p:nvSpPr>
            <p:spPr>
              <a:xfrm>
                <a:off x="6497025" y="69651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3" name="Google Shape;22503;p36"/>
              <p:cNvSpPr/>
              <p:nvPr/>
            </p:nvSpPr>
            <p:spPr>
              <a:xfrm>
                <a:off x="6256420" y="9188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4" name="Google Shape;22504;p36"/>
              <p:cNvSpPr/>
              <p:nvPr/>
            </p:nvSpPr>
            <p:spPr>
              <a:xfrm>
                <a:off x="6497025" y="9188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5" name="Google Shape;22505;p36"/>
              <p:cNvSpPr/>
              <p:nvPr/>
            </p:nvSpPr>
            <p:spPr>
              <a:xfrm>
                <a:off x="6256420" y="114122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6" name="Google Shape;22506;p36"/>
              <p:cNvSpPr/>
              <p:nvPr/>
            </p:nvSpPr>
            <p:spPr>
              <a:xfrm>
                <a:off x="6497025" y="114122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7" name="Google Shape;22507;p36"/>
              <p:cNvSpPr/>
              <p:nvPr/>
            </p:nvSpPr>
            <p:spPr>
              <a:xfrm>
                <a:off x="6256420" y="13635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8" name="Google Shape;22508;p36"/>
              <p:cNvSpPr/>
              <p:nvPr/>
            </p:nvSpPr>
            <p:spPr>
              <a:xfrm>
                <a:off x="6497025" y="13635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9" name="Google Shape;22509;p36"/>
              <p:cNvSpPr/>
              <p:nvPr/>
            </p:nvSpPr>
            <p:spPr>
              <a:xfrm>
                <a:off x="6256420" y="15859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0" name="Google Shape;22510;p36"/>
              <p:cNvSpPr/>
              <p:nvPr/>
            </p:nvSpPr>
            <p:spPr>
              <a:xfrm>
                <a:off x="6497025" y="15859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1" name="Google Shape;22511;p36"/>
              <p:cNvSpPr/>
              <p:nvPr/>
            </p:nvSpPr>
            <p:spPr>
              <a:xfrm>
                <a:off x="6256420" y="18082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2" name="Google Shape;22512;p36"/>
              <p:cNvSpPr/>
              <p:nvPr/>
            </p:nvSpPr>
            <p:spPr>
              <a:xfrm>
                <a:off x="6497025" y="18082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3" name="Google Shape;22513;p36"/>
              <p:cNvSpPr/>
              <p:nvPr/>
            </p:nvSpPr>
            <p:spPr>
              <a:xfrm>
                <a:off x="6256420" y="20306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4" name="Google Shape;22514;p36"/>
              <p:cNvSpPr/>
              <p:nvPr/>
            </p:nvSpPr>
            <p:spPr>
              <a:xfrm>
                <a:off x="6497025" y="20306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5" name="Google Shape;22515;p36"/>
              <p:cNvSpPr/>
              <p:nvPr/>
            </p:nvSpPr>
            <p:spPr>
              <a:xfrm>
                <a:off x="6256420" y="22529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6" name="Google Shape;22516;p36"/>
              <p:cNvSpPr/>
              <p:nvPr/>
            </p:nvSpPr>
            <p:spPr>
              <a:xfrm>
                <a:off x="6497025" y="22529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7" name="Google Shape;22517;p36"/>
              <p:cNvSpPr/>
              <p:nvPr/>
            </p:nvSpPr>
            <p:spPr>
              <a:xfrm>
                <a:off x="6256420" y="24753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8" name="Google Shape;22518;p36"/>
              <p:cNvSpPr/>
              <p:nvPr/>
            </p:nvSpPr>
            <p:spPr>
              <a:xfrm>
                <a:off x="6497025" y="24753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9" name="Google Shape;22519;p36"/>
              <p:cNvSpPr/>
              <p:nvPr/>
            </p:nvSpPr>
            <p:spPr>
              <a:xfrm>
                <a:off x="6256420" y="26976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0" name="Google Shape;22520;p36"/>
              <p:cNvSpPr/>
              <p:nvPr/>
            </p:nvSpPr>
            <p:spPr>
              <a:xfrm>
                <a:off x="6497025" y="26976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1" name="Google Shape;22521;p36"/>
              <p:cNvSpPr/>
              <p:nvPr/>
            </p:nvSpPr>
            <p:spPr>
              <a:xfrm>
                <a:off x="6256420" y="29200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2" name="Google Shape;22522;p36"/>
              <p:cNvSpPr/>
              <p:nvPr/>
            </p:nvSpPr>
            <p:spPr>
              <a:xfrm>
                <a:off x="6497025" y="29200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3" name="Google Shape;22523;p36"/>
              <p:cNvSpPr/>
              <p:nvPr/>
            </p:nvSpPr>
            <p:spPr>
              <a:xfrm>
                <a:off x="6256420" y="31423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4" name="Google Shape;22524;p36"/>
              <p:cNvSpPr/>
              <p:nvPr/>
            </p:nvSpPr>
            <p:spPr>
              <a:xfrm>
                <a:off x="6497025" y="31423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5" name="Google Shape;22525;p36"/>
              <p:cNvSpPr/>
              <p:nvPr/>
            </p:nvSpPr>
            <p:spPr>
              <a:xfrm>
                <a:off x="6256420" y="33647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6" name="Google Shape;22526;p36"/>
              <p:cNvSpPr/>
              <p:nvPr/>
            </p:nvSpPr>
            <p:spPr>
              <a:xfrm>
                <a:off x="6497025" y="33647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7" name="Google Shape;22527;p36"/>
              <p:cNvSpPr/>
              <p:nvPr/>
            </p:nvSpPr>
            <p:spPr>
              <a:xfrm>
                <a:off x="6256420" y="35870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8" name="Google Shape;22528;p36"/>
              <p:cNvSpPr/>
              <p:nvPr/>
            </p:nvSpPr>
            <p:spPr>
              <a:xfrm>
                <a:off x="6497025" y="35870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9" name="Google Shape;22529;p36"/>
              <p:cNvSpPr/>
              <p:nvPr/>
            </p:nvSpPr>
            <p:spPr>
              <a:xfrm>
                <a:off x="6256420" y="38094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0" name="Google Shape;22530;p36"/>
              <p:cNvSpPr/>
              <p:nvPr/>
            </p:nvSpPr>
            <p:spPr>
              <a:xfrm>
                <a:off x="6497025" y="38094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1" name="Google Shape;22531;p36"/>
              <p:cNvSpPr/>
              <p:nvPr/>
            </p:nvSpPr>
            <p:spPr>
              <a:xfrm>
                <a:off x="6256420" y="4031867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2" name="Google Shape;22532;p36"/>
              <p:cNvSpPr/>
              <p:nvPr/>
            </p:nvSpPr>
            <p:spPr>
              <a:xfrm>
                <a:off x="6497025" y="4031867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3" name="Google Shape;22533;p36"/>
              <p:cNvSpPr/>
              <p:nvPr/>
            </p:nvSpPr>
            <p:spPr>
              <a:xfrm>
                <a:off x="6256420" y="425418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4" name="Google Shape;22534;p36"/>
              <p:cNvSpPr/>
              <p:nvPr/>
            </p:nvSpPr>
            <p:spPr>
              <a:xfrm>
                <a:off x="6497025" y="425418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5" name="Google Shape;22535;p36"/>
              <p:cNvSpPr/>
              <p:nvPr/>
            </p:nvSpPr>
            <p:spPr>
              <a:xfrm>
                <a:off x="6256420" y="44765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6" name="Google Shape;22536;p36"/>
              <p:cNvSpPr/>
              <p:nvPr/>
            </p:nvSpPr>
            <p:spPr>
              <a:xfrm>
                <a:off x="6497025" y="44765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7" name="Google Shape;22537;p36"/>
              <p:cNvSpPr/>
              <p:nvPr/>
            </p:nvSpPr>
            <p:spPr>
              <a:xfrm>
                <a:off x="6256420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8" name="Google Shape;22538;p36"/>
              <p:cNvSpPr/>
              <p:nvPr/>
            </p:nvSpPr>
            <p:spPr>
              <a:xfrm>
                <a:off x="6497025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9" name="Google Shape;22539;p36"/>
              <p:cNvSpPr/>
              <p:nvPr/>
            </p:nvSpPr>
            <p:spPr>
              <a:xfrm>
                <a:off x="6737683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0" name="Google Shape;22540;p36"/>
              <p:cNvSpPr/>
              <p:nvPr/>
            </p:nvSpPr>
            <p:spPr>
              <a:xfrm>
                <a:off x="6978288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1" name="Google Shape;22541;p36"/>
              <p:cNvSpPr/>
              <p:nvPr/>
            </p:nvSpPr>
            <p:spPr>
              <a:xfrm>
                <a:off x="6737683" y="69651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2" name="Google Shape;22542;p36"/>
              <p:cNvSpPr/>
              <p:nvPr/>
            </p:nvSpPr>
            <p:spPr>
              <a:xfrm>
                <a:off x="6978288" y="69651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3" name="Google Shape;22543;p36"/>
              <p:cNvSpPr/>
              <p:nvPr/>
            </p:nvSpPr>
            <p:spPr>
              <a:xfrm>
                <a:off x="6737683" y="9188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4" name="Google Shape;22544;p36"/>
              <p:cNvSpPr/>
              <p:nvPr/>
            </p:nvSpPr>
            <p:spPr>
              <a:xfrm>
                <a:off x="6978288" y="9188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5" name="Google Shape;22545;p36"/>
              <p:cNvSpPr/>
              <p:nvPr/>
            </p:nvSpPr>
            <p:spPr>
              <a:xfrm>
                <a:off x="6737683" y="114122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6" name="Google Shape;22546;p36"/>
              <p:cNvSpPr/>
              <p:nvPr/>
            </p:nvSpPr>
            <p:spPr>
              <a:xfrm>
                <a:off x="6978288" y="114122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7" name="Google Shape;22547;p36"/>
              <p:cNvSpPr/>
              <p:nvPr/>
            </p:nvSpPr>
            <p:spPr>
              <a:xfrm>
                <a:off x="6737683" y="13635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8" name="Google Shape;22548;p36"/>
              <p:cNvSpPr/>
              <p:nvPr/>
            </p:nvSpPr>
            <p:spPr>
              <a:xfrm>
                <a:off x="6978288" y="13635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9" name="Google Shape;22549;p36"/>
              <p:cNvSpPr/>
              <p:nvPr/>
            </p:nvSpPr>
            <p:spPr>
              <a:xfrm>
                <a:off x="6737683" y="15859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0" name="Google Shape;22550;p36"/>
              <p:cNvSpPr/>
              <p:nvPr/>
            </p:nvSpPr>
            <p:spPr>
              <a:xfrm>
                <a:off x="6978288" y="15859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1" name="Google Shape;22551;p36"/>
              <p:cNvSpPr/>
              <p:nvPr/>
            </p:nvSpPr>
            <p:spPr>
              <a:xfrm>
                <a:off x="6737683" y="18082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2" name="Google Shape;22552;p36"/>
              <p:cNvSpPr/>
              <p:nvPr/>
            </p:nvSpPr>
            <p:spPr>
              <a:xfrm>
                <a:off x="6978288" y="18082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3" name="Google Shape;22553;p36"/>
              <p:cNvSpPr/>
              <p:nvPr/>
            </p:nvSpPr>
            <p:spPr>
              <a:xfrm>
                <a:off x="6737683" y="20306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4" name="Google Shape;22554;p36"/>
              <p:cNvSpPr/>
              <p:nvPr/>
            </p:nvSpPr>
            <p:spPr>
              <a:xfrm>
                <a:off x="6978288" y="20306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5" name="Google Shape;22555;p36"/>
              <p:cNvSpPr/>
              <p:nvPr/>
            </p:nvSpPr>
            <p:spPr>
              <a:xfrm>
                <a:off x="6737683" y="22529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6" name="Google Shape;22556;p36"/>
              <p:cNvSpPr/>
              <p:nvPr/>
            </p:nvSpPr>
            <p:spPr>
              <a:xfrm>
                <a:off x="6978288" y="22529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7" name="Google Shape;22557;p36"/>
              <p:cNvSpPr/>
              <p:nvPr/>
            </p:nvSpPr>
            <p:spPr>
              <a:xfrm>
                <a:off x="6737683" y="24753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8" name="Google Shape;22558;p36"/>
              <p:cNvSpPr/>
              <p:nvPr/>
            </p:nvSpPr>
            <p:spPr>
              <a:xfrm>
                <a:off x="6978288" y="24753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9" name="Google Shape;22559;p36"/>
              <p:cNvSpPr/>
              <p:nvPr/>
            </p:nvSpPr>
            <p:spPr>
              <a:xfrm>
                <a:off x="6737683" y="26976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0" name="Google Shape;22560;p36"/>
              <p:cNvSpPr/>
              <p:nvPr/>
            </p:nvSpPr>
            <p:spPr>
              <a:xfrm>
                <a:off x="6978288" y="26976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1" name="Google Shape;22561;p36"/>
              <p:cNvSpPr/>
              <p:nvPr/>
            </p:nvSpPr>
            <p:spPr>
              <a:xfrm>
                <a:off x="6737683" y="29200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2" name="Google Shape;22562;p36"/>
              <p:cNvSpPr/>
              <p:nvPr/>
            </p:nvSpPr>
            <p:spPr>
              <a:xfrm>
                <a:off x="6978288" y="29200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3" name="Google Shape;22563;p36"/>
              <p:cNvSpPr/>
              <p:nvPr/>
            </p:nvSpPr>
            <p:spPr>
              <a:xfrm>
                <a:off x="6737683" y="31423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4" name="Google Shape;22564;p36"/>
              <p:cNvSpPr/>
              <p:nvPr/>
            </p:nvSpPr>
            <p:spPr>
              <a:xfrm>
                <a:off x="6978288" y="31423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5" name="Google Shape;22565;p36"/>
              <p:cNvSpPr/>
              <p:nvPr/>
            </p:nvSpPr>
            <p:spPr>
              <a:xfrm>
                <a:off x="6737683" y="33647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6" name="Google Shape;22566;p36"/>
              <p:cNvSpPr/>
              <p:nvPr/>
            </p:nvSpPr>
            <p:spPr>
              <a:xfrm>
                <a:off x="6978288" y="33647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7" name="Google Shape;22567;p36"/>
              <p:cNvSpPr/>
              <p:nvPr/>
            </p:nvSpPr>
            <p:spPr>
              <a:xfrm>
                <a:off x="6737683" y="35870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8" name="Google Shape;22568;p36"/>
              <p:cNvSpPr/>
              <p:nvPr/>
            </p:nvSpPr>
            <p:spPr>
              <a:xfrm>
                <a:off x="6978288" y="35870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9" name="Google Shape;22569;p36"/>
              <p:cNvSpPr/>
              <p:nvPr/>
            </p:nvSpPr>
            <p:spPr>
              <a:xfrm>
                <a:off x="6737683" y="38094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0" name="Google Shape;22570;p36"/>
              <p:cNvSpPr/>
              <p:nvPr/>
            </p:nvSpPr>
            <p:spPr>
              <a:xfrm>
                <a:off x="6978288" y="38094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1" name="Google Shape;22571;p36"/>
              <p:cNvSpPr/>
              <p:nvPr/>
            </p:nvSpPr>
            <p:spPr>
              <a:xfrm>
                <a:off x="6737683" y="4031867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2" name="Google Shape;22572;p36"/>
              <p:cNvSpPr/>
              <p:nvPr/>
            </p:nvSpPr>
            <p:spPr>
              <a:xfrm>
                <a:off x="6978288" y="4031867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3" name="Google Shape;22573;p36"/>
              <p:cNvSpPr/>
              <p:nvPr/>
            </p:nvSpPr>
            <p:spPr>
              <a:xfrm>
                <a:off x="6737683" y="425418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4" name="Google Shape;22574;p36"/>
              <p:cNvSpPr/>
              <p:nvPr/>
            </p:nvSpPr>
            <p:spPr>
              <a:xfrm>
                <a:off x="6978288" y="425418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5" name="Google Shape;22575;p36"/>
              <p:cNvSpPr/>
              <p:nvPr/>
            </p:nvSpPr>
            <p:spPr>
              <a:xfrm>
                <a:off x="6737683" y="44765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6" name="Google Shape;22576;p36"/>
              <p:cNvSpPr/>
              <p:nvPr/>
            </p:nvSpPr>
            <p:spPr>
              <a:xfrm>
                <a:off x="6978288" y="44765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7" name="Google Shape;22577;p36"/>
              <p:cNvSpPr/>
              <p:nvPr/>
            </p:nvSpPr>
            <p:spPr>
              <a:xfrm>
                <a:off x="6737683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8" name="Google Shape;22578;p36"/>
              <p:cNvSpPr/>
              <p:nvPr/>
            </p:nvSpPr>
            <p:spPr>
              <a:xfrm>
                <a:off x="6978288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9" name="Google Shape;22579;p36"/>
              <p:cNvSpPr/>
              <p:nvPr/>
            </p:nvSpPr>
            <p:spPr>
              <a:xfrm>
                <a:off x="7218946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0" name="Google Shape;22580;p36"/>
              <p:cNvSpPr/>
              <p:nvPr/>
            </p:nvSpPr>
            <p:spPr>
              <a:xfrm>
                <a:off x="7459551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1" name="Google Shape;22581;p36"/>
              <p:cNvSpPr/>
              <p:nvPr/>
            </p:nvSpPr>
            <p:spPr>
              <a:xfrm>
                <a:off x="7218946" y="69651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2" name="Google Shape;22582;p36"/>
              <p:cNvSpPr/>
              <p:nvPr/>
            </p:nvSpPr>
            <p:spPr>
              <a:xfrm>
                <a:off x="7459551" y="69651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3" name="Google Shape;22583;p36"/>
              <p:cNvSpPr/>
              <p:nvPr/>
            </p:nvSpPr>
            <p:spPr>
              <a:xfrm>
                <a:off x="7218946" y="9188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4" name="Google Shape;22584;p36"/>
              <p:cNvSpPr/>
              <p:nvPr/>
            </p:nvSpPr>
            <p:spPr>
              <a:xfrm>
                <a:off x="7459551" y="9188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5" name="Google Shape;22585;p36"/>
              <p:cNvSpPr/>
              <p:nvPr/>
            </p:nvSpPr>
            <p:spPr>
              <a:xfrm>
                <a:off x="7218946" y="114122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6" name="Google Shape;22586;p36"/>
              <p:cNvSpPr/>
              <p:nvPr/>
            </p:nvSpPr>
            <p:spPr>
              <a:xfrm>
                <a:off x="7459551" y="114122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7" name="Google Shape;22587;p36"/>
              <p:cNvSpPr/>
              <p:nvPr/>
            </p:nvSpPr>
            <p:spPr>
              <a:xfrm>
                <a:off x="7218946" y="13635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8" name="Google Shape;22588;p36"/>
              <p:cNvSpPr/>
              <p:nvPr/>
            </p:nvSpPr>
            <p:spPr>
              <a:xfrm>
                <a:off x="7459551" y="13635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9" name="Google Shape;22589;p36"/>
              <p:cNvSpPr/>
              <p:nvPr/>
            </p:nvSpPr>
            <p:spPr>
              <a:xfrm>
                <a:off x="7218946" y="15859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0" name="Google Shape;22590;p36"/>
              <p:cNvSpPr/>
              <p:nvPr/>
            </p:nvSpPr>
            <p:spPr>
              <a:xfrm>
                <a:off x="7459551" y="15859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1" name="Google Shape;22591;p36"/>
              <p:cNvSpPr/>
              <p:nvPr/>
            </p:nvSpPr>
            <p:spPr>
              <a:xfrm>
                <a:off x="7218946" y="18082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2" name="Google Shape;22592;p36"/>
              <p:cNvSpPr/>
              <p:nvPr/>
            </p:nvSpPr>
            <p:spPr>
              <a:xfrm>
                <a:off x="7459551" y="18082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3" name="Google Shape;22593;p36"/>
              <p:cNvSpPr/>
              <p:nvPr/>
            </p:nvSpPr>
            <p:spPr>
              <a:xfrm>
                <a:off x="7218946" y="20306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4" name="Google Shape;22594;p36"/>
              <p:cNvSpPr/>
              <p:nvPr/>
            </p:nvSpPr>
            <p:spPr>
              <a:xfrm>
                <a:off x="7459551" y="20306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5" name="Google Shape;22595;p36"/>
              <p:cNvSpPr/>
              <p:nvPr/>
            </p:nvSpPr>
            <p:spPr>
              <a:xfrm>
                <a:off x="7218946" y="22529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6" name="Google Shape;22596;p36"/>
              <p:cNvSpPr/>
              <p:nvPr/>
            </p:nvSpPr>
            <p:spPr>
              <a:xfrm>
                <a:off x="7459551" y="22529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7" name="Google Shape;22597;p36"/>
              <p:cNvSpPr/>
              <p:nvPr/>
            </p:nvSpPr>
            <p:spPr>
              <a:xfrm>
                <a:off x="7218946" y="24753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8" name="Google Shape;22598;p36"/>
              <p:cNvSpPr/>
              <p:nvPr/>
            </p:nvSpPr>
            <p:spPr>
              <a:xfrm>
                <a:off x="7459551" y="24753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9" name="Google Shape;22599;p36"/>
              <p:cNvSpPr/>
              <p:nvPr/>
            </p:nvSpPr>
            <p:spPr>
              <a:xfrm>
                <a:off x="7218946" y="26976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0" name="Google Shape;22600;p36"/>
              <p:cNvSpPr/>
              <p:nvPr/>
            </p:nvSpPr>
            <p:spPr>
              <a:xfrm>
                <a:off x="7459551" y="26976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1" name="Google Shape;22601;p36"/>
              <p:cNvSpPr/>
              <p:nvPr/>
            </p:nvSpPr>
            <p:spPr>
              <a:xfrm>
                <a:off x="7218946" y="29200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2" name="Google Shape;22602;p36"/>
              <p:cNvSpPr/>
              <p:nvPr/>
            </p:nvSpPr>
            <p:spPr>
              <a:xfrm>
                <a:off x="7459551" y="29200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3" name="Google Shape;22603;p36"/>
              <p:cNvSpPr/>
              <p:nvPr/>
            </p:nvSpPr>
            <p:spPr>
              <a:xfrm>
                <a:off x="7218946" y="31423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4" name="Google Shape;22604;p36"/>
              <p:cNvSpPr/>
              <p:nvPr/>
            </p:nvSpPr>
            <p:spPr>
              <a:xfrm>
                <a:off x="7459551" y="31423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5" name="Google Shape;22605;p36"/>
              <p:cNvSpPr/>
              <p:nvPr/>
            </p:nvSpPr>
            <p:spPr>
              <a:xfrm>
                <a:off x="7218946" y="33647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6" name="Google Shape;22606;p36"/>
              <p:cNvSpPr/>
              <p:nvPr/>
            </p:nvSpPr>
            <p:spPr>
              <a:xfrm>
                <a:off x="7459551" y="33647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7" name="Google Shape;22607;p36"/>
              <p:cNvSpPr/>
              <p:nvPr/>
            </p:nvSpPr>
            <p:spPr>
              <a:xfrm>
                <a:off x="7218946" y="35870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8" name="Google Shape;22608;p36"/>
              <p:cNvSpPr/>
              <p:nvPr/>
            </p:nvSpPr>
            <p:spPr>
              <a:xfrm>
                <a:off x="7459551" y="35870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9" name="Google Shape;22609;p36"/>
              <p:cNvSpPr/>
              <p:nvPr/>
            </p:nvSpPr>
            <p:spPr>
              <a:xfrm>
                <a:off x="7218946" y="38094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0" name="Google Shape;22610;p36"/>
              <p:cNvSpPr/>
              <p:nvPr/>
            </p:nvSpPr>
            <p:spPr>
              <a:xfrm>
                <a:off x="7459551" y="38094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1" name="Google Shape;22611;p36"/>
              <p:cNvSpPr/>
              <p:nvPr/>
            </p:nvSpPr>
            <p:spPr>
              <a:xfrm>
                <a:off x="7218946" y="4031867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2" name="Google Shape;22612;p36"/>
              <p:cNvSpPr/>
              <p:nvPr/>
            </p:nvSpPr>
            <p:spPr>
              <a:xfrm>
                <a:off x="7459551" y="4031867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3" name="Google Shape;22613;p36"/>
              <p:cNvSpPr/>
              <p:nvPr/>
            </p:nvSpPr>
            <p:spPr>
              <a:xfrm>
                <a:off x="7218946" y="425418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4" name="Google Shape;22614;p36"/>
              <p:cNvSpPr/>
              <p:nvPr/>
            </p:nvSpPr>
            <p:spPr>
              <a:xfrm>
                <a:off x="7459551" y="425418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5" name="Google Shape;22615;p36"/>
              <p:cNvSpPr/>
              <p:nvPr/>
            </p:nvSpPr>
            <p:spPr>
              <a:xfrm>
                <a:off x="7218946" y="44765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6" name="Google Shape;22616;p36"/>
              <p:cNvSpPr/>
              <p:nvPr/>
            </p:nvSpPr>
            <p:spPr>
              <a:xfrm>
                <a:off x="7459551" y="44765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7" name="Google Shape;22617;p36"/>
              <p:cNvSpPr/>
              <p:nvPr/>
            </p:nvSpPr>
            <p:spPr>
              <a:xfrm>
                <a:off x="7218946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8" name="Google Shape;22618;p36"/>
              <p:cNvSpPr/>
              <p:nvPr/>
            </p:nvSpPr>
            <p:spPr>
              <a:xfrm>
                <a:off x="7459551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9" name="Google Shape;22619;p36"/>
              <p:cNvSpPr/>
              <p:nvPr/>
            </p:nvSpPr>
            <p:spPr>
              <a:xfrm>
                <a:off x="7700209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0" name="Google Shape;22620;p36"/>
              <p:cNvSpPr/>
              <p:nvPr/>
            </p:nvSpPr>
            <p:spPr>
              <a:xfrm>
                <a:off x="7940815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1" name="Google Shape;22621;p36"/>
              <p:cNvSpPr/>
              <p:nvPr/>
            </p:nvSpPr>
            <p:spPr>
              <a:xfrm>
                <a:off x="7700209" y="69651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2" name="Google Shape;22622;p36"/>
              <p:cNvSpPr/>
              <p:nvPr/>
            </p:nvSpPr>
            <p:spPr>
              <a:xfrm>
                <a:off x="7940815" y="69651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3" name="Google Shape;22623;p36"/>
              <p:cNvSpPr/>
              <p:nvPr/>
            </p:nvSpPr>
            <p:spPr>
              <a:xfrm>
                <a:off x="7700209" y="9188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4" name="Google Shape;22624;p36"/>
              <p:cNvSpPr/>
              <p:nvPr/>
            </p:nvSpPr>
            <p:spPr>
              <a:xfrm>
                <a:off x="7940815" y="9188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5" name="Google Shape;22625;p36"/>
              <p:cNvSpPr/>
              <p:nvPr/>
            </p:nvSpPr>
            <p:spPr>
              <a:xfrm>
                <a:off x="7700209" y="114122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6" name="Google Shape;22626;p36"/>
              <p:cNvSpPr/>
              <p:nvPr/>
            </p:nvSpPr>
            <p:spPr>
              <a:xfrm>
                <a:off x="7940815" y="114122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7" name="Google Shape;22627;p36"/>
              <p:cNvSpPr/>
              <p:nvPr/>
            </p:nvSpPr>
            <p:spPr>
              <a:xfrm>
                <a:off x="7700209" y="13635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8" name="Google Shape;22628;p36"/>
              <p:cNvSpPr/>
              <p:nvPr/>
            </p:nvSpPr>
            <p:spPr>
              <a:xfrm>
                <a:off x="7940815" y="13635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9" name="Google Shape;22629;p36"/>
              <p:cNvSpPr/>
              <p:nvPr/>
            </p:nvSpPr>
            <p:spPr>
              <a:xfrm>
                <a:off x="7700209" y="15859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0" name="Google Shape;22630;p36"/>
              <p:cNvSpPr/>
              <p:nvPr/>
            </p:nvSpPr>
            <p:spPr>
              <a:xfrm>
                <a:off x="7940815" y="15859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1" name="Google Shape;22631;p36"/>
              <p:cNvSpPr/>
              <p:nvPr/>
            </p:nvSpPr>
            <p:spPr>
              <a:xfrm>
                <a:off x="7700209" y="18082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2" name="Google Shape;22632;p36"/>
              <p:cNvSpPr/>
              <p:nvPr/>
            </p:nvSpPr>
            <p:spPr>
              <a:xfrm>
                <a:off x="7940815" y="18082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3" name="Google Shape;22633;p36"/>
              <p:cNvSpPr/>
              <p:nvPr/>
            </p:nvSpPr>
            <p:spPr>
              <a:xfrm>
                <a:off x="7700209" y="20306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4" name="Google Shape;22634;p36"/>
              <p:cNvSpPr/>
              <p:nvPr/>
            </p:nvSpPr>
            <p:spPr>
              <a:xfrm>
                <a:off x="7940815" y="20306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5" name="Google Shape;22635;p36"/>
              <p:cNvSpPr/>
              <p:nvPr/>
            </p:nvSpPr>
            <p:spPr>
              <a:xfrm>
                <a:off x="7700209" y="22529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6" name="Google Shape;22636;p36"/>
              <p:cNvSpPr/>
              <p:nvPr/>
            </p:nvSpPr>
            <p:spPr>
              <a:xfrm>
                <a:off x="7940815" y="22529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7" name="Google Shape;22637;p36"/>
              <p:cNvSpPr/>
              <p:nvPr/>
            </p:nvSpPr>
            <p:spPr>
              <a:xfrm>
                <a:off x="7700209" y="24753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8" name="Google Shape;22638;p36"/>
              <p:cNvSpPr/>
              <p:nvPr/>
            </p:nvSpPr>
            <p:spPr>
              <a:xfrm>
                <a:off x="7940815" y="24753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9" name="Google Shape;22639;p36"/>
              <p:cNvSpPr/>
              <p:nvPr/>
            </p:nvSpPr>
            <p:spPr>
              <a:xfrm>
                <a:off x="7700209" y="26976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0" name="Google Shape;22640;p36"/>
              <p:cNvSpPr/>
              <p:nvPr/>
            </p:nvSpPr>
            <p:spPr>
              <a:xfrm>
                <a:off x="7940815" y="26976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1" name="Google Shape;22641;p36"/>
              <p:cNvSpPr/>
              <p:nvPr/>
            </p:nvSpPr>
            <p:spPr>
              <a:xfrm>
                <a:off x="7700209" y="29200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2" name="Google Shape;22642;p36"/>
              <p:cNvSpPr/>
              <p:nvPr/>
            </p:nvSpPr>
            <p:spPr>
              <a:xfrm>
                <a:off x="7940815" y="29200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3" name="Google Shape;22643;p36"/>
              <p:cNvSpPr/>
              <p:nvPr/>
            </p:nvSpPr>
            <p:spPr>
              <a:xfrm>
                <a:off x="7700209" y="31423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4" name="Google Shape;22644;p36"/>
              <p:cNvSpPr/>
              <p:nvPr/>
            </p:nvSpPr>
            <p:spPr>
              <a:xfrm>
                <a:off x="7940815" y="31423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5" name="Google Shape;22645;p36"/>
              <p:cNvSpPr/>
              <p:nvPr/>
            </p:nvSpPr>
            <p:spPr>
              <a:xfrm>
                <a:off x="7700209" y="33647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6" name="Google Shape;22646;p36"/>
              <p:cNvSpPr/>
              <p:nvPr/>
            </p:nvSpPr>
            <p:spPr>
              <a:xfrm>
                <a:off x="7940815" y="33647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7" name="Google Shape;22647;p36"/>
              <p:cNvSpPr/>
              <p:nvPr/>
            </p:nvSpPr>
            <p:spPr>
              <a:xfrm>
                <a:off x="7700209" y="35870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8" name="Google Shape;22648;p36"/>
              <p:cNvSpPr/>
              <p:nvPr/>
            </p:nvSpPr>
            <p:spPr>
              <a:xfrm>
                <a:off x="7940815" y="35870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9" name="Google Shape;22649;p36"/>
              <p:cNvSpPr/>
              <p:nvPr/>
            </p:nvSpPr>
            <p:spPr>
              <a:xfrm>
                <a:off x="7700209" y="38094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0" name="Google Shape;22650;p36"/>
              <p:cNvSpPr/>
              <p:nvPr/>
            </p:nvSpPr>
            <p:spPr>
              <a:xfrm>
                <a:off x="7940815" y="38094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1" name="Google Shape;22651;p36"/>
              <p:cNvSpPr/>
              <p:nvPr/>
            </p:nvSpPr>
            <p:spPr>
              <a:xfrm>
                <a:off x="7700209" y="4031867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2" name="Google Shape;22652;p36"/>
              <p:cNvSpPr/>
              <p:nvPr/>
            </p:nvSpPr>
            <p:spPr>
              <a:xfrm>
                <a:off x="7940815" y="4031867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3" name="Google Shape;22653;p36"/>
              <p:cNvSpPr/>
              <p:nvPr/>
            </p:nvSpPr>
            <p:spPr>
              <a:xfrm>
                <a:off x="7700209" y="425418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4" name="Google Shape;22654;p36"/>
              <p:cNvSpPr/>
              <p:nvPr/>
            </p:nvSpPr>
            <p:spPr>
              <a:xfrm>
                <a:off x="7940815" y="425418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5" name="Google Shape;22655;p36"/>
              <p:cNvSpPr/>
              <p:nvPr/>
            </p:nvSpPr>
            <p:spPr>
              <a:xfrm>
                <a:off x="7700209" y="44765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6" name="Google Shape;22656;p36"/>
              <p:cNvSpPr/>
              <p:nvPr/>
            </p:nvSpPr>
            <p:spPr>
              <a:xfrm>
                <a:off x="7940815" y="44765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7" name="Google Shape;22657;p36"/>
              <p:cNvSpPr/>
              <p:nvPr/>
            </p:nvSpPr>
            <p:spPr>
              <a:xfrm>
                <a:off x="7700209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8" name="Google Shape;22658;p36"/>
              <p:cNvSpPr/>
              <p:nvPr/>
            </p:nvSpPr>
            <p:spPr>
              <a:xfrm>
                <a:off x="7940815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9" name="Google Shape;22659;p36"/>
              <p:cNvSpPr/>
              <p:nvPr/>
            </p:nvSpPr>
            <p:spPr>
              <a:xfrm>
                <a:off x="8181472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0" name="Google Shape;22660;p36"/>
              <p:cNvSpPr/>
              <p:nvPr/>
            </p:nvSpPr>
            <p:spPr>
              <a:xfrm>
                <a:off x="8422078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1" name="Google Shape;22661;p36"/>
              <p:cNvSpPr/>
              <p:nvPr/>
            </p:nvSpPr>
            <p:spPr>
              <a:xfrm>
                <a:off x="8181472" y="69651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2" name="Google Shape;22662;p36"/>
              <p:cNvSpPr/>
              <p:nvPr/>
            </p:nvSpPr>
            <p:spPr>
              <a:xfrm>
                <a:off x="8422078" y="69651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3" name="Google Shape;22663;p36"/>
              <p:cNvSpPr/>
              <p:nvPr/>
            </p:nvSpPr>
            <p:spPr>
              <a:xfrm>
                <a:off x="8181472" y="9188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4" name="Google Shape;22664;p36"/>
              <p:cNvSpPr/>
              <p:nvPr/>
            </p:nvSpPr>
            <p:spPr>
              <a:xfrm>
                <a:off x="8422078" y="9188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5" name="Google Shape;22665;p36"/>
              <p:cNvSpPr/>
              <p:nvPr/>
            </p:nvSpPr>
            <p:spPr>
              <a:xfrm>
                <a:off x="8181472" y="114122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6" name="Google Shape;22666;p36"/>
              <p:cNvSpPr/>
              <p:nvPr/>
            </p:nvSpPr>
            <p:spPr>
              <a:xfrm>
                <a:off x="8422078" y="114122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7" name="Google Shape;22667;p36"/>
              <p:cNvSpPr/>
              <p:nvPr/>
            </p:nvSpPr>
            <p:spPr>
              <a:xfrm>
                <a:off x="8181472" y="13635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8" name="Google Shape;22668;p36"/>
              <p:cNvSpPr/>
              <p:nvPr/>
            </p:nvSpPr>
            <p:spPr>
              <a:xfrm>
                <a:off x="8422078" y="13635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9" name="Google Shape;22669;p36"/>
              <p:cNvSpPr/>
              <p:nvPr/>
            </p:nvSpPr>
            <p:spPr>
              <a:xfrm>
                <a:off x="8181472" y="15859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0" name="Google Shape;22670;p36"/>
              <p:cNvSpPr/>
              <p:nvPr/>
            </p:nvSpPr>
            <p:spPr>
              <a:xfrm>
                <a:off x="8422078" y="158592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1" name="Google Shape;22671;p36"/>
              <p:cNvSpPr/>
              <p:nvPr/>
            </p:nvSpPr>
            <p:spPr>
              <a:xfrm>
                <a:off x="8181472" y="18082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2" name="Google Shape;22672;p36"/>
              <p:cNvSpPr/>
              <p:nvPr/>
            </p:nvSpPr>
            <p:spPr>
              <a:xfrm>
                <a:off x="8422078" y="18082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3" name="Google Shape;22673;p36"/>
              <p:cNvSpPr/>
              <p:nvPr/>
            </p:nvSpPr>
            <p:spPr>
              <a:xfrm>
                <a:off x="8181472" y="20306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4" name="Google Shape;22674;p36"/>
              <p:cNvSpPr/>
              <p:nvPr/>
            </p:nvSpPr>
            <p:spPr>
              <a:xfrm>
                <a:off x="8422078" y="2030636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5" name="Google Shape;22675;p36"/>
              <p:cNvSpPr/>
              <p:nvPr/>
            </p:nvSpPr>
            <p:spPr>
              <a:xfrm>
                <a:off x="8181472" y="22529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6" name="Google Shape;22676;p36"/>
              <p:cNvSpPr/>
              <p:nvPr/>
            </p:nvSpPr>
            <p:spPr>
              <a:xfrm>
                <a:off x="8422078" y="22529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7" name="Google Shape;22677;p36"/>
              <p:cNvSpPr/>
              <p:nvPr/>
            </p:nvSpPr>
            <p:spPr>
              <a:xfrm>
                <a:off x="8181472" y="24753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8" name="Google Shape;22678;p36"/>
              <p:cNvSpPr/>
              <p:nvPr/>
            </p:nvSpPr>
            <p:spPr>
              <a:xfrm>
                <a:off x="8422078" y="2475344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9" name="Google Shape;22679;p36"/>
              <p:cNvSpPr/>
              <p:nvPr/>
            </p:nvSpPr>
            <p:spPr>
              <a:xfrm>
                <a:off x="8181472" y="26976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0" name="Google Shape;22680;p36"/>
              <p:cNvSpPr/>
              <p:nvPr/>
            </p:nvSpPr>
            <p:spPr>
              <a:xfrm>
                <a:off x="8422078" y="26976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1" name="Google Shape;22681;p36"/>
              <p:cNvSpPr/>
              <p:nvPr/>
            </p:nvSpPr>
            <p:spPr>
              <a:xfrm>
                <a:off x="8181472" y="29200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2" name="Google Shape;22682;p36"/>
              <p:cNvSpPr/>
              <p:nvPr/>
            </p:nvSpPr>
            <p:spPr>
              <a:xfrm>
                <a:off x="8422078" y="292005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3" name="Google Shape;22683;p36"/>
              <p:cNvSpPr/>
              <p:nvPr/>
            </p:nvSpPr>
            <p:spPr>
              <a:xfrm>
                <a:off x="8181472" y="31423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4" name="Google Shape;22684;p36"/>
              <p:cNvSpPr/>
              <p:nvPr/>
            </p:nvSpPr>
            <p:spPr>
              <a:xfrm>
                <a:off x="8422078" y="31423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5" name="Google Shape;22685;p36"/>
              <p:cNvSpPr/>
              <p:nvPr/>
            </p:nvSpPr>
            <p:spPr>
              <a:xfrm>
                <a:off x="8181472" y="33647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6" name="Google Shape;22686;p36"/>
              <p:cNvSpPr/>
              <p:nvPr/>
            </p:nvSpPr>
            <p:spPr>
              <a:xfrm>
                <a:off x="8422078" y="3364760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7" name="Google Shape;22687;p36"/>
              <p:cNvSpPr/>
              <p:nvPr/>
            </p:nvSpPr>
            <p:spPr>
              <a:xfrm>
                <a:off x="8181472" y="35870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8" name="Google Shape;22688;p36"/>
              <p:cNvSpPr/>
              <p:nvPr/>
            </p:nvSpPr>
            <p:spPr>
              <a:xfrm>
                <a:off x="8422078" y="35870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9" name="Google Shape;22689;p36"/>
              <p:cNvSpPr/>
              <p:nvPr/>
            </p:nvSpPr>
            <p:spPr>
              <a:xfrm>
                <a:off x="8181472" y="38094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0" name="Google Shape;22690;p36"/>
              <p:cNvSpPr/>
              <p:nvPr/>
            </p:nvSpPr>
            <p:spPr>
              <a:xfrm>
                <a:off x="8422078" y="3809468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1" name="Google Shape;22691;p36"/>
              <p:cNvSpPr/>
              <p:nvPr/>
            </p:nvSpPr>
            <p:spPr>
              <a:xfrm>
                <a:off x="8181472" y="4031867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2" name="Google Shape;22692;p36"/>
              <p:cNvSpPr/>
              <p:nvPr/>
            </p:nvSpPr>
            <p:spPr>
              <a:xfrm>
                <a:off x="8422078" y="4031867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3" name="Google Shape;22693;p36"/>
              <p:cNvSpPr/>
              <p:nvPr/>
            </p:nvSpPr>
            <p:spPr>
              <a:xfrm>
                <a:off x="8181472" y="425418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4" name="Google Shape;22694;p36"/>
              <p:cNvSpPr/>
              <p:nvPr/>
            </p:nvSpPr>
            <p:spPr>
              <a:xfrm>
                <a:off x="8422078" y="4254182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5" name="Google Shape;22695;p36"/>
              <p:cNvSpPr/>
              <p:nvPr/>
            </p:nvSpPr>
            <p:spPr>
              <a:xfrm>
                <a:off x="8181472" y="44765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6" name="Google Shape;22696;p36"/>
              <p:cNvSpPr/>
              <p:nvPr/>
            </p:nvSpPr>
            <p:spPr>
              <a:xfrm>
                <a:off x="8422078" y="4476575"/>
                <a:ext cx="24066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7" name="Google Shape;22697;p36"/>
              <p:cNvSpPr/>
              <p:nvPr/>
            </p:nvSpPr>
            <p:spPr>
              <a:xfrm>
                <a:off x="8181472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8" name="Google Shape;22698;p36"/>
              <p:cNvSpPr/>
              <p:nvPr/>
            </p:nvSpPr>
            <p:spPr>
              <a:xfrm>
                <a:off x="8422078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9" name="Google Shape;22699;p36"/>
              <p:cNvSpPr/>
              <p:nvPr/>
            </p:nvSpPr>
            <p:spPr>
              <a:xfrm>
                <a:off x="8662735" y="4741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0" name="Google Shape;22700;p36"/>
              <p:cNvSpPr/>
              <p:nvPr/>
            </p:nvSpPr>
            <p:spPr>
              <a:xfrm>
                <a:off x="8662735" y="69651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1" name="Google Shape;22701;p36"/>
              <p:cNvSpPr/>
              <p:nvPr/>
            </p:nvSpPr>
            <p:spPr>
              <a:xfrm>
                <a:off x="8662735" y="9188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2" name="Google Shape;22702;p36"/>
              <p:cNvSpPr/>
              <p:nvPr/>
            </p:nvSpPr>
            <p:spPr>
              <a:xfrm>
                <a:off x="8662735" y="114122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3" name="Google Shape;22703;p36"/>
              <p:cNvSpPr/>
              <p:nvPr/>
            </p:nvSpPr>
            <p:spPr>
              <a:xfrm>
                <a:off x="8662735" y="13635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4" name="Google Shape;22704;p36"/>
              <p:cNvSpPr/>
              <p:nvPr/>
            </p:nvSpPr>
            <p:spPr>
              <a:xfrm>
                <a:off x="8662735" y="158592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5" name="Google Shape;22705;p36"/>
              <p:cNvSpPr/>
              <p:nvPr/>
            </p:nvSpPr>
            <p:spPr>
              <a:xfrm>
                <a:off x="8662735" y="18082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6" name="Google Shape;22706;p36"/>
              <p:cNvSpPr/>
              <p:nvPr/>
            </p:nvSpPr>
            <p:spPr>
              <a:xfrm>
                <a:off x="8662735" y="2030636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7" name="Google Shape;22707;p36"/>
              <p:cNvSpPr/>
              <p:nvPr/>
            </p:nvSpPr>
            <p:spPr>
              <a:xfrm>
                <a:off x="8662735" y="22529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8" name="Google Shape;22708;p36"/>
              <p:cNvSpPr/>
              <p:nvPr/>
            </p:nvSpPr>
            <p:spPr>
              <a:xfrm>
                <a:off x="8662735" y="247534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9" name="Google Shape;22709;p36"/>
              <p:cNvSpPr/>
              <p:nvPr/>
            </p:nvSpPr>
            <p:spPr>
              <a:xfrm>
                <a:off x="8662735" y="26976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0" name="Google Shape;22710;p36"/>
              <p:cNvSpPr/>
              <p:nvPr/>
            </p:nvSpPr>
            <p:spPr>
              <a:xfrm>
                <a:off x="8662735" y="292005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1" name="Google Shape;22711;p36"/>
              <p:cNvSpPr/>
              <p:nvPr/>
            </p:nvSpPr>
            <p:spPr>
              <a:xfrm>
                <a:off x="8662735" y="31423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2" name="Google Shape;22712;p36"/>
              <p:cNvSpPr/>
              <p:nvPr/>
            </p:nvSpPr>
            <p:spPr>
              <a:xfrm>
                <a:off x="8662735" y="3364760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3" name="Google Shape;22713;p36"/>
              <p:cNvSpPr/>
              <p:nvPr/>
            </p:nvSpPr>
            <p:spPr>
              <a:xfrm>
                <a:off x="8662735" y="35870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4" name="Google Shape;22714;p36"/>
              <p:cNvSpPr/>
              <p:nvPr/>
            </p:nvSpPr>
            <p:spPr>
              <a:xfrm>
                <a:off x="8662735" y="3809468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5" name="Google Shape;22715;p36"/>
              <p:cNvSpPr/>
              <p:nvPr/>
            </p:nvSpPr>
            <p:spPr>
              <a:xfrm>
                <a:off x="8662735" y="4031867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6" name="Google Shape;22716;p36"/>
              <p:cNvSpPr/>
              <p:nvPr/>
            </p:nvSpPr>
            <p:spPr>
              <a:xfrm>
                <a:off x="8662735" y="4254182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7" name="Google Shape;22717;p36"/>
              <p:cNvSpPr/>
              <p:nvPr/>
            </p:nvSpPr>
            <p:spPr>
              <a:xfrm>
                <a:off x="8662735" y="4476575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8" name="Google Shape;22718;p36"/>
              <p:cNvSpPr/>
              <p:nvPr/>
            </p:nvSpPr>
            <p:spPr>
              <a:xfrm>
                <a:off x="8662735" y="4698904"/>
                <a:ext cx="240600" cy="2223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19" name="Google Shape;22719;p36"/>
            <p:cNvGrpSpPr/>
            <p:nvPr/>
          </p:nvGrpSpPr>
          <p:grpSpPr>
            <a:xfrm>
              <a:off x="0" y="0"/>
              <a:ext cx="9144000" cy="247800"/>
              <a:chOff x="0" y="0"/>
              <a:chExt cx="9144000" cy="247800"/>
            </a:xfrm>
          </p:grpSpPr>
          <p:sp>
            <p:nvSpPr>
              <p:cNvPr id="22720" name="Google Shape;22720;p36"/>
              <p:cNvSpPr/>
              <p:nvPr/>
            </p:nvSpPr>
            <p:spPr>
              <a:xfrm>
                <a:off x="0" y="0"/>
                <a:ext cx="9144000" cy="247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1" name="Google Shape;22721;p36"/>
              <p:cNvSpPr/>
              <p:nvPr/>
            </p:nvSpPr>
            <p:spPr>
              <a:xfrm>
                <a:off x="8370400" y="78750"/>
                <a:ext cx="90300" cy="903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2" name="Google Shape;22722;p36"/>
              <p:cNvSpPr/>
              <p:nvPr/>
            </p:nvSpPr>
            <p:spPr>
              <a:xfrm>
                <a:off x="8577599" y="78750"/>
                <a:ext cx="90300" cy="903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3" name="Google Shape;22723;p36"/>
              <p:cNvSpPr/>
              <p:nvPr/>
            </p:nvSpPr>
            <p:spPr>
              <a:xfrm>
                <a:off x="8784798" y="78750"/>
                <a:ext cx="90300" cy="903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724" name="Google Shape;22724;p36"/>
          <p:cNvSpPr txBox="1">
            <a:spLocks noGrp="1"/>
          </p:cNvSpPr>
          <p:nvPr>
            <p:ph type="ctrTitle"/>
          </p:nvPr>
        </p:nvSpPr>
        <p:spPr>
          <a:xfrm>
            <a:off x="726975" y="1145150"/>
            <a:ext cx="7689900" cy="24348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Deriving Stock Alpha From News</a:t>
            </a:r>
            <a:endParaRPr sz="5900" b="0" dirty="0"/>
          </a:p>
        </p:txBody>
      </p:sp>
      <p:sp>
        <p:nvSpPr>
          <p:cNvPr id="22725" name="Google Shape;22725;p36"/>
          <p:cNvSpPr txBox="1">
            <a:spLocks noGrp="1"/>
          </p:cNvSpPr>
          <p:nvPr>
            <p:ph type="subTitle" idx="1"/>
          </p:nvPr>
        </p:nvSpPr>
        <p:spPr>
          <a:xfrm>
            <a:off x="726975" y="3817142"/>
            <a:ext cx="7689900" cy="880982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 Painter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Master’s Capstone Project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Vanderbilt Data Science Institute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4136;p76">
            <a:extLst>
              <a:ext uri="{FF2B5EF4-FFF2-40B4-BE49-F238E27FC236}">
                <a16:creationId xmlns:a16="http://schemas.microsoft.com/office/drawing/2014/main" id="{1FB1E5A2-8D05-27A3-674C-F6DC04B047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000" y="697150"/>
            <a:ext cx="76998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Processing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37DC8-EABC-BE0A-8432-135B004B15F9}"/>
              </a:ext>
            </a:extLst>
          </p:cNvPr>
          <p:cNvSpPr txBox="1"/>
          <p:nvPr/>
        </p:nvSpPr>
        <p:spPr>
          <a:xfrm>
            <a:off x="1168214" y="1879214"/>
            <a:ext cx="2521686" cy="1993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aleway" pitchFamily="2" charset="77"/>
              </a:rPr>
              <a:t>No news days</a:t>
            </a:r>
          </a:p>
          <a:p>
            <a:pPr marL="747713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Raleway" pitchFamily="2" charset="77"/>
              </a:rPr>
              <a:t>Decayed lagging days</a:t>
            </a:r>
          </a:p>
          <a:p>
            <a:pPr marL="747713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Raleway" pitchFamily="2" charset="77"/>
              </a:rPr>
              <a:t>70% </a:t>
            </a:r>
            <a:r>
              <a:rPr lang="en-US" dirty="0">
                <a:latin typeface="Raleway" pitchFamily="2" charset="77"/>
                <a:sym typeface="Wingdings" pitchFamily="2" charset="2"/>
              </a:rPr>
              <a:t> 1 day prior</a:t>
            </a:r>
          </a:p>
          <a:p>
            <a:pPr marL="747713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Raleway" pitchFamily="2" charset="77"/>
                <a:sym typeface="Wingdings" pitchFamily="2" charset="2"/>
              </a:rPr>
              <a:t>20%  2 days prior</a:t>
            </a:r>
          </a:p>
          <a:p>
            <a:pPr marL="747713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Raleway" pitchFamily="2" charset="77"/>
                <a:sym typeface="Wingdings" pitchFamily="2" charset="2"/>
              </a:rPr>
              <a:t>10%  3 days prior</a:t>
            </a:r>
            <a:endParaRPr lang="en-US" dirty="0">
              <a:latin typeface="Raleway" pitchFamily="2" charset="77"/>
            </a:endParaRPr>
          </a:p>
        </p:txBody>
      </p:sp>
      <p:sp>
        <p:nvSpPr>
          <p:cNvPr id="19" name="Google Shape;23757;p55">
            <a:extLst>
              <a:ext uri="{FF2B5EF4-FFF2-40B4-BE49-F238E27FC236}">
                <a16:creationId xmlns:a16="http://schemas.microsoft.com/office/drawing/2014/main" id="{7868F0D3-D893-DA12-07DF-DCBEE83491A0}"/>
              </a:ext>
            </a:extLst>
          </p:cNvPr>
          <p:cNvSpPr txBox="1"/>
          <p:nvPr/>
        </p:nvSpPr>
        <p:spPr>
          <a:xfrm>
            <a:off x="1382938" y="1524513"/>
            <a:ext cx="3851214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Data Cleaning</a:t>
            </a:r>
            <a:endParaRPr sz="23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3763;p55">
            <a:extLst>
              <a:ext uri="{FF2B5EF4-FFF2-40B4-BE49-F238E27FC236}">
                <a16:creationId xmlns:a16="http://schemas.microsoft.com/office/drawing/2014/main" id="{8111F770-210C-8294-1EA8-709043258B6B}"/>
              </a:ext>
            </a:extLst>
          </p:cNvPr>
          <p:cNvSpPr/>
          <p:nvPr/>
        </p:nvSpPr>
        <p:spPr>
          <a:xfrm>
            <a:off x="1168213" y="1595625"/>
            <a:ext cx="214800" cy="214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6CB7E5-4E83-2C4A-3CC7-55C816491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900" y="2141339"/>
            <a:ext cx="4572000" cy="9325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07306F-EB43-DF7D-77D4-B87D0E84D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900" y="3665858"/>
            <a:ext cx="4572000" cy="93258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247062-FAB9-59DB-8877-92AFE6C1DC8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975900" y="3073923"/>
            <a:ext cx="0" cy="591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25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4136;p76">
            <a:extLst>
              <a:ext uri="{FF2B5EF4-FFF2-40B4-BE49-F238E27FC236}">
                <a16:creationId xmlns:a16="http://schemas.microsoft.com/office/drawing/2014/main" id="{1FB1E5A2-8D05-27A3-674C-F6DC04B047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000" y="697150"/>
            <a:ext cx="76998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Processing</a:t>
            </a:r>
            <a:endParaRPr dirty="0"/>
          </a:p>
        </p:txBody>
      </p:sp>
      <p:sp>
        <p:nvSpPr>
          <p:cNvPr id="19" name="Google Shape;23757;p55">
            <a:extLst>
              <a:ext uri="{FF2B5EF4-FFF2-40B4-BE49-F238E27FC236}">
                <a16:creationId xmlns:a16="http://schemas.microsoft.com/office/drawing/2014/main" id="{7868F0D3-D893-DA12-07DF-DCBEE83491A0}"/>
              </a:ext>
            </a:extLst>
          </p:cNvPr>
          <p:cNvSpPr txBox="1"/>
          <p:nvPr/>
        </p:nvSpPr>
        <p:spPr>
          <a:xfrm>
            <a:off x="1382938" y="1524513"/>
            <a:ext cx="3851214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Finalized Data Columns</a:t>
            </a:r>
            <a:endParaRPr sz="23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3763;p55">
            <a:extLst>
              <a:ext uri="{FF2B5EF4-FFF2-40B4-BE49-F238E27FC236}">
                <a16:creationId xmlns:a16="http://schemas.microsoft.com/office/drawing/2014/main" id="{8111F770-210C-8294-1EA8-709043258B6B}"/>
              </a:ext>
            </a:extLst>
          </p:cNvPr>
          <p:cNvSpPr/>
          <p:nvPr/>
        </p:nvSpPr>
        <p:spPr>
          <a:xfrm>
            <a:off x="1168213" y="1595625"/>
            <a:ext cx="214800" cy="214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C4B7866-EDBD-3276-FAB2-141CB7692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434044"/>
              </p:ext>
            </p:extLst>
          </p:nvPr>
        </p:nvGraphicFramePr>
        <p:xfrm>
          <a:off x="1523900" y="2120900"/>
          <a:ext cx="6096000" cy="2431864"/>
        </p:xfrm>
        <a:graphic>
          <a:graphicData uri="http://schemas.openxmlformats.org/drawingml/2006/table">
            <a:tbl>
              <a:tblPr firstRow="1" bandRow="1">
                <a:tableStyleId>{263FC416-3F26-4D5D-B3CA-846F29B687CE}</a:tableStyleId>
              </a:tblPr>
              <a:tblGrid>
                <a:gridCol w="1663800">
                  <a:extLst>
                    <a:ext uri="{9D8B030D-6E8A-4147-A177-3AD203B41FA5}">
                      <a16:colId xmlns:a16="http://schemas.microsoft.com/office/drawing/2014/main" val="945589587"/>
                    </a:ext>
                  </a:extLst>
                </a:gridCol>
                <a:gridCol w="2400200">
                  <a:extLst>
                    <a:ext uri="{9D8B030D-6E8A-4147-A177-3AD203B41FA5}">
                      <a16:colId xmlns:a16="http://schemas.microsoft.com/office/drawing/2014/main" val="25728182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72255153"/>
                    </a:ext>
                  </a:extLst>
                </a:gridCol>
              </a:tblGrid>
              <a:tr h="37852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Descriptions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News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Financials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766208"/>
                  </a:ext>
                </a:extLst>
              </a:tr>
              <a:tr h="2053343">
                <a:tc>
                  <a:txBody>
                    <a:bodyPr/>
                    <a:lstStyle/>
                    <a:p>
                      <a:r>
                        <a:rPr lang="en-US" sz="1400" dirty="0"/>
                        <a:t>date </a:t>
                      </a:r>
                    </a:p>
                    <a:p>
                      <a:r>
                        <a:rPr lang="en-US" sz="1400" dirty="0"/>
                        <a:t>tags </a:t>
                      </a:r>
                    </a:p>
                    <a:p>
                      <a:r>
                        <a:rPr lang="en-US" sz="1400" dirty="0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volume                </a:t>
                      </a:r>
                      <a:r>
                        <a:rPr lang="en-US" sz="1400" dirty="0" err="1"/>
                        <a:t>pos_mean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pos_median</a:t>
                      </a:r>
                      <a:r>
                        <a:rPr lang="en-US" sz="1400" dirty="0"/>
                        <a:t>           </a:t>
                      </a:r>
                      <a:r>
                        <a:rPr lang="en-US" sz="1400" dirty="0" err="1"/>
                        <a:t>pos_min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pos_max</a:t>
                      </a:r>
                      <a:r>
                        <a:rPr lang="en-US" sz="1400" dirty="0"/>
                        <a:t>             </a:t>
                      </a:r>
                      <a:r>
                        <a:rPr lang="en-US" sz="1400" dirty="0" err="1"/>
                        <a:t>neg_mean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neg_median</a:t>
                      </a:r>
                      <a:r>
                        <a:rPr lang="en-US" sz="1400" dirty="0"/>
                        <a:t>           </a:t>
                      </a:r>
                      <a:r>
                        <a:rPr lang="en-US" sz="1400" dirty="0" err="1"/>
                        <a:t>neg_min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neg_max</a:t>
                      </a:r>
                      <a:r>
                        <a:rPr lang="en-US" sz="1400" dirty="0"/>
                        <a:t>             </a:t>
                      </a:r>
                      <a:r>
                        <a:rPr lang="en-US" sz="1400" dirty="0" err="1"/>
                        <a:t>neu_mean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neu_median</a:t>
                      </a:r>
                      <a:r>
                        <a:rPr lang="en-US" sz="1400" dirty="0"/>
                        <a:t>           </a:t>
                      </a:r>
                      <a:r>
                        <a:rPr lang="en-US" sz="1400" dirty="0" err="1"/>
                        <a:t>neu_min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neu_max</a:t>
                      </a:r>
                      <a:r>
                        <a:rPr lang="en-US" sz="1400" dirty="0"/>
                        <a:t>              </a:t>
                      </a:r>
                      <a:r>
                        <a:rPr lang="en-US" sz="1400" dirty="0" err="1"/>
                        <a:t>net_mean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net_median</a:t>
                      </a:r>
                      <a:r>
                        <a:rPr lang="en-US" sz="1400" dirty="0"/>
                        <a:t>             </a:t>
                      </a:r>
                      <a:r>
                        <a:rPr lang="en-US" sz="1400" dirty="0" err="1"/>
                        <a:t>net_min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net_max</a:t>
                      </a:r>
                      <a:r>
                        <a:rPr lang="en-US" sz="1400" dirty="0"/>
                        <a:t>             </a:t>
                      </a:r>
                      <a:r>
                        <a:rPr lang="en-US" sz="1400" dirty="0" err="1"/>
                        <a:t>read_score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same_day_raw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next_day_raw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sp_avg_return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next_day_sp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same_day_relative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next_day_relative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101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039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5B9EE2-4886-B6F8-3115-C0ED70351FD5}"/>
              </a:ext>
            </a:extLst>
          </p:cNvPr>
          <p:cNvGrpSpPr/>
          <p:nvPr/>
        </p:nvGrpSpPr>
        <p:grpSpPr>
          <a:xfrm>
            <a:off x="5018791" y="1713100"/>
            <a:ext cx="2679936" cy="2481181"/>
            <a:chOff x="5018791" y="1713100"/>
            <a:chExt cx="2679936" cy="2481181"/>
          </a:xfrm>
        </p:grpSpPr>
        <p:sp>
          <p:nvSpPr>
            <p:cNvPr id="23615" name="Google Shape;23615;p49"/>
            <p:cNvSpPr/>
            <p:nvPr/>
          </p:nvSpPr>
          <p:spPr>
            <a:xfrm>
              <a:off x="5651066" y="1713100"/>
              <a:ext cx="1415400" cy="1415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3616" name="Google Shape;23616;p49"/>
            <p:cNvSpPr/>
            <p:nvPr/>
          </p:nvSpPr>
          <p:spPr>
            <a:xfrm>
              <a:off x="5018791" y="2778881"/>
              <a:ext cx="1415400" cy="1415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3617" name="Google Shape;23617;p49"/>
            <p:cNvSpPr/>
            <p:nvPr/>
          </p:nvSpPr>
          <p:spPr>
            <a:xfrm>
              <a:off x="6283327" y="2778816"/>
              <a:ext cx="1415400" cy="14154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2" name="Google Shape;23622;p49"/>
            <p:cNvSpPr txBox="1"/>
            <p:nvPr/>
          </p:nvSpPr>
          <p:spPr>
            <a:xfrm>
              <a:off x="5655003" y="2275275"/>
              <a:ext cx="14073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Sentiment Scores</a:t>
              </a:r>
              <a:endParaRPr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3623" name="Google Shape;23623;p49"/>
            <p:cNvSpPr txBox="1"/>
            <p:nvPr/>
          </p:nvSpPr>
          <p:spPr>
            <a:xfrm>
              <a:off x="6291416" y="3341000"/>
              <a:ext cx="14073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Readability Scores</a:t>
              </a:r>
              <a:endParaRPr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3624" name="Google Shape;23624;p49"/>
            <p:cNvSpPr txBox="1"/>
            <p:nvPr/>
          </p:nvSpPr>
          <p:spPr>
            <a:xfrm>
              <a:off x="5018802" y="3341000"/>
              <a:ext cx="14073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News Volume</a:t>
              </a:r>
              <a:endParaRPr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7" name="Google Shape;24136;p76">
            <a:extLst>
              <a:ext uri="{FF2B5EF4-FFF2-40B4-BE49-F238E27FC236}">
                <a16:creationId xmlns:a16="http://schemas.microsoft.com/office/drawing/2014/main" id="{1FB1E5A2-8D05-27A3-674C-F6DC04B047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000" y="697150"/>
            <a:ext cx="76998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Portfolio Construction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37DC8-EABC-BE0A-8432-135B004B15F9}"/>
              </a:ext>
            </a:extLst>
          </p:cNvPr>
          <p:cNvSpPr txBox="1"/>
          <p:nvPr/>
        </p:nvSpPr>
        <p:spPr>
          <a:xfrm>
            <a:off x="1168213" y="1879214"/>
            <a:ext cx="3904772" cy="1347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aleway" pitchFamily="2" charset="77"/>
              </a:rPr>
              <a:t>Ranked based on scaled, aggregate feature scores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aleway" pitchFamily="2" charset="77"/>
              </a:rPr>
              <a:t>3, 5, 10 bins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aleway" pitchFamily="2" charset="77"/>
              </a:rPr>
              <a:t>Equally-weighted</a:t>
            </a:r>
          </a:p>
        </p:txBody>
      </p:sp>
      <p:sp>
        <p:nvSpPr>
          <p:cNvPr id="19" name="Google Shape;23757;p55">
            <a:extLst>
              <a:ext uri="{FF2B5EF4-FFF2-40B4-BE49-F238E27FC236}">
                <a16:creationId xmlns:a16="http://schemas.microsoft.com/office/drawing/2014/main" id="{7868F0D3-D893-DA12-07DF-DCBEE83491A0}"/>
              </a:ext>
            </a:extLst>
          </p:cNvPr>
          <p:cNvSpPr txBox="1"/>
          <p:nvPr/>
        </p:nvSpPr>
        <p:spPr>
          <a:xfrm>
            <a:off x="1382938" y="1524513"/>
            <a:ext cx="3851214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Long-Short Portfolio</a:t>
            </a:r>
            <a:endParaRPr sz="23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3763;p55">
            <a:extLst>
              <a:ext uri="{FF2B5EF4-FFF2-40B4-BE49-F238E27FC236}">
                <a16:creationId xmlns:a16="http://schemas.microsoft.com/office/drawing/2014/main" id="{8111F770-210C-8294-1EA8-709043258B6B}"/>
              </a:ext>
            </a:extLst>
          </p:cNvPr>
          <p:cNvSpPr/>
          <p:nvPr/>
        </p:nvSpPr>
        <p:spPr>
          <a:xfrm>
            <a:off x="1168213" y="1595625"/>
            <a:ext cx="214800" cy="214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098DE0-DEA6-E111-F5AF-A1B12C101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533" y="3295167"/>
            <a:ext cx="1676400" cy="117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76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5" name="Google Shape;23755;p55"/>
          <p:cNvSpPr txBox="1">
            <a:spLocks noGrp="1"/>
          </p:cNvSpPr>
          <p:nvPr>
            <p:ph type="title"/>
          </p:nvPr>
        </p:nvSpPr>
        <p:spPr>
          <a:xfrm>
            <a:off x="722000" y="697150"/>
            <a:ext cx="7699800" cy="446100"/>
          </a:xfrm>
          <a:prstGeom prst="rect">
            <a:avLst/>
          </a:prstGeom>
          <a:ln w="9525" cap="flat" cmpd="sng">
            <a:solidFill>
              <a:srgbClr val="4C4C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56809EB-742C-3185-BF90-CCB2971652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2061149"/>
              </p:ext>
            </p:extLst>
          </p:nvPr>
        </p:nvGraphicFramePr>
        <p:xfrm>
          <a:off x="6276531" y="2259276"/>
          <a:ext cx="1799389" cy="1327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464">
                  <a:extLst>
                    <a:ext uri="{9D8B030D-6E8A-4147-A177-3AD203B41FA5}">
                      <a16:colId xmlns:a16="http://schemas.microsoft.com/office/drawing/2014/main" val="3658422310"/>
                    </a:ext>
                  </a:extLst>
                </a:gridCol>
                <a:gridCol w="998925">
                  <a:extLst>
                    <a:ext uri="{9D8B030D-6E8A-4147-A177-3AD203B41FA5}">
                      <a16:colId xmlns:a16="http://schemas.microsoft.com/office/drawing/2014/main" val="1506557180"/>
                    </a:ext>
                  </a:extLst>
                </a:gridCol>
              </a:tblGrid>
              <a:tr h="47630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Raleway" pitchFamily="2" charset="77"/>
                        </a:rPr>
                        <a:t>Portfolio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Raleway" pitchFamily="2" charset="77"/>
                        </a:rPr>
                        <a:t>Raw Return 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48025077"/>
                  </a:ext>
                </a:extLst>
              </a:tr>
              <a:tr h="28367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Raleway" pitchFamily="2" charset="77"/>
                        </a:rPr>
                        <a:t>3 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 pitchFamily="2" charset="77"/>
                        </a:rPr>
                        <a:t>+1.28%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778256"/>
                  </a:ext>
                </a:extLst>
              </a:tr>
              <a:tr h="28367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Raleway" pitchFamily="2" charset="77"/>
                        </a:rPr>
                        <a:t>5 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 pitchFamily="2" charset="77"/>
                        </a:rPr>
                        <a:t>+1.11%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026808"/>
                  </a:ext>
                </a:extLst>
              </a:tr>
              <a:tr h="28367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Raleway" pitchFamily="2" charset="77"/>
                        </a:rPr>
                        <a:t>10 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 pitchFamily="2" charset="77"/>
                        </a:rPr>
                        <a:t>+2.12%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673638"/>
                  </a:ext>
                </a:extLst>
              </a:tr>
            </a:tbl>
          </a:graphicData>
        </a:graphic>
      </p:graphicFrame>
      <p:pic>
        <p:nvPicPr>
          <p:cNvPr id="2054" name="Picture 6">
            <a:extLst>
              <a:ext uri="{FF2B5EF4-FFF2-40B4-BE49-F238E27FC236}">
                <a16:creationId xmlns:a16="http://schemas.microsoft.com/office/drawing/2014/main" id="{5D50E785-5449-715F-2B1A-BC0B73D4B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9" y="1157637"/>
            <a:ext cx="5554531" cy="353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108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5" name="Google Shape;23755;p55"/>
          <p:cNvSpPr txBox="1">
            <a:spLocks noGrp="1"/>
          </p:cNvSpPr>
          <p:nvPr>
            <p:ph type="title"/>
          </p:nvPr>
        </p:nvSpPr>
        <p:spPr>
          <a:xfrm>
            <a:off x="722000" y="697150"/>
            <a:ext cx="7699800" cy="446100"/>
          </a:xfrm>
          <a:prstGeom prst="rect">
            <a:avLst/>
          </a:prstGeom>
          <a:ln w="9525" cap="flat" cmpd="sng">
            <a:solidFill>
              <a:srgbClr val="4C4C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56809EB-742C-3185-BF90-CCB2971652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6234669"/>
              </p:ext>
            </p:extLst>
          </p:nvPr>
        </p:nvGraphicFramePr>
        <p:xfrm>
          <a:off x="1201967" y="3652926"/>
          <a:ext cx="2170704" cy="797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318">
                  <a:extLst>
                    <a:ext uri="{9D8B030D-6E8A-4147-A177-3AD203B41FA5}">
                      <a16:colId xmlns:a16="http://schemas.microsoft.com/office/drawing/2014/main" val="3658422310"/>
                    </a:ext>
                  </a:extLst>
                </a:gridCol>
                <a:gridCol w="1408386">
                  <a:extLst>
                    <a:ext uri="{9D8B030D-6E8A-4147-A177-3AD203B41FA5}">
                      <a16:colId xmlns:a16="http://schemas.microsoft.com/office/drawing/2014/main" val="1506557180"/>
                    </a:ext>
                  </a:extLst>
                </a:gridCol>
              </a:tblGrid>
              <a:tr h="26594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/>
                          </a:solidFill>
                          <a:latin typeface="Raleway" pitchFamily="2" charset="77"/>
                        </a:rPr>
                        <a:t>3 Bins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2"/>
                          </a:solidFill>
                          <a:latin typeface="Raleway" pitchFamily="2" charset="77"/>
                        </a:rPr>
                        <a:t>Relative Return 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48025077"/>
                  </a:ext>
                </a:extLst>
              </a:tr>
              <a:tr h="265946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Raleway" pitchFamily="2" charset="77"/>
                        </a:rPr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Raleway" pitchFamily="2" charset="77"/>
                        </a:rPr>
                        <a:t>-0.12%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41471"/>
                  </a:ext>
                </a:extLst>
              </a:tr>
              <a:tr h="265946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Raleway" pitchFamily="2" charset="77"/>
                        </a:rPr>
                        <a:t>Bottom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Raleway" pitchFamily="2" charset="77"/>
                        </a:rPr>
                        <a:t>-1.39%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778256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40C133D-459B-F2E4-F8D3-094CE337D0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1516542"/>
              </p:ext>
            </p:extLst>
          </p:nvPr>
        </p:nvGraphicFramePr>
        <p:xfrm>
          <a:off x="3711084" y="3655631"/>
          <a:ext cx="2175641" cy="797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255">
                  <a:extLst>
                    <a:ext uri="{9D8B030D-6E8A-4147-A177-3AD203B41FA5}">
                      <a16:colId xmlns:a16="http://schemas.microsoft.com/office/drawing/2014/main" val="3658422310"/>
                    </a:ext>
                  </a:extLst>
                </a:gridCol>
                <a:gridCol w="1408386">
                  <a:extLst>
                    <a:ext uri="{9D8B030D-6E8A-4147-A177-3AD203B41FA5}">
                      <a16:colId xmlns:a16="http://schemas.microsoft.com/office/drawing/2014/main" val="1506557180"/>
                    </a:ext>
                  </a:extLst>
                </a:gridCol>
              </a:tblGrid>
              <a:tr h="27501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Raleway" pitchFamily="2" charset="77"/>
                        </a:rPr>
                        <a:t>5 Bins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Raleway" pitchFamily="2" charset="77"/>
                        </a:rPr>
                        <a:t>Relative Return 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48025077"/>
                  </a:ext>
                </a:extLst>
              </a:tr>
              <a:tr h="26141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Raleway" pitchFamily="2" charset="77"/>
                        </a:rPr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 pitchFamily="2" charset="77"/>
                        </a:rPr>
                        <a:t>-0.26%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41471"/>
                  </a:ext>
                </a:extLst>
              </a:tr>
              <a:tr h="26141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Raleway" pitchFamily="2" charset="77"/>
                        </a:rPr>
                        <a:t>Bottom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 pitchFamily="2" charset="77"/>
                        </a:rPr>
                        <a:t>-1.35%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77825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94BD20FD-E59E-39AF-CFD6-E1C5AFE1CD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0927602"/>
              </p:ext>
            </p:extLst>
          </p:nvPr>
        </p:nvGraphicFramePr>
        <p:xfrm>
          <a:off x="6225138" y="3660045"/>
          <a:ext cx="2175641" cy="789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255">
                  <a:extLst>
                    <a:ext uri="{9D8B030D-6E8A-4147-A177-3AD203B41FA5}">
                      <a16:colId xmlns:a16="http://schemas.microsoft.com/office/drawing/2014/main" val="3658422310"/>
                    </a:ext>
                  </a:extLst>
                </a:gridCol>
                <a:gridCol w="1408386">
                  <a:extLst>
                    <a:ext uri="{9D8B030D-6E8A-4147-A177-3AD203B41FA5}">
                      <a16:colId xmlns:a16="http://schemas.microsoft.com/office/drawing/2014/main" val="1506557180"/>
                    </a:ext>
                  </a:extLst>
                </a:gridCol>
              </a:tblGrid>
              <a:tr h="27103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Raleway" pitchFamily="2" charset="77"/>
                        </a:rPr>
                        <a:t>10 Bins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2"/>
                          </a:solidFill>
                          <a:latin typeface="Raleway" pitchFamily="2" charset="77"/>
                        </a:rPr>
                        <a:t>Relative Return 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48025077"/>
                  </a:ext>
                </a:extLst>
              </a:tr>
              <a:tr h="257634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Raleway" pitchFamily="2" charset="77"/>
                        </a:rPr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 pitchFamily="2" charset="77"/>
                        </a:rPr>
                        <a:t>+0.48%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41471"/>
                  </a:ext>
                </a:extLst>
              </a:tr>
              <a:tr h="257634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Raleway" pitchFamily="2" charset="77"/>
                        </a:rPr>
                        <a:t>Bottom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Raleway" pitchFamily="2" charset="77"/>
                        </a:rPr>
                        <a:t>-1.62%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778256"/>
                  </a:ext>
                </a:extLst>
              </a:tr>
            </a:tbl>
          </a:graphicData>
        </a:graphic>
      </p:graphicFrame>
      <p:pic>
        <p:nvPicPr>
          <p:cNvPr id="3078" name="Picture 6">
            <a:extLst>
              <a:ext uri="{FF2B5EF4-FFF2-40B4-BE49-F238E27FC236}">
                <a16:creationId xmlns:a16="http://schemas.microsoft.com/office/drawing/2014/main" id="{8F97BFDC-49E3-62D8-FE47-660D1F68D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21" y="1150369"/>
            <a:ext cx="7657558" cy="25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136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6" name="Google Shape;24366;p83"/>
          <p:cNvSpPr txBox="1">
            <a:spLocks noGrp="1"/>
          </p:cNvSpPr>
          <p:nvPr>
            <p:ph type="subTitle" idx="1"/>
          </p:nvPr>
        </p:nvSpPr>
        <p:spPr>
          <a:xfrm>
            <a:off x="4872124" y="1315561"/>
            <a:ext cx="2766000" cy="3782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Check back for final results!</a:t>
            </a:r>
            <a:endParaRPr dirty="0"/>
          </a:p>
        </p:txBody>
      </p:sp>
      <p:sp>
        <p:nvSpPr>
          <p:cNvPr id="24367" name="Google Shape;24367;p83"/>
          <p:cNvSpPr txBox="1">
            <a:spLocks noGrp="1"/>
          </p:cNvSpPr>
          <p:nvPr>
            <p:ph type="title"/>
          </p:nvPr>
        </p:nvSpPr>
        <p:spPr>
          <a:xfrm>
            <a:off x="722000" y="697150"/>
            <a:ext cx="76998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grpSp>
        <p:nvGrpSpPr>
          <p:cNvPr id="24368" name="Google Shape;24368;p83"/>
          <p:cNvGrpSpPr/>
          <p:nvPr/>
        </p:nvGrpSpPr>
        <p:grpSpPr>
          <a:xfrm>
            <a:off x="4589775" y="1698850"/>
            <a:ext cx="3340500" cy="2761516"/>
            <a:chOff x="4888050" y="1188725"/>
            <a:chExt cx="3340500" cy="2761516"/>
          </a:xfrm>
        </p:grpSpPr>
        <p:sp>
          <p:nvSpPr>
            <p:cNvPr id="24369" name="Google Shape;24369;p83"/>
            <p:cNvSpPr/>
            <p:nvPr/>
          </p:nvSpPr>
          <p:spPr>
            <a:xfrm>
              <a:off x="6059720" y="3438970"/>
              <a:ext cx="988290" cy="432972"/>
            </a:xfrm>
            <a:custGeom>
              <a:avLst/>
              <a:gdLst/>
              <a:ahLst/>
              <a:cxnLst/>
              <a:rect l="l" t="t" r="r" b="b"/>
              <a:pathLst>
                <a:path w="73960" h="32402" extrusionOk="0">
                  <a:moveTo>
                    <a:pt x="7960" y="1"/>
                  </a:moveTo>
                  <a:cubicBezTo>
                    <a:pt x="5284" y="10848"/>
                    <a:pt x="2607" y="21625"/>
                    <a:pt x="1" y="32402"/>
                  </a:cubicBezTo>
                  <a:lnTo>
                    <a:pt x="73960" y="32402"/>
                  </a:lnTo>
                  <a:lnTo>
                    <a:pt x="6607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0" name="Google Shape;24370;p83"/>
            <p:cNvSpPr/>
            <p:nvPr/>
          </p:nvSpPr>
          <p:spPr>
            <a:xfrm>
              <a:off x="5946781" y="3867407"/>
              <a:ext cx="1213235" cy="82834"/>
            </a:xfrm>
            <a:custGeom>
              <a:avLst/>
              <a:gdLst/>
              <a:ahLst/>
              <a:cxnLst/>
              <a:rect l="l" t="t" r="r" b="b"/>
              <a:pathLst>
                <a:path w="90794" h="6199" extrusionOk="0">
                  <a:moveTo>
                    <a:pt x="3875" y="0"/>
                  </a:moveTo>
                  <a:cubicBezTo>
                    <a:pt x="1761" y="0"/>
                    <a:pt x="1" y="2043"/>
                    <a:pt x="1" y="4508"/>
                  </a:cubicBezTo>
                  <a:lnTo>
                    <a:pt x="1" y="6199"/>
                  </a:lnTo>
                  <a:lnTo>
                    <a:pt x="90794" y="6199"/>
                  </a:lnTo>
                  <a:lnTo>
                    <a:pt x="90794" y="4508"/>
                  </a:lnTo>
                  <a:cubicBezTo>
                    <a:pt x="90794" y="2043"/>
                    <a:pt x="89103" y="0"/>
                    <a:pt x="8699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1" name="Google Shape;24371;p83"/>
            <p:cNvSpPr/>
            <p:nvPr/>
          </p:nvSpPr>
          <p:spPr>
            <a:xfrm>
              <a:off x="4888050" y="1188725"/>
              <a:ext cx="3340500" cy="2284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187E27D-97B5-58DF-962F-FC06374E7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534" y="1905001"/>
            <a:ext cx="3079652" cy="1837944"/>
          </a:xfrm>
          <a:prstGeom prst="rect">
            <a:avLst/>
          </a:prstGeom>
        </p:spPr>
      </p:pic>
      <p:sp>
        <p:nvSpPr>
          <p:cNvPr id="10" name="Google Shape;24366;p83">
            <a:extLst>
              <a:ext uri="{FF2B5EF4-FFF2-40B4-BE49-F238E27FC236}">
                <a16:creationId xmlns:a16="http://schemas.microsoft.com/office/drawing/2014/main" id="{F65F3152-29C0-FBB6-FFED-C4BD28B801B8}"/>
              </a:ext>
            </a:extLst>
          </p:cNvPr>
          <p:cNvSpPr txBox="1">
            <a:spLocks/>
          </p:cNvSpPr>
          <p:nvPr/>
        </p:nvSpPr>
        <p:spPr>
          <a:xfrm>
            <a:off x="1505878" y="1348015"/>
            <a:ext cx="2766000" cy="11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b="1" dirty="0"/>
              <a:t>Acknowledgements</a:t>
            </a:r>
          </a:p>
          <a:p>
            <a:pPr marL="0" indent="0"/>
            <a:r>
              <a:rPr lang="en-US" dirty="0"/>
              <a:t>Andrew Chin</a:t>
            </a:r>
          </a:p>
          <a:p>
            <a:pPr marL="0" indent="0"/>
            <a:r>
              <a:rPr lang="en-US" dirty="0"/>
              <a:t>Michael Li</a:t>
            </a:r>
          </a:p>
          <a:p>
            <a:pPr marL="0" indent="0"/>
            <a:r>
              <a:rPr lang="en-US" dirty="0"/>
              <a:t>Dr. Jesse Blocher</a:t>
            </a:r>
          </a:p>
        </p:txBody>
      </p:sp>
      <p:sp>
        <p:nvSpPr>
          <p:cNvPr id="11" name="Google Shape;24366;p83">
            <a:extLst>
              <a:ext uri="{FF2B5EF4-FFF2-40B4-BE49-F238E27FC236}">
                <a16:creationId xmlns:a16="http://schemas.microsoft.com/office/drawing/2014/main" id="{6B451236-F108-C962-3032-8F0E567DC118}"/>
              </a:ext>
            </a:extLst>
          </p:cNvPr>
          <p:cNvSpPr txBox="1">
            <a:spLocks/>
          </p:cNvSpPr>
          <p:nvPr/>
        </p:nvSpPr>
        <p:spPr>
          <a:xfrm>
            <a:off x="1505878" y="3308056"/>
            <a:ext cx="2766000" cy="141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b="1" dirty="0"/>
              <a:t>Contact Information:</a:t>
            </a:r>
          </a:p>
          <a:p>
            <a:pPr marL="0" indent="0"/>
            <a:r>
              <a:rPr lang="en-US" dirty="0"/>
              <a:t>Ty Painter</a:t>
            </a:r>
          </a:p>
          <a:p>
            <a:pPr marL="0" indent="0"/>
            <a:r>
              <a:rPr lang="en-US" dirty="0" err="1"/>
              <a:t>tydpaint@gmail.com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1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45" name="Google Shape;22745;p39"/>
          <p:cNvGrpSpPr/>
          <p:nvPr/>
        </p:nvGrpSpPr>
        <p:grpSpPr>
          <a:xfrm>
            <a:off x="0" y="0"/>
            <a:ext cx="9144000" cy="247800"/>
            <a:chOff x="0" y="0"/>
            <a:chExt cx="9144000" cy="247800"/>
          </a:xfrm>
        </p:grpSpPr>
        <p:sp>
          <p:nvSpPr>
            <p:cNvPr id="22746" name="Google Shape;22746;p39"/>
            <p:cNvSpPr/>
            <p:nvPr/>
          </p:nvSpPr>
          <p:spPr>
            <a:xfrm>
              <a:off x="0" y="0"/>
              <a:ext cx="9144000" cy="24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7" name="Google Shape;22747;p39"/>
            <p:cNvSpPr/>
            <p:nvPr/>
          </p:nvSpPr>
          <p:spPr>
            <a:xfrm>
              <a:off x="8370400" y="78750"/>
              <a:ext cx="90300" cy="903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8" name="Google Shape;22748;p39"/>
            <p:cNvSpPr/>
            <p:nvPr/>
          </p:nvSpPr>
          <p:spPr>
            <a:xfrm>
              <a:off x="8577599" y="78750"/>
              <a:ext cx="90300" cy="903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9" name="Google Shape;22749;p39"/>
            <p:cNvSpPr/>
            <p:nvPr/>
          </p:nvSpPr>
          <p:spPr>
            <a:xfrm>
              <a:off x="8784798" y="78750"/>
              <a:ext cx="90300" cy="903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50" name="Google Shape;22750;p39"/>
          <p:cNvSpPr txBox="1">
            <a:spLocks noGrp="1"/>
          </p:cNvSpPr>
          <p:nvPr>
            <p:ph type="title"/>
          </p:nvPr>
        </p:nvSpPr>
        <p:spPr>
          <a:xfrm>
            <a:off x="722100" y="697150"/>
            <a:ext cx="76998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Framework</a:t>
            </a:r>
            <a:endParaRPr dirty="0"/>
          </a:p>
        </p:txBody>
      </p:sp>
      <p:sp>
        <p:nvSpPr>
          <p:cNvPr id="22751" name="Google Shape;22751;p39"/>
          <p:cNvSpPr txBox="1">
            <a:spLocks noGrp="1"/>
          </p:cNvSpPr>
          <p:nvPr>
            <p:ph type="subTitle" idx="3"/>
          </p:nvPr>
        </p:nvSpPr>
        <p:spPr>
          <a:xfrm>
            <a:off x="832450" y="2030800"/>
            <a:ext cx="3739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Collection</a:t>
            </a:r>
            <a:endParaRPr dirty="0"/>
          </a:p>
        </p:txBody>
      </p:sp>
      <p:sp>
        <p:nvSpPr>
          <p:cNvPr id="22752" name="Google Shape;22752;p39"/>
          <p:cNvSpPr txBox="1">
            <a:spLocks noGrp="1"/>
          </p:cNvSpPr>
          <p:nvPr>
            <p:ph type="subTitle" idx="1"/>
          </p:nvPr>
        </p:nvSpPr>
        <p:spPr>
          <a:xfrm>
            <a:off x="4571950" y="2030800"/>
            <a:ext cx="3739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Processing</a:t>
            </a:r>
            <a:endParaRPr dirty="0"/>
          </a:p>
        </p:txBody>
      </p:sp>
      <p:sp>
        <p:nvSpPr>
          <p:cNvPr id="22753" name="Google Shape;22753;p39"/>
          <p:cNvSpPr txBox="1">
            <a:spLocks noGrp="1"/>
          </p:cNvSpPr>
          <p:nvPr>
            <p:ph type="subTitle" idx="2"/>
          </p:nvPr>
        </p:nvSpPr>
        <p:spPr>
          <a:xfrm>
            <a:off x="4987450" y="2342975"/>
            <a:ext cx="29085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to do with the data?</a:t>
            </a:r>
            <a:endParaRPr dirty="0"/>
          </a:p>
        </p:txBody>
      </p:sp>
      <p:sp>
        <p:nvSpPr>
          <p:cNvPr id="22754" name="Google Shape;22754;p39"/>
          <p:cNvSpPr txBox="1">
            <a:spLocks noGrp="1"/>
          </p:cNvSpPr>
          <p:nvPr>
            <p:ph type="subTitle" idx="4"/>
          </p:nvPr>
        </p:nvSpPr>
        <p:spPr>
          <a:xfrm>
            <a:off x="1247950" y="2342975"/>
            <a:ext cx="29085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does the data come from?</a:t>
            </a:r>
            <a:endParaRPr dirty="0"/>
          </a:p>
        </p:txBody>
      </p:sp>
      <p:sp>
        <p:nvSpPr>
          <p:cNvPr id="22755" name="Google Shape;22755;p39"/>
          <p:cNvSpPr txBox="1">
            <a:spLocks noGrp="1"/>
          </p:cNvSpPr>
          <p:nvPr>
            <p:ph type="subTitle" idx="5"/>
          </p:nvPr>
        </p:nvSpPr>
        <p:spPr>
          <a:xfrm>
            <a:off x="4571950" y="3630625"/>
            <a:ext cx="3739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22756" name="Google Shape;22756;p39"/>
          <p:cNvSpPr txBox="1">
            <a:spLocks noGrp="1"/>
          </p:cNvSpPr>
          <p:nvPr>
            <p:ph type="subTitle" idx="6"/>
          </p:nvPr>
        </p:nvSpPr>
        <p:spPr>
          <a:xfrm>
            <a:off x="4987450" y="3942800"/>
            <a:ext cx="29085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did the portfolio perform?</a:t>
            </a:r>
            <a:endParaRPr dirty="0"/>
          </a:p>
        </p:txBody>
      </p:sp>
      <p:sp>
        <p:nvSpPr>
          <p:cNvPr id="22757" name="Google Shape;22757;p39"/>
          <p:cNvSpPr txBox="1">
            <a:spLocks noGrp="1"/>
          </p:cNvSpPr>
          <p:nvPr>
            <p:ph type="subTitle" idx="7"/>
          </p:nvPr>
        </p:nvSpPr>
        <p:spPr>
          <a:xfrm>
            <a:off x="832450" y="3630625"/>
            <a:ext cx="3739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Portfolio Construction</a:t>
            </a:r>
            <a:endParaRPr dirty="0"/>
          </a:p>
        </p:txBody>
      </p:sp>
      <p:sp>
        <p:nvSpPr>
          <p:cNvPr id="22758" name="Google Shape;22758;p39"/>
          <p:cNvSpPr txBox="1">
            <a:spLocks noGrp="1"/>
          </p:cNvSpPr>
          <p:nvPr>
            <p:ph type="subTitle" idx="8"/>
          </p:nvPr>
        </p:nvSpPr>
        <p:spPr>
          <a:xfrm>
            <a:off x="1247950" y="3942800"/>
            <a:ext cx="29085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is the data used to select stocks?</a:t>
            </a:r>
            <a:endParaRPr dirty="0"/>
          </a:p>
        </p:txBody>
      </p:sp>
      <p:sp>
        <p:nvSpPr>
          <p:cNvPr id="22759" name="Google Shape;22759;p39"/>
          <p:cNvSpPr txBox="1">
            <a:spLocks noGrp="1"/>
          </p:cNvSpPr>
          <p:nvPr>
            <p:ph type="title" idx="9"/>
          </p:nvPr>
        </p:nvSpPr>
        <p:spPr>
          <a:xfrm>
            <a:off x="2182600" y="1415388"/>
            <a:ext cx="1039200" cy="58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760" name="Google Shape;22760;p39"/>
          <p:cNvSpPr txBox="1">
            <a:spLocks noGrp="1"/>
          </p:cNvSpPr>
          <p:nvPr>
            <p:ph type="title" idx="13"/>
          </p:nvPr>
        </p:nvSpPr>
        <p:spPr>
          <a:xfrm>
            <a:off x="5922135" y="1415388"/>
            <a:ext cx="1039200" cy="58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761" name="Google Shape;22761;p39"/>
          <p:cNvSpPr txBox="1">
            <a:spLocks noGrp="1"/>
          </p:cNvSpPr>
          <p:nvPr>
            <p:ph type="title" idx="14"/>
          </p:nvPr>
        </p:nvSpPr>
        <p:spPr>
          <a:xfrm>
            <a:off x="2182600" y="3004638"/>
            <a:ext cx="1039200" cy="58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762" name="Google Shape;22762;p39"/>
          <p:cNvSpPr txBox="1">
            <a:spLocks noGrp="1"/>
          </p:cNvSpPr>
          <p:nvPr>
            <p:ph type="title" idx="15"/>
          </p:nvPr>
        </p:nvSpPr>
        <p:spPr>
          <a:xfrm>
            <a:off x="5922135" y="3004648"/>
            <a:ext cx="1039200" cy="58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5" name="Google Shape;23755;p55"/>
          <p:cNvSpPr txBox="1">
            <a:spLocks noGrp="1"/>
          </p:cNvSpPr>
          <p:nvPr>
            <p:ph type="title"/>
          </p:nvPr>
        </p:nvSpPr>
        <p:spPr>
          <a:xfrm>
            <a:off x="722000" y="697150"/>
            <a:ext cx="7699800" cy="446100"/>
          </a:xfrm>
          <a:prstGeom prst="rect">
            <a:avLst/>
          </a:prstGeom>
          <a:ln w="9525" cap="flat" cmpd="sng">
            <a:solidFill>
              <a:srgbClr val="4C4C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Collection</a:t>
            </a:r>
            <a:endParaRPr dirty="0"/>
          </a:p>
        </p:txBody>
      </p:sp>
      <p:sp>
        <p:nvSpPr>
          <p:cNvPr id="23757" name="Google Shape;23757;p55"/>
          <p:cNvSpPr txBox="1"/>
          <p:nvPr/>
        </p:nvSpPr>
        <p:spPr>
          <a:xfrm>
            <a:off x="1382938" y="1524513"/>
            <a:ext cx="3851214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GDELT 2.0 </a:t>
            </a: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GKG </a:t>
            </a:r>
            <a:r>
              <a:rPr lang="en" sz="23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Database</a:t>
            </a:r>
            <a:endParaRPr sz="23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760" name="Google Shape;23760;p55"/>
          <p:cNvSpPr txBox="1"/>
          <p:nvPr/>
        </p:nvSpPr>
        <p:spPr>
          <a:xfrm>
            <a:off x="1168214" y="1837538"/>
            <a:ext cx="4373598" cy="1630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Wingdings" pitchFamily="2" charset="2"/>
              </a:rPr>
              <a:t>Files produced every 15 minutes</a:t>
            </a: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aleway"/>
                <a:ea typeface="Raleway"/>
                <a:cs typeface="Raleway"/>
                <a:sym typeface="Wingdings" pitchFamily="2" charset="2"/>
              </a:rPr>
              <a:t>135K records per day</a:t>
            </a:r>
            <a:r>
              <a:rPr lang="en" dirty="0">
                <a:latin typeface="Raleway"/>
                <a:ea typeface="Raleway"/>
                <a:cs typeface="Raleway"/>
                <a:sym typeface="Wingdings" pitchFamily="2" charset="2"/>
              </a:rPr>
              <a:t>, 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Wingdings" pitchFamily="2" charset="2"/>
              </a:rPr>
              <a:t>4.1M per month </a:t>
            </a: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dirty="0">
                <a:latin typeface="Raleway"/>
                <a:ea typeface="Raleway"/>
                <a:cs typeface="Raleway"/>
                <a:sym typeface="Raleway"/>
              </a:rPr>
              <a:t>26 columns </a:t>
            </a:r>
            <a:r>
              <a:rPr lang="en" dirty="0">
                <a:latin typeface="Raleway"/>
                <a:ea typeface="Raleway"/>
                <a:cs typeface="Raleway"/>
                <a:sym typeface="Wingdings" pitchFamily="2" charset="2"/>
              </a:rPr>
              <a:t> 3 columns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dirty="0">
                <a:latin typeface="Raleway"/>
                <a:ea typeface="Raleway"/>
                <a:cs typeface="Raleway"/>
                <a:sym typeface="Wingdings" pitchFamily="2" charset="2"/>
              </a:rPr>
              <a:t>Filtered based on website</a:t>
            </a:r>
          </a:p>
        </p:txBody>
      </p:sp>
      <p:sp>
        <p:nvSpPr>
          <p:cNvPr id="23763" name="Google Shape;23763;p55"/>
          <p:cNvSpPr/>
          <p:nvPr/>
        </p:nvSpPr>
        <p:spPr>
          <a:xfrm>
            <a:off x="1168213" y="1595625"/>
            <a:ext cx="214800" cy="214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69D9F06-A3DB-302D-4B87-3996D1063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838328"/>
              </p:ext>
            </p:extLst>
          </p:nvPr>
        </p:nvGraphicFramePr>
        <p:xfrm>
          <a:off x="5541811" y="1216820"/>
          <a:ext cx="2743200" cy="34004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525517">
                  <a:extLst>
                    <a:ext uri="{9D8B030D-6E8A-4147-A177-3AD203B41FA5}">
                      <a16:colId xmlns:a16="http://schemas.microsoft.com/office/drawing/2014/main" val="3073632440"/>
                    </a:ext>
                  </a:extLst>
                </a:gridCol>
                <a:gridCol w="1384505">
                  <a:extLst>
                    <a:ext uri="{9D8B030D-6E8A-4147-A177-3AD203B41FA5}">
                      <a16:colId xmlns:a16="http://schemas.microsoft.com/office/drawing/2014/main" val="2170272160"/>
                    </a:ext>
                  </a:extLst>
                </a:gridCol>
                <a:gridCol w="833178">
                  <a:extLst>
                    <a:ext uri="{9D8B030D-6E8A-4147-A177-3AD203B41FA5}">
                      <a16:colId xmlns:a16="http://schemas.microsoft.com/office/drawing/2014/main" val="514707234"/>
                    </a:ext>
                  </a:extLst>
                </a:gridCol>
              </a:tblGrid>
              <a:tr h="157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Rank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Website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Count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27257557"/>
                  </a:ext>
                </a:extLst>
              </a:tr>
              <a:tr h="15708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iheart.com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   161,187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5031684"/>
                  </a:ext>
                </a:extLst>
              </a:tr>
              <a:tr h="15708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msn.com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81,981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0789047"/>
                  </a:ext>
                </a:extLst>
              </a:tr>
              <a:tr h="15708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medium.com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48,707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1206430"/>
                  </a:ext>
                </a:extLst>
              </a:tr>
              <a:tr h="15708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reuters.com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37,931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3399425"/>
                  </a:ext>
                </a:extLst>
              </a:tr>
              <a:tr h="15708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yahoo.com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28,885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75684"/>
                  </a:ext>
                </a:extLst>
              </a:tr>
              <a:tr h="875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indiatimes.com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26,354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342670"/>
                  </a:ext>
                </a:extLst>
              </a:tr>
              <a:tr h="15708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prnewswire.com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22,544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865774"/>
                  </a:ext>
                </a:extLst>
              </a:tr>
              <a:tr h="15708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dailymail.co.uk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18,859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2716590"/>
                  </a:ext>
                </a:extLst>
              </a:tr>
              <a:tr h="1581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texasguardian.com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18,031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9676175"/>
                  </a:ext>
                </a:extLst>
              </a:tr>
              <a:tr h="15708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apnews.com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17,731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9329633"/>
                  </a:ext>
                </a:extLst>
              </a:tr>
              <a:tr h="15708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sandiegosun.com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16,727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544647"/>
                  </a:ext>
                </a:extLst>
              </a:tr>
              <a:tr h="1581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newyorktelegraph.com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16,668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8500014"/>
                  </a:ext>
                </a:extLst>
              </a:tr>
              <a:tr h="15708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ianslive.in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13,846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9071423"/>
                  </a:ext>
                </a:extLst>
              </a:tr>
              <a:tr h="15708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sfgate.com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12,787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2947389"/>
                  </a:ext>
                </a:extLst>
              </a:tr>
              <a:tr h="15708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chron.com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12,676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8743876"/>
                  </a:ext>
                </a:extLst>
              </a:tr>
              <a:tr h="973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marketwatch.com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12,166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447301"/>
                  </a:ext>
                </a:extLst>
              </a:tr>
              <a:tr h="1581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washingtontimes.com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11,970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4371346"/>
                  </a:ext>
                </a:extLst>
              </a:tr>
              <a:tr h="1581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onenewspage.com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11,206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3119413"/>
                  </a:ext>
                </a:extLst>
              </a:tr>
              <a:tr h="15708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thenews.com.pk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10,850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419871"/>
                  </a:ext>
                </a:extLst>
              </a:tr>
              <a:tr h="15708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thehindu.com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10,523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7884185"/>
                  </a:ext>
                </a:extLst>
              </a:tr>
            </a:tbl>
          </a:graphicData>
        </a:graphic>
      </p:graphicFrame>
      <p:sp>
        <p:nvSpPr>
          <p:cNvPr id="8" name="Google Shape;23757;p55">
            <a:extLst>
              <a:ext uri="{FF2B5EF4-FFF2-40B4-BE49-F238E27FC236}">
                <a16:creationId xmlns:a16="http://schemas.microsoft.com/office/drawing/2014/main" id="{CFE15E88-2C7A-8434-F480-55CF360B188C}"/>
              </a:ext>
            </a:extLst>
          </p:cNvPr>
          <p:cNvSpPr txBox="1"/>
          <p:nvPr/>
        </p:nvSpPr>
        <p:spPr>
          <a:xfrm>
            <a:off x="1382938" y="3468414"/>
            <a:ext cx="3851214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Yahoo Finance</a:t>
            </a:r>
            <a:endParaRPr sz="23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" name="Google Shape;23763;p55">
            <a:extLst>
              <a:ext uri="{FF2B5EF4-FFF2-40B4-BE49-F238E27FC236}">
                <a16:creationId xmlns:a16="http://schemas.microsoft.com/office/drawing/2014/main" id="{1E80D173-3C52-1B2A-F895-A02989608CDB}"/>
              </a:ext>
            </a:extLst>
          </p:cNvPr>
          <p:cNvSpPr/>
          <p:nvPr/>
        </p:nvSpPr>
        <p:spPr>
          <a:xfrm>
            <a:off x="1168213" y="3539526"/>
            <a:ext cx="214800" cy="214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3760;p55">
            <a:extLst>
              <a:ext uri="{FF2B5EF4-FFF2-40B4-BE49-F238E27FC236}">
                <a16:creationId xmlns:a16="http://schemas.microsoft.com/office/drawing/2014/main" id="{26A35BA1-A514-40EC-0C54-4C3C6FCB440F}"/>
              </a:ext>
            </a:extLst>
          </p:cNvPr>
          <p:cNvSpPr txBox="1"/>
          <p:nvPr/>
        </p:nvSpPr>
        <p:spPr>
          <a:xfrm>
            <a:off x="1168214" y="3772864"/>
            <a:ext cx="4373598" cy="58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Wingdings" pitchFamily="2" charset="2"/>
              </a:rPr>
              <a:t>2021 S&amp;P 500 individual stock daily returns</a:t>
            </a:r>
          </a:p>
        </p:txBody>
      </p:sp>
    </p:spTree>
    <p:extLst>
      <p:ext uri="{BB962C8B-B14F-4D97-AF65-F5344CB8AC3E}">
        <p14:creationId xmlns:p14="http://schemas.microsoft.com/office/powerpoint/2010/main" val="382351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6" name="Google Shape;24136;p76"/>
          <p:cNvSpPr txBox="1">
            <a:spLocks noGrp="1"/>
          </p:cNvSpPr>
          <p:nvPr>
            <p:ph type="title"/>
          </p:nvPr>
        </p:nvSpPr>
        <p:spPr>
          <a:xfrm>
            <a:off x="722000" y="697150"/>
            <a:ext cx="76998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Processing</a:t>
            </a:r>
            <a:endParaRPr dirty="0"/>
          </a:p>
        </p:txBody>
      </p:sp>
      <p:sp>
        <p:nvSpPr>
          <p:cNvPr id="24137" name="Google Shape;24137;p76"/>
          <p:cNvSpPr txBox="1"/>
          <p:nvPr/>
        </p:nvSpPr>
        <p:spPr>
          <a:xfrm>
            <a:off x="907800" y="3066001"/>
            <a:ext cx="1365000" cy="361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Web scrape</a:t>
            </a:r>
            <a:endParaRPr sz="16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38" name="Google Shape;24138;p76"/>
          <p:cNvSpPr txBox="1"/>
          <p:nvPr/>
        </p:nvSpPr>
        <p:spPr>
          <a:xfrm>
            <a:off x="2895600" y="3066001"/>
            <a:ext cx="1365000" cy="361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NLP</a:t>
            </a:r>
            <a:endParaRPr sz="16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39" name="Google Shape;24139;p76"/>
          <p:cNvSpPr txBox="1"/>
          <p:nvPr/>
        </p:nvSpPr>
        <p:spPr>
          <a:xfrm>
            <a:off x="4883400" y="3066001"/>
            <a:ext cx="1365000" cy="361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Volume</a:t>
            </a:r>
            <a:endParaRPr sz="16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40" name="Google Shape;24140;p76"/>
          <p:cNvSpPr txBox="1"/>
          <p:nvPr/>
        </p:nvSpPr>
        <p:spPr>
          <a:xfrm>
            <a:off x="6871200" y="3066004"/>
            <a:ext cx="1365000" cy="361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Cleaning</a:t>
            </a:r>
            <a:endParaRPr sz="16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42" name="Google Shape;24142;p76"/>
          <p:cNvSpPr txBox="1"/>
          <p:nvPr/>
        </p:nvSpPr>
        <p:spPr>
          <a:xfrm>
            <a:off x="2669631" y="1918351"/>
            <a:ext cx="1864198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Roberta Financial sentiment and readability</a:t>
            </a:r>
            <a:endParaRPr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43" name="Google Shape;24143;p76"/>
          <p:cNvSpPr txBox="1"/>
          <p:nvPr/>
        </p:nvSpPr>
        <p:spPr>
          <a:xfrm>
            <a:off x="4815300" y="3798676"/>
            <a:ext cx="1501200" cy="361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Article tagging</a:t>
            </a:r>
            <a:endParaRPr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44" name="Google Shape;24144;p76"/>
          <p:cNvSpPr txBox="1"/>
          <p:nvPr/>
        </p:nvSpPr>
        <p:spPr>
          <a:xfrm>
            <a:off x="6807612" y="1918351"/>
            <a:ext cx="15012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Weekends, holidays, no news, etc.</a:t>
            </a:r>
            <a:endParaRPr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4145" name="Google Shape;24145;p76"/>
          <p:cNvCxnSpPr>
            <a:stCxn id="24137" idx="3"/>
            <a:endCxn id="24138" idx="1"/>
          </p:cNvCxnSpPr>
          <p:nvPr/>
        </p:nvCxnSpPr>
        <p:spPr>
          <a:xfrm>
            <a:off x="2272800" y="3246901"/>
            <a:ext cx="622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46" name="Google Shape;24146;p76"/>
          <p:cNvCxnSpPr>
            <a:stCxn id="24138" idx="3"/>
            <a:endCxn id="24139" idx="1"/>
          </p:cNvCxnSpPr>
          <p:nvPr/>
        </p:nvCxnSpPr>
        <p:spPr>
          <a:xfrm>
            <a:off x="4260600" y="3246901"/>
            <a:ext cx="622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47" name="Google Shape;24147;p76"/>
          <p:cNvCxnSpPr>
            <a:stCxn id="24139" idx="3"/>
            <a:endCxn id="24140" idx="1"/>
          </p:cNvCxnSpPr>
          <p:nvPr/>
        </p:nvCxnSpPr>
        <p:spPr>
          <a:xfrm>
            <a:off x="6248400" y="3246901"/>
            <a:ext cx="622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49" name="Google Shape;24149;p76"/>
          <p:cNvCxnSpPr>
            <a:cxnSpLocks/>
            <a:stCxn id="24139" idx="2"/>
            <a:endCxn id="24143" idx="0"/>
          </p:cNvCxnSpPr>
          <p:nvPr/>
        </p:nvCxnSpPr>
        <p:spPr>
          <a:xfrm>
            <a:off x="5565900" y="3427801"/>
            <a:ext cx="0" cy="37087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50" name="Google Shape;24150;p76"/>
          <p:cNvCxnSpPr>
            <a:cxnSpLocks/>
            <a:endCxn id="24138" idx="0"/>
          </p:cNvCxnSpPr>
          <p:nvPr/>
        </p:nvCxnSpPr>
        <p:spPr>
          <a:xfrm>
            <a:off x="3578100" y="2753710"/>
            <a:ext cx="0" cy="312291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51" name="Google Shape;24151;p76"/>
          <p:cNvCxnSpPr>
            <a:cxnSpLocks/>
            <a:stCxn id="24138" idx="2"/>
          </p:cNvCxnSpPr>
          <p:nvPr/>
        </p:nvCxnSpPr>
        <p:spPr>
          <a:xfrm>
            <a:off x="3578100" y="3427801"/>
            <a:ext cx="0" cy="502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52" name="Google Shape;24152;p76"/>
          <p:cNvCxnSpPr>
            <a:cxnSpLocks/>
            <a:endCxn id="24137" idx="0"/>
          </p:cNvCxnSpPr>
          <p:nvPr/>
        </p:nvCxnSpPr>
        <p:spPr>
          <a:xfrm>
            <a:off x="1590300" y="2565476"/>
            <a:ext cx="0" cy="500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55" name="Google Shape;24155;p76"/>
          <p:cNvCxnSpPr>
            <a:cxnSpLocks/>
            <a:stCxn id="24140" idx="0"/>
            <a:endCxn id="24144" idx="2"/>
          </p:cNvCxnSpPr>
          <p:nvPr/>
        </p:nvCxnSpPr>
        <p:spPr>
          <a:xfrm flipV="1">
            <a:off x="7553700" y="2665951"/>
            <a:ext cx="4512" cy="400053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Beautiful Soup, Let's Make A Soup | by Arif Zainurrohman | MLearning.ai |  Medium">
            <a:extLst>
              <a:ext uri="{FF2B5EF4-FFF2-40B4-BE49-F238E27FC236}">
                <a16:creationId xmlns:a16="http://schemas.microsoft.com/office/drawing/2014/main" id="{7FC6ECE5-14F9-312F-5278-57D514E42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44" y="2185916"/>
            <a:ext cx="1362456" cy="37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ugging Face: The Artificial Intelligence Community Building the Future">
            <a:extLst>
              <a:ext uri="{FF2B5EF4-FFF2-40B4-BE49-F238E27FC236}">
                <a16:creationId xmlns:a16="http://schemas.microsoft.com/office/drawing/2014/main" id="{159C4A9B-EC51-07B8-E626-0FD00AD95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755" y="3930301"/>
            <a:ext cx="880687" cy="58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30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4136;p76">
            <a:extLst>
              <a:ext uri="{FF2B5EF4-FFF2-40B4-BE49-F238E27FC236}">
                <a16:creationId xmlns:a16="http://schemas.microsoft.com/office/drawing/2014/main" id="{1FB1E5A2-8D05-27A3-674C-F6DC04B047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000" y="697150"/>
            <a:ext cx="76998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Processing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37DC8-EABC-BE0A-8432-135B004B15F9}"/>
              </a:ext>
            </a:extLst>
          </p:cNvPr>
          <p:cNvSpPr txBox="1"/>
          <p:nvPr/>
        </p:nvSpPr>
        <p:spPr>
          <a:xfrm>
            <a:off x="1168213" y="1879214"/>
            <a:ext cx="3538960" cy="199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aleway" pitchFamily="2" charset="77"/>
              </a:rPr>
              <a:t>Daily open &amp; close prices</a:t>
            </a:r>
          </a:p>
          <a:p>
            <a:pPr marL="690563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latin typeface="Raleway" pitchFamily="2" charset="77"/>
                <a:sym typeface="Wingdings" pitchFamily="2" charset="2"/>
              </a:rPr>
              <a:t>Selenium, </a:t>
            </a:r>
            <a:r>
              <a:rPr lang="en-US" i="1" dirty="0" err="1">
                <a:latin typeface="Raleway" pitchFamily="2" charset="77"/>
                <a:sym typeface="Wingdings" pitchFamily="2" charset="2"/>
              </a:rPr>
              <a:t>ChromeDriverManager</a:t>
            </a:r>
            <a:endParaRPr lang="en-US" i="1" dirty="0">
              <a:latin typeface="Raleway" pitchFamily="2" charset="77"/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aleway" pitchFamily="2" charset="77"/>
                <a:sym typeface="Wingdings" pitchFamily="2" charset="2"/>
              </a:rPr>
              <a:t>News articles</a:t>
            </a:r>
          </a:p>
          <a:p>
            <a:pPr marL="690563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 err="1">
                <a:latin typeface="Raleway" pitchFamily="2" charset="77"/>
                <a:sym typeface="Wingdings" pitchFamily="2" charset="2"/>
              </a:rPr>
              <a:t>BeautifulSoup</a:t>
            </a:r>
            <a:endParaRPr lang="en-US" i="1" dirty="0">
              <a:latin typeface="Raleway" pitchFamily="2" charset="77"/>
              <a:sym typeface="Wingdings" pitchFamily="2" charset="2"/>
            </a:endParaRPr>
          </a:p>
          <a:p>
            <a:pPr marL="690563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latin typeface="Raleway" pitchFamily="2" charset="77"/>
                <a:sym typeface="Wingdings" pitchFamily="2" charset="2"/>
              </a:rPr>
              <a:t>~65K articles per month</a:t>
            </a:r>
          </a:p>
          <a:p>
            <a:pPr marL="690563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latin typeface="Raleway" pitchFamily="2" charset="77"/>
                <a:sym typeface="Wingdings" pitchFamily="2" charset="2"/>
                <a:hlinkClick r:id="rId3"/>
              </a:rPr>
              <a:t>Example Link</a:t>
            </a:r>
            <a:endParaRPr lang="en-US" i="1" dirty="0">
              <a:latin typeface="Raleway" pitchFamily="2" charset="77"/>
              <a:sym typeface="Wingdings" pitchFamily="2" charset="2"/>
            </a:endParaRPr>
          </a:p>
        </p:txBody>
      </p:sp>
      <p:sp>
        <p:nvSpPr>
          <p:cNvPr id="19" name="Google Shape;23757;p55">
            <a:extLst>
              <a:ext uri="{FF2B5EF4-FFF2-40B4-BE49-F238E27FC236}">
                <a16:creationId xmlns:a16="http://schemas.microsoft.com/office/drawing/2014/main" id="{7868F0D3-D893-DA12-07DF-DCBEE83491A0}"/>
              </a:ext>
            </a:extLst>
          </p:cNvPr>
          <p:cNvSpPr txBox="1"/>
          <p:nvPr/>
        </p:nvSpPr>
        <p:spPr>
          <a:xfrm>
            <a:off x="1382938" y="1524513"/>
            <a:ext cx="3851214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Web Scraping</a:t>
            </a:r>
            <a:endParaRPr sz="23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3763;p55">
            <a:extLst>
              <a:ext uri="{FF2B5EF4-FFF2-40B4-BE49-F238E27FC236}">
                <a16:creationId xmlns:a16="http://schemas.microsoft.com/office/drawing/2014/main" id="{8111F770-210C-8294-1EA8-709043258B6B}"/>
              </a:ext>
            </a:extLst>
          </p:cNvPr>
          <p:cNvSpPr/>
          <p:nvPr/>
        </p:nvSpPr>
        <p:spPr>
          <a:xfrm>
            <a:off x="1168213" y="1595625"/>
            <a:ext cx="214800" cy="214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F8BE3C5-C352-1061-813E-92722DA4BE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880"/>
          <a:stretch/>
        </p:blipFill>
        <p:spPr>
          <a:xfrm>
            <a:off x="4707172" y="1143250"/>
            <a:ext cx="3714627" cy="2690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A1FCFF-B42E-9BC5-46D2-E3269675F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6299" y="3833825"/>
            <a:ext cx="5905500" cy="87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9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4136;p76">
            <a:extLst>
              <a:ext uri="{FF2B5EF4-FFF2-40B4-BE49-F238E27FC236}">
                <a16:creationId xmlns:a16="http://schemas.microsoft.com/office/drawing/2014/main" id="{1FB1E5A2-8D05-27A3-674C-F6DC04B047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000" y="697150"/>
            <a:ext cx="76998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Processing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37DC8-EABC-BE0A-8432-135B004B15F9}"/>
              </a:ext>
            </a:extLst>
          </p:cNvPr>
          <p:cNvSpPr txBox="1"/>
          <p:nvPr/>
        </p:nvSpPr>
        <p:spPr>
          <a:xfrm>
            <a:off x="1168213" y="1879214"/>
            <a:ext cx="7253587" cy="700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aleway" pitchFamily="2" charset="77"/>
              </a:rPr>
              <a:t>Sentiment Analysis</a:t>
            </a:r>
          </a:p>
          <a:p>
            <a:pPr marL="690563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>
                <a:latin typeface="Raleway" pitchFamily="2" charset="77"/>
              </a:rPr>
              <a:t>HuggingFace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>
                <a:latin typeface="Raleway" pitchFamily="2" charset="77"/>
                <a:sym typeface="Wingdings" pitchFamily="2" charset="2"/>
              </a:rPr>
              <a:t> </a:t>
            </a:r>
            <a:r>
              <a:rPr lang="en-US" i="1" dirty="0" err="1">
                <a:latin typeface="Raleway" pitchFamily="2" charset="77"/>
                <a:sym typeface="Wingdings" pitchFamily="2" charset="2"/>
              </a:rPr>
              <a:t>distilroberta</a:t>
            </a:r>
            <a:r>
              <a:rPr lang="en-US" i="1" dirty="0">
                <a:latin typeface="Raleway" pitchFamily="2" charset="77"/>
                <a:sym typeface="Wingdings" pitchFamily="2" charset="2"/>
              </a:rPr>
              <a:t>-financial-news-sentiment-analysis model </a:t>
            </a:r>
          </a:p>
        </p:txBody>
      </p:sp>
      <p:sp>
        <p:nvSpPr>
          <p:cNvPr id="19" name="Google Shape;23757;p55">
            <a:extLst>
              <a:ext uri="{FF2B5EF4-FFF2-40B4-BE49-F238E27FC236}">
                <a16:creationId xmlns:a16="http://schemas.microsoft.com/office/drawing/2014/main" id="{7868F0D3-D893-DA12-07DF-DCBEE83491A0}"/>
              </a:ext>
            </a:extLst>
          </p:cNvPr>
          <p:cNvSpPr txBox="1"/>
          <p:nvPr/>
        </p:nvSpPr>
        <p:spPr>
          <a:xfrm>
            <a:off x="1382938" y="1524513"/>
            <a:ext cx="3851214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NLP</a:t>
            </a:r>
            <a:endParaRPr sz="23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3763;p55">
            <a:extLst>
              <a:ext uri="{FF2B5EF4-FFF2-40B4-BE49-F238E27FC236}">
                <a16:creationId xmlns:a16="http://schemas.microsoft.com/office/drawing/2014/main" id="{8111F770-210C-8294-1EA8-709043258B6B}"/>
              </a:ext>
            </a:extLst>
          </p:cNvPr>
          <p:cNvSpPr/>
          <p:nvPr/>
        </p:nvSpPr>
        <p:spPr>
          <a:xfrm>
            <a:off x="1168213" y="1595625"/>
            <a:ext cx="214800" cy="214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3A3EB3-E85D-139B-1B0C-C9C9CE9C1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00" y="2617477"/>
            <a:ext cx="7699800" cy="206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55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4136;p76">
            <a:extLst>
              <a:ext uri="{FF2B5EF4-FFF2-40B4-BE49-F238E27FC236}">
                <a16:creationId xmlns:a16="http://schemas.microsoft.com/office/drawing/2014/main" id="{1FB1E5A2-8D05-27A3-674C-F6DC04B047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000" y="697150"/>
            <a:ext cx="76998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Processing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37DC8-EABC-BE0A-8432-135B004B15F9}"/>
              </a:ext>
            </a:extLst>
          </p:cNvPr>
          <p:cNvSpPr txBox="1"/>
          <p:nvPr/>
        </p:nvSpPr>
        <p:spPr>
          <a:xfrm>
            <a:off x="1168213" y="1879214"/>
            <a:ext cx="4135095" cy="377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aleway" pitchFamily="2" charset="77"/>
                <a:sym typeface="Wingdings" pitchFamily="2" charset="2"/>
              </a:rPr>
              <a:t>Readability</a:t>
            </a:r>
            <a:endParaRPr lang="en-US" dirty="0">
              <a:latin typeface="Raleway" pitchFamily="2" charset="77"/>
            </a:endParaRPr>
          </a:p>
        </p:txBody>
      </p:sp>
      <p:sp>
        <p:nvSpPr>
          <p:cNvPr id="19" name="Google Shape;23757;p55">
            <a:extLst>
              <a:ext uri="{FF2B5EF4-FFF2-40B4-BE49-F238E27FC236}">
                <a16:creationId xmlns:a16="http://schemas.microsoft.com/office/drawing/2014/main" id="{7868F0D3-D893-DA12-07DF-DCBEE83491A0}"/>
              </a:ext>
            </a:extLst>
          </p:cNvPr>
          <p:cNvSpPr txBox="1"/>
          <p:nvPr/>
        </p:nvSpPr>
        <p:spPr>
          <a:xfrm>
            <a:off x="1382938" y="1524513"/>
            <a:ext cx="3851214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NLP</a:t>
            </a:r>
            <a:endParaRPr sz="23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3763;p55">
            <a:extLst>
              <a:ext uri="{FF2B5EF4-FFF2-40B4-BE49-F238E27FC236}">
                <a16:creationId xmlns:a16="http://schemas.microsoft.com/office/drawing/2014/main" id="{8111F770-210C-8294-1EA8-709043258B6B}"/>
              </a:ext>
            </a:extLst>
          </p:cNvPr>
          <p:cNvSpPr/>
          <p:nvPr/>
        </p:nvSpPr>
        <p:spPr>
          <a:xfrm>
            <a:off x="1168213" y="1595625"/>
            <a:ext cx="214800" cy="214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 descr="Calendar&#10;&#10;Description automatically generated with low confidence">
            <a:extLst>
              <a:ext uri="{FF2B5EF4-FFF2-40B4-BE49-F238E27FC236}">
                <a16:creationId xmlns:a16="http://schemas.microsoft.com/office/drawing/2014/main" id="{59BF3260-7921-1B91-4252-6AAF1AAFF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85" y="1143250"/>
            <a:ext cx="3982503" cy="3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50DD71-3383-4057-CFD2-AF07AC52F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016" y="3505200"/>
            <a:ext cx="4343136" cy="111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11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4136;p76">
            <a:extLst>
              <a:ext uri="{FF2B5EF4-FFF2-40B4-BE49-F238E27FC236}">
                <a16:creationId xmlns:a16="http://schemas.microsoft.com/office/drawing/2014/main" id="{1FB1E5A2-8D05-27A3-674C-F6DC04B047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000" y="697150"/>
            <a:ext cx="76998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Processing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37DC8-EABC-BE0A-8432-135B004B15F9}"/>
              </a:ext>
            </a:extLst>
          </p:cNvPr>
          <p:cNvSpPr txBox="1"/>
          <p:nvPr/>
        </p:nvSpPr>
        <p:spPr>
          <a:xfrm>
            <a:off x="1168213" y="1879214"/>
            <a:ext cx="3904772" cy="700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aleway" pitchFamily="2" charset="77"/>
              </a:rPr>
              <a:t>Importance factor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Raleway" pitchFamily="2" charset="77"/>
              </a:rPr>
              <a:t>Fuzzywuzzy</a:t>
            </a:r>
            <a:r>
              <a:rPr lang="en-US" dirty="0">
                <a:latin typeface="Raleway" pitchFamily="2" charset="77"/>
              </a:rPr>
              <a:t> </a:t>
            </a:r>
            <a:r>
              <a:rPr lang="en-US" dirty="0">
                <a:latin typeface="Raleway" pitchFamily="2" charset="77"/>
                <a:sym typeface="Wingdings" pitchFamily="2" charset="2"/>
              </a:rPr>
              <a:t> token set ratio</a:t>
            </a:r>
            <a:endParaRPr lang="en-US" dirty="0">
              <a:latin typeface="Raleway" pitchFamily="2" charset="77"/>
            </a:endParaRPr>
          </a:p>
        </p:txBody>
      </p:sp>
      <p:sp>
        <p:nvSpPr>
          <p:cNvPr id="19" name="Google Shape;23757;p55">
            <a:extLst>
              <a:ext uri="{FF2B5EF4-FFF2-40B4-BE49-F238E27FC236}">
                <a16:creationId xmlns:a16="http://schemas.microsoft.com/office/drawing/2014/main" id="{7868F0D3-D893-DA12-07DF-DCBEE83491A0}"/>
              </a:ext>
            </a:extLst>
          </p:cNvPr>
          <p:cNvSpPr txBox="1"/>
          <p:nvPr/>
        </p:nvSpPr>
        <p:spPr>
          <a:xfrm>
            <a:off x="1382938" y="1524513"/>
            <a:ext cx="3851214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Volume</a:t>
            </a:r>
            <a:endParaRPr sz="23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3763;p55">
            <a:extLst>
              <a:ext uri="{FF2B5EF4-FFF2-40B4-BE49-F238E27FC236}">
                <a16:creationId xmlns:a16="http://schemas.microsoft.com/office/drawing/2014/main" id="{8111F770-210C-8294-1EA8-709043258B6B}"/>
              </a:ext>
            </a:extLst>
          </p:cNvPr>
          <p:cNvSpPr/>
          <p:nvPr/>
        </p:nvSpPr>
        <p:spPr>
          <a:xfrm>
            <a:off x="1168213" y="1595625"/>
            <a:ext cx="214800" cy="214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A7D67CCA-6F6E-057F-968B-705291250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213" y="2554624"/>
            <a:ext cx="3091642" cy="202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27ADC6-4890-EB12-8502-CDD024A7F73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4259855" y="3565150"/>
            <a:ext cx="8131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Chart&#10;&#10;Description automatically generated with medium confidence">
            <a:extLst>
              <a:ext uri="{FF2B5EF4-FFF2-40B4-BE49-F238E27FC236}">
                <a16:creationId xmlns:a16="http://schemas.microsoft.com/office/drawing/2014/main" id="{2E03552F-2FC3-19F9-73D8-21776B97C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985" y="2554624"/>
            <a:ext cx="3090672" cy="202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1228370-A991-5849-0CE6-B5AFD8AD9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4960" y="1176947"/>
            <a:ext cx="1416050" cy="14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76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4136;p76">
            <a:extLst>
              <a:ext uri="{FF2B5EF4-FFF2-40B4-BE49-F238E27FC236}">
                <a16:creationId xmlns:a16="http://schemas.microsoft.com/office/drawing/2014/main" id="{1FB1E5A2-8D05-27A3-674C-F6DC04B047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000" y="697150"/>
            <a:ext cx="76998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Processing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37DC8-EABC-BE0A-8432-135B004B15F9}"/>
              </a:ext>
            </a:extLst>
          </p:cNvPr>
          <p:cNvSpPr txBox="1"/>
          <p:nvPr/>
        </p:nvSpPr>
        <p:spPr>
          <a:xfrm>
            <a:off x="1168213" y="1879214"/>
            <a:ext cx="3904772" cy="377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aleway" pitchFamily="2" charset="77"/>
              </a:rPr>
              <a:t>Weekends &amp; Holidays</a:t>
            </a:r>
          </a:p>
        </p:txBody>
      </p:sp>
      <p:sp>
        <p:nvSpPr>
          <p:cNvPr id="19" name="Google Shape;23757;p55">
            <a:extLst>
              <a:ext uri="{FF2B5EF4-FFF2-40B4-BE49-F238E27FC236}">
                <a16:creationId xmlns:a16="http://schemas.microsoft.com/office/drawing/2014/main" id="{7868F0D3-D893-DA12-07DF-DCBEE83491A0}"/>
              </a:ext>
            </a:extLst>
          </p:cNvPr>
          <p:cNvSpPr txBox="1"/>
          <p:nvPr/>
        </p:nvSpPr>
        <p:spPr>
          <a:xfrm>
            <a:off x="1382938" y="1524513"/>
            <a:ext cx="3851214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Data Cleaning</a:t>
            </a:r>
            <a:endParaRPr sz="23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3763;p55">
            <a:extLst>
              <a:ext uri="{FF2B5EF4-FFF2-40B4-BE49-F238E27FC236}">
                <a16:creationId xmlns:a16="http://schemas.microsoft.com/office/drawing/2014/main" id="{8111F770-210C-8294-1EA8-709043258B6B}"/>
              </a:ext>
            </a:extLst>
          </p:cNvPr>
          <p:cNvSpPr/>
          <p:nvPr/>
        </p:nvSpPr>
        <p:spPr>
          <a:xfrm>
            <a:off x="1168213" y="1595625"/>
            <a:ext cx="214800" cy="214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BC40B20-947C-5B17-6BE1-F228C78E6495}"/>
              </a:ext>
            </a:extLst>
          </p:cNvPr>
          <p:cNvGrpSpPr/>
          <p:nvPr/>
        </p:nvGrpSpPr>
        <p:grpSpPr>
          <a:xfrm>
            <a:off x="3670300" y="2933136"/>
            <a:ext cx="4751500" cy="1783080"/>
            <a:chOff x="3670300" y="2978162"/>
            <a:chExt cx="4751500" cy="1730530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9F2DA22F-8EB2-718F-AF69-8C9ADB4521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0300" y="2978162"/>
              <a:ext cx="2100511" cy="1730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4A87B50-5A5E-D99A-E88A-B8A38FB96234}"/>
                </a:ext>
              </a:extLst>
            </p:cNvPr>
            <p:cNvCxnSpPr>
              <a:cxnSpLocks/>
              <a:stCxn id="3074" idx="3"/>
              <a:endCxn id="3076" idx="1"/>
            </p:cNvCxnSpPr>
            <p:nvPr/>
          </p:nvCxnSpPr>
          <p:spPr>
            <a:xfrm>
              <a:off x="5770811" y="3843427"/>
              <a:ext cx="55047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70607A43-4587-4712-AFD9-E349908B6F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1289" y="2978162"/>
              <a:ext cx="2100511" cy="1730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FD2E4BA-42C4-9273-F1C8-458C62DC82DB}"/>
              </a:ext>
            </a:extLst>
          </p:cNvPr>
          <p:cNvGrpSpPr/>
          <p:nvPr/>
        </p:nvGrpSpPr>
        <p:grpSpPr>
          <a:xfrm>
            <a:off x="3670300" y="1143249"/>
            <a:ext cx="4751500" cy="1789877"/>
            <a:chOff x="3670300" y="1143249"/>
            <a:chExt cx="4751500" cy="1789877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A1DE2931-0917-2DF7-4D8F-43BC949B89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0300" y="1143250"/>
              <a:ext cx="2100511" cy="1789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3C96AE99-6CEF-E938-EA4A-2C24F3F71B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1289" y="1143249"/>
              <a:ext cx="2100511" cy="1789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4E2311A-32A9-237D-1B7F-F9EAB4233870}"/>
                </a:ext>
              </a:extLst>
            </p:cNvPr>
            <p:cNvCxnSpPr>
              <a:cxnSpLocks/>
              <a:stCxn id="3078" idx="3"/>
              <a:endCxn id="3080" idx="1"/>
            </p:cNvCxnSpPr>
            <p:nvPr/>
          </p:nvCxnSpPr>
          <p:spPr>
            <a:xfrm>
              <a:off x="5770811" y="2038188"/>
              <a:ext cx="55047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14904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 Visual Effect Stickers MK Campaign by Slidesgo">
  <a:themeElements>
    <a:clrScheme name="Simple Light">
      <a:dk1>
        <a:srgbClr val="000000"/>
      </a:dk1>
      <a:lt1>
        <a:srgbClr val="FCF5EF"/>
      </a:lt1>
      <a:dk2>
        <a:srgbClr val="FFFFFF"/>
      </a:dk2>
      <a:lt2>
        <a:srgbClr val="DCDCDC"/>
      </a:lt2>
      <a:accent1>
        <a:srgbClr val="ACACAC"/>
      </a:accent1>
      <a:accent2>
        <a:srgbClr val="4C4C4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</TotalTime>
  <Words>635</Words>
  <Application>Microsoft Macintosh PowerPoint</Application>
  <PresentationFormat>On-screen Show (16:9)</PresentationFormat>
  <Paragraphs>200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Arial</vt:lpstr>
      <vt:lpstr>Raleway</vt:lpstr>
      <vt:lpstr>Courier New</vt:lpstr>
      <vt:lpstr>Geometric Visual Effect Stickers MK Campaign by Slidesgo</vt:lpstr>
      <vt:lpstr>Deriving Stock Alpha From News</vt:lpstr>
      <vt:lpstr>Framework</vt:lpstr>
      <vt:lpstr>Data Collection</vt:lpstr>
      <vt:lpstr>Data Processing</vt:lpstr>
      <vt:lpstr>Data Processing</vt:lpstr>
      <vt:lpstr>Data Processing</vt:lpstr>
      <vt:lpstr>Data Processing</vt:lpstr>
      <vt:lpstr>Data Processing</vt:lpstr>
      <vt:lpstr>Data Processing</vt:lpstr>
      <vt:lpstr>Data Processing</vt:lpstr>
      <vt:lpstr>Data Processing</vt:lpstr>
      <vt:lpstr>Portfolio Construction</vt:lpstr>
      <vt:lpstr>Results</vt:lpstr>
      <vt:lpstr>Results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Deriving Alpha From News</dc:title>
  <cp:lastModifiedBy>Painter, Ty D</cp:lastModifiedBy>
  <cp:revision>48</cp:revision>
  <cp:lastPrinted>2022-05-06T17:45:47Z</cp:lastPrinted>
  <dcterms:modified xsi:type="dcterms:W3CDTF">2022-05-06T20:17:17Z</dcterms:modified>
</cp:coreProperties>
</file>