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S%26P_500_compan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epo.com/repo/HLasse-TextDescriptives-python-science-and-data-analysis" TargetMode="External"/><Relationship Id="rId2" Type="http://schemas.openxmlformats.org/officeDocument/2006/relationships/hyperlink" Target="https://pypi.org/project/smjsindust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aint/capstone" TargetMode="External"/><Relationship Id="rId2" Type="http://schemas.openxmlformats.org/officeDocument/2006/relationships/hyperlink" Target="https://huggingface.co/mrm8488/distilroberta-finetuned-financial-news-sentiment-analysis?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#2</a:t>
            </a:r>
          </a:p>
          <a:p>
            <a:r>
              <a:rPr lang="en-US" dirty="0"/>
              <a:t>1/27/21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30D5-71A9-8543-9FA2-7A5231B5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GDELTA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E542-EE4A-2F4A-8947-A60874B6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r>
              <a:rPr lang="en-US" dirty="0"/>
              <a:t>Automated a script to download all the </a:t>
            </a:r>
            <a:r>
              <a:rPr lang="en-US" dirty="0" err="1"/>
              <a:t>gkg.csv</a:t>
            </a:r>
            <a:r>
              <a:rPr lang="en-US" dirty="0"/>
              <a:t> files for 2021</a:t>
            </a:r>
          </a:p>
          <a:p>
            <a:pPr lvl="1"/>
            <a:r>
              <a:rPr lang="en-US" dirty="0"/>
              <a:t>Trouble handling data (~25+ days of data)</a:t>
            </a:r>
          </a:p>
          <a:p>
            <a:r>
              <a:rPr lang="en-US" dirty="0"/>
              <a:t>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205490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7645-0E41-1E40-823D-E9903F65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1267"/>
          </a:xfrm>
        </p:spPr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5CE8-0FEF-AD4F-BE0E-7643782D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7067"/>
            <a:ext cx="5535637" cy="3581400"/>
          </a:xfrm>
        </p:spPr>
        <p:txBody>
          <a:bodyPr/>
          <a:lstStyle/>
          <a:p>
            <a:r>
              <a:rPr lang="en-US" dirty="0"/>
              <a:t>Gathered S&amp;P 500 companies (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 ticker into Yahoo Finance</a:t>
            </a:r>
          </a:p>
          <a:p>
            <a:pPr lvl="1"/>
            <a:r>
              <a:rPr lang="en-US" dirty="0"/>
              <a:t>Historical Data (12/31/20 – 12/30/21)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1ACBEF-AF88-7140-8BDB-AD9D978D1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64269"/>
            <a:ext cx="10744200" cy="157480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271C341-A36B-864F-8729-75B1AA2A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264" y="3634937"/>
            <a:ext cx="4724400" cy="31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1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0BFA-2720-434E-BB8E-02060CA8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037"/>
          </a:xfrm>
        </p:spPr>
        <p:txBody>
          <a:bodyPr/>
          <a:lstStyle/>
          <a:p>
            <a:r>
              <a:rPr lang="en-US" dirty="0"/>
              <a:t>NLP -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0323-C858-DF4F-BE2C-BCA588C5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0837"/>
            <a:ext cx="9601200" cy="4446563"/>
          </a:xfrm>
        </p:spPr>
        <p:txBody>
          <a:bodyPr/>
          <a:lstStyle/>
          <a:p>
            <a:r>
              <a:rPr lang="en-US" dirty="0">
                <a:hlinkClick r:id="rId2"/>
              </a:rPr>
              <a:t>smjsindustry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Client library of Amazon </a:t>
            </a:r>
            <a:r>
              <a:rPr lang="en-US" dirty="0" err="1"/>
              <a:t>SageMaker</a:t>
            </a:r>
            <a:r>
              <a:rPr lang="en-US" dirty="0"/>
              <a:t> Jumpstart</a:t>
            </a:r>
          </a:p>
          <a:p>
            <a:pPr lvl="1"/>
            <a:r>
              <a:rPr lang="en-US" dirty="0"/>
              <a:t>“process financial text documents with features such as summarization and scoring for sentiment, litigiousness, risk, and readability”</a:t>
            </a:r>
          </a:p>
          <a:p>
            <a:r>
              <a:rPr lang="en-US" dirty="0">
                <a:hlinkClick r:id="rId3"/>
              </a:rPr>
              <a:t>TextDescriptives</a:t>
            </a:r>
            <a:endParaRPr lang="en-US" dirty="0"/>
          </a:p>
          <a:p>
            <a:pPr lvl="1"/>
            <a:r>
              <a:rPr lang="en-US" i="0" dirty="0"/>
              <a:t>Python library</a:t>
            </a:r>
          </a:p>
          <a:p>
            <a:pPr lvl="1"/>
            <a:r>
              <a:rPr lang="en-US" dirty="0"/>
              <a:t>“used to calculate several descriptive statistics, readability metrics, and metrics related to dependency distance”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5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13D1-9B10-DD41-A5A7-05A80E8C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2448-44EE-5F41-ABF6-B967076E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Finished loading all GDELT data</a:t>
            </a:r>
          </a:p>
          <a:p>
            <a:r>
              <a:rPr lang="en-US" dirty="0"/>
              <a:t>Initial EDA on GDELT data </a:t>
            </a:r>
          </a:p>
          <a:p>
            <a:pPr lvl="1"/>
            <a:r>
              <a:rPr lang="en-US" dirty="0"/>
              <a:t>Filter most popular websites</a:t>
            </a:r>
          </a:p>
          <a:p>
            <a:pPr lvl="1"/>
            <a:r>
              <a:rPr lang="en-US" dirty="0"/>
              <a:t>Volume count for keywords, companies, sectors </a:t>
            </a:r>
            <a:r>
              <a:rPr lang="en-US" b="1" dirty="0"/>
              <a:t>(Michael’s code)</a:t>
            </a:r>
          </a:p>
          <a:p>
            <a:r>
              <a:rPr lang="en-US" dirty="0"/>
              <a:t>Start developing web scraping templates</a:t>
            </a:r>
          </a:p>
          <a:p>
            <a:pPr lvl="1"/>
            <a:r>
              <a:rPr lang="en-US" dirty="0"/>
              <a:t>How many websites?</a:t>
            </a:r>
          </a:p>
          <a:p>
            <a:r>
              <a:rPr lang="en-US" dirty="0"/>
              <a:t>Connect </a:t>
            </a:r>
            <a:r>
              <a:rPr lang="en-US" dirty="0" err="1"/>
              <a:t>HuggingFace</a:t>
            </a:r>
            <a:r>
              <a:rPr lang="en-US" dirty="0"/>
              <a:t> API (</a:t>
            </a:r>
            <a:r>
              <a:rPr lang="en-US" b="1" dirty="0">
                <a:hlinkClick r:id="rId2"/>
              </a:rPr>
              <a:t>distilRoberta-financial-sentiment</a:t>
            </a:r>
            <a:r>
              <a:rPr lang="en-US" b="1" dirty="0"/>
              <a:t>)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01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1438</TotalTime>
  <Words>160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Deriving Alpha from News: GDELT</vt:lpstr>
      <vt:lpstr>GDELTA Data</vt:lpstr>
      <vt:lpstr>Stock Data</vt:lpstr>
      <vt:lpstr>NLP - Readability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13</cp:revision>
  <cp:lastPrinted>2022-01-27T15:11:14Z</cp:lastPrinted>
  <dcterms:created xsi:type="dcterms:W3CDTF">2022-01-13T01:41:16Z</dcterms:created>
  <dcterms:modified xsi:type="dcterms:W3CDTF">2022-01-27T15:11:29Z</dcterms:modified>
</cp:coreProperties>
</file>