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4770"/>
  </p:normalViewPr>
  <p:slideViewPr>
    <p:cSldViewPr snapToGrid="0" snapToObjects="1">
      <p:cViewPr varScale="1">
        <p:scale>
          <a:sx n="91" d="100"/>
          <a:sy n="91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rm8488/distilroberta-finetuned-financial-news-sentiment-analysis?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huggingface.co/human-centered-summarization/financial-summarization-pegas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aint/capst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#3</a:t>
            </a:r>
          </a:p>
          <a:p>
            <a:r>
              <a:rPr lang="en-US" dirty="0"/>
              <a:t>2/10/21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30D5-71A9-8543-9FA2-7A5231B5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E542-EE4A-2F4A-8947-A60874B6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Can now read in monthly data</a:t>
            </a:r>
          </a:p>
          <a:p>
            <a:r>
              <a:rPr lang="en-US" dirty="0"/>
              <a:t>Each month is ~12 GB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Storage…</a:t>
            </a:r>
          </a:p>
          <a:p>
            <a:pPr lvl="1"/>
            <a:r>
              <a:rPr lang="en-US" dirty="0">
                <a:sym typeface="Wingdings" pitchFamily="2" charset="2"/>
              </a:rPr>
              <a:t>Zipped files are ~3 GB</a:t>
            </a:r>
          </a:p>
          <a:p>
            <a:r>
              <a:rPr lang="en-US" dirty="0">
                <a:sym typeface="Wingdings" pitchFamily="2" charset="2"/>
              </a:rPr>
              <a:t>January 2021 value counts</a:t>
            </a:r>
          </a:p>
          <a:p>
            <a:pPr lvl="1"/>
            <a:r>
              <a:rPr lang="en-US" dirty="0">
                <a:sym typeface="Wingdings" pitchFamily="2" charset="2"/>
              </a:rPr>
              <a:t>Websites</a:t>
            </a:r>
          </a:p>
          <a:p>
            <a:pPr lvl="1"/>
            <a:r>
              <a:rPr lang="en-US" dirty="0">
                <a:sym typeface="Wingdings" pitchFamily="2" charset="2"/>
              </a:rPr>
              <a:t>Keywords</a:t>
            </a:r>
          </a:p>
          <a:p>
            <a:pPr lvl="1"/>
            <a:r>
              <a:rPr lang="en-US" dirty="0">
                <a:sym typeface="Wingdings" pitchFamily="2" charset="2"/>
              </a:rPr>
              <a:t>Topics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6909E9-08AF-1D44-9330-1BC145F3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9001"/>
              </p:ext>
            </p:extLst>
          </p:nvPr>
        </p:nvGraphicFramePr>
        <p:xfrm>
          <a:off x="6950074" y="685800"/>
          <a:ext cx="3488153" cy="5181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960">
                  <a:extLst>
                    <a:ext uri="{9D8B030D-6E8A-4147-A177-3AD203B41FA5}">
                      <a16:colId xmlns:a16="http://schemas.microsoft.com/office/drawing/2014/main" val="462353761"/>
                    </a:ext>
                  </a:extLst>
                </a:gridCol>
                <a:gridCol w="2344233">
                  <a:extLst>
                    <a:ext uri="{9D8B030D-6E8A-4147-A177-3AD203B41FA5}">
                      <a16:colId xmlns:a16="http://schemas.microsoft.com/office/drawing/2014/main" val="933113845"/>
                    </a:ext>
                  </a:extLst>
                </a:gridCol>
                <a:gridCol w="571960">
                  <a:extLst>
                    <a:ext uri="{9D8B030D-6E8A-4147-A177-3AD203B41FA5}">
                      <a16:colId xmlns:a16="http://schemas.microsoft.com/office/drawing/2014/main" val="2114608079"/>
                    </a:ext>
                  </a:extLst>
                </a:gridCol>
              </a:tblGrid>
              <a:tr h="1919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website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extLst>
                  <a:ext uri="{0D108BD9-81ED-4DB2-BD59-A6C34878D82A}">
                    <a16:rowId xmlns:a16="http://schemas.microsoft.com/office/drawing/2014/main" val="2238102440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iheart.com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161187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1393905184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msn.com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81981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23212014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medium.com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48707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401894734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reuters.com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37931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652024322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yahoo.com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28885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1615654479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indiatimes.com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26354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99397580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prnewswire.com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22544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578579598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dailymail.co.uk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18859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82593524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texasguardian.com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508541192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apnews.com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17731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405933444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sandiegosun.com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16727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1972937505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newyorktelegraph.com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55157060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ianslive.in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13846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985058252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sfgate.com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12787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94283079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chron.com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12676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4060400067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marketwatch.com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12166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633246098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washingtontimes.com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11970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724446188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onenewspage.com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783578568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thenews.com.pk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10850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409724029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thehindu.com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10523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909631717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tmcnet.com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10394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53596406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finanznachrichten.de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9590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592676437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business-standard.com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9512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77900636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upstract.com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9483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52323522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investegate.co.uk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9434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908608400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chinadaily.com.cn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1676924829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B77BB04-551F-6742-BD06-99D6EB185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3493"/>
              </p:ext>
            </p:extLst>
          </p:nvPr>
        </p:nvGraphicFramePr>
        <p:xfrm>
          <a:off x="8694150" y="591053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4150" y="591053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7645-0E41-1E40-823D-E9903F65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267"/>
          </a:xfrm>
        </p:spPr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5CE8-0FEF-AD4F-BE0E-7643782D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067"/>
            <a:ext cx="9601200" cy="3581400"/>
          </a:xfrm>
        </p:spPr>
        <p:txBody>
          <a:bodyPr/>
          <a:lstStyle/>
          <a:p>
            <a:r>
              <a:rPr lang="en-US" dirty="0"/>
              <a:t>Gathered dates of addition/removal from S&amp;P 500, sector, and industry</a:t>
            </a:r>
          </a:p>
          <a:p>
            <a:pPr lvl="1"/>
            <a:r>
              <a:rPr lang="en-US" dirty="0"/>
              <a:t>Market cap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A45CC0-8118-DF43-BEEC-7EC77295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71" y="2350705"/>
            <a:ext cx="4865614" cy="315247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3A2CD5-8AE1-2F44-895D-68101500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3" y="2350704"/>
            <a:ext cx="5410899" cy="31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BFA-2720-434E-BB8E-02060CA8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Web Scraping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0323-C858-DF4F-BE2C-BCA588C5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837"/>
            <a:ext cx="9601200" cy="5331655"/>
          </a:xfrm>
        </p:spPr>
        <p:txBody>
          <a:bodyPr/>
          <a:lstStyle/>
          <a:p>
            <a:r>
              <a:rPr lang="en-US" dirty="0"/>
              <a:t>List of 100 most popular websites for January 2021</a:t>
            </a:r>
          </a:p>
          <a:p>
            <a:pPr lvl="1"/>
            <a:r>
              <a:rPr lang="en-US" dirty="0"/>
              <a:t>Foreign websites</a:t>
            </a:r>
          </a:p>
          <a:p>
            <a:pPr lvl="1"/>
            <a:r>
              <a:rPr lang="en-US" dirty="0"/>
              <a:t>Website subscriptions</a:t>
            </a:r>
          </a:p>
          <a:p>
            <a:pPr lvl="1"/>
            <a:r>
              <a:rPr lang="en-US" dirty="0"/>
              <a:t>Created a template for yahoo.com URLs</a:t>
            </a:r>
          </a:p>
          <a:p>
            <a:pPr lvl="1"/>
            <a:r>
              <a:rPr lang="en-US" dirty="0"/>
              <a:t>Some dead URLs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04D054-9768-5644-8866-2CD18CEEB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8"/>
          <a:stretch/>
        </p:blipFill>
        <p:spPr>
          <a:xfrm>
            <a:off x="845358" y="3267636"/>
            <a:ext cx="4132592" cy="3590364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DD4DBB-5128-A849-BAD6-7696F6D7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089" y="3267636"/>
            <a:ext cx="6987395" cy="35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BFA-2720-434E-BB8E-02060CA8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0323-C858-DF4F-BE2C-BCA588C5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837"/>
            <a:ext cx="9601200" cy="5331655"/>
          </a:xfrm>
        </p:spPr>
        <p:txBody>
          <a:bodyPr/>
          <a:lstStyle/>
          <a:p>
            <a:r>
              <a:rPr lang="en-US" b="1" dirty="0">
                <a:hlinkClick r:id="rId3"/>
              </a:rPr>
              <a:t>distilRoberta-financial-sentiment</a:t>
            </a:r>
            <a:endParaRPr lang="en-US" b="1" dirty="0"/>
          </a:p>
          <a:p>
            <a:pPr lvl="1"/>
            <a:r>
              <a:rPr lang="en-US" dirty="0"/>
              <a:t>Entire article is too big to pass 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i="0" dirty="0">
                <a:hlinkClick r:id="rId4"/>
              </a:rPr>
              <a:t>PEGASUS for Financial Summarization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96B2D-4283-2D4D-BD11-B669CE8D8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941" y="2161375"/>
            <a:ext cx="4422423" cy="17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7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3D1-9B10-DD41-A5A7-05A80E8C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2448-44EE-5F41-ABF6-B967076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29250"/>
          </a:xfrm>
        </p:spPr>
        <p:txBody>
          <a:bodyPr>
            <a:normAutofit/>
          </a:bodyPr>
          <a:lstStyle/>
          <a:p>
            <a:r>
              <a:rPr lang="en-US" dirty="0"/>
              <a:t>GDELT data storage</a:t>
            </a:r>
          </a:p>
          <a:p>
            <a:r>
              <a:rPr lang="en-US" dirty="0"/>
              <a:t>Additional web scraping templates</a:t>
            </a:r>
          </a:p>
          <a:p>
            <a:r>
              <a:rPr lang="en-US" dirty="0"/>
              <a:t>Adjust HuggingFace API parameters</a:t>
            </a:r>
          </a:p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0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1744</TotalTime>
  <Words>257</Words>
  <Application>Microsoft Macintosh PowerPoint</Application>
  <PresentationFormat>Widescreen</PresentationFormat>
  <Paragraphs>117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Crop</vt:lpstr>
      <vt:lpstr>Microsoft Excel Worksheet</vt:lpstr>
      <vt:lpstr>Deriving Alpha from News: GDELT</vt:lpstr>
      <vt:lpstr>GDELT Data</vt:lpstr>
      <vt:lpstr>Stock Data</vt:lpstr>
      <vt:lpstr>Web Scraping </vt:lpstr>
      <vt:lpstr>NLP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19</cp:revision>
  <cp:lastPrinted>2022-01-27T15:11:14Z</cp:lastPrinted>
  <dcterms:created xsi:type="dcterms:W3CDTF">2022-01-13T01:41:16Z</dcterms:created>
  <dcterms:modified xsi:type="dcterms:W3CDTF">2022-02-10T19:56:44Z</dcterms:modified>
</cp:coreProperties>
</file>