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5"/>
    <p:restoredTop sz="78901"/>
  </p:normalViewPr>
  <p:slideViewPr>
    <p:cSldViewPr snapToGrid="0" snapToObjects="1">
      <p:cViewPr varScale="1">
        <p:scale>
          <a:sx n="75" d="100"/>
          <a:sy n="75" d="100"/>
        </p:scale>
        <p:origin x="15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3C16F-5917-CB4A-9766-432F9F6484BE}" type="datetimeFigureOut">
              <a:rPr lang="en-US" smtClean="0"/>
              <a:t>3/23/22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C6F-A1CF-C841-93A6-DE7EF9B4AD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0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50C6F-A1CF-C841-93A6-DE7EF9B4AD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8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3/23/22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55576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3/23/22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6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3/23/22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7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3/23/22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8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3/23/22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64051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3/23/22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3/23/22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7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3/23/22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9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3/23/22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3/23/22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509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3/23/22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460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3/23/22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135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AC77-0A00-D845-A115-51253B2DD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cap="none" dirty="0"/>
              <a:t>Deriving Alpha from News: GDELT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E10A3-F3D0-3F47-A6A9-89361E939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 Painter</a:t>
            </a:r>
          </a:p>
          <a:p>
            <a:r>
              <a:rPr lang="en-US" dirty="0"/>
              <a:t>Capstone Update #5</a:t>
            </a:r>
          </a:p>
          <a:p>
            <a:r>
              <a:rPr lang="en-US" dirty="0"/>
              <a:t>3/9/22</a:t>
            </a:r>
          </a:p>
        </p:txBody>
      </p:sp>
    </p:spTree>
    <p:extLst>
      <p:ext uri="{BB962C8B-B14F-4D97-AF65-F5344CB8AC3E}">
        <p14:creationId xmlns:p14="http://schemas.microsoft.com/office/powerpoint/2010/main" val="43973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F04-5E19-4141-B12D-8FD8441D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GDELT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CD2B-BA87-0548-8BA2-DEEC173EA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Storage issues resolved</a:t>
            </a:r>
          </a:p>
          <a:p>
            <a:pPr lvl="1"/>
            <a:r>
              <a:rPr lang="en-US" dirty="0"/>
              <a:t>Removed columns to only contain date, website, URL</a:t>
            </a:r>
          </a:p>
          <a:p>
            <a:pPr lvl="1"/>
            <a:r>
              <a:rPr lang="en-US" dirty="0"/>
              <a:t>~15MB per month</a:t>
            </a:r>
          </a:p>
        </p:txBody>
      </p:sp>
    </p:spTree>
    <p:extLst>
      <p:ext uri="{BB962C8B-B14F-4D97-AF65-F5344CB8AC3E}">
        <p14:creationId xmlns:p14="http://schemas.microsoft.com/office/powerpoint/2010/main" val="125902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274D-E8C4-5B43-9A89-125AFAA0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S&amp;P 500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BAE4-2D53-4C40-81DD-4B6B71600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Gathered quarterly market cap size</a:t>
            </a:r>
          </a:p>
          <a:p>
            <a:r>
              <a:rPr lang="en-US" dirty="0"/>
              <a:t>Add a label for small, mid, large cap sizes for S&amp;P 500</a:t>
            </a:r>
          </a:p>
          <a:p>
            <a:pPr lvl="1"/>
            <a:r>
              <a:rPr lang="en-US" dirty="0"/>
              <a:t>Large: &gt;= $100B</a:t>
            </a:r>
          </a:p>
          <a:p>
            <a:pPr lvl="1"/>
            <a:r>
              <a:rPr lang="en-US" dirty="0"/>
              <a:t>Mid: $50B - $100B</a:t>
            </a:r>
          </a:p>
          <a:p>
            <a:pPr lvl="1"/>
            <a:r>
              <a:rPr lang="en-US" dirty="0"/>
              <a:t>Small: &lt; $50B</a:t>
            </a:r>
          </a:p>
        </p:txBody>
      </p:sp>
    </p:spTree>
    <p:extLst>
      <p:ext uri="{BB962C8B-B14F-4D97-AF65-F5344CB8AC3E}">
        <p14:creationId xmlns:p14="http://schemas.microsoft.com/office/powerpoint/2010/main" val="211372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DE87-4E07-DC47-BDC8-53917E4F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F2115-F5A9-AC45-BA07-65AD3803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6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Sentiment scores</a:t>
            </a:r>
          </a:p>
          <a:p>
            <a:pPr lvl="1"/>
            <a:r>
              <a:rPr lang="en-US" dirty="0"/>
              <a:t>Positive, Neutral, Negative</a:t>
            </a:r>
          </a:p>
          <a:p>
            <a:pPr lvl="2"/>
            <a:r>
              <a:rPr lang="en-US" dirty="0"/>
              <a:t>Min, Max, Median, Mean</a:t>
            </a:r>
          </a:p>
          <a:p>
            <a:r>
              <a:rPr lang="en-US" dirty="0"/>
              <a:t>Computation issues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 lvl="1"/>
            <a:r>
              <a:rPr lang="en-US" dirty="0"/>
              <a:t>Amazon EC2</a:t>
            </a:r>
          </a:p>
          <a:p>
            <a:pPr lvl="1"/>
            <a:r>
              <a:rPr lang="en-US" dirty="0"/>
              <a:t>ACCRE</a:t>
            </a:r>
          </a:p>
          <a:p>
            <a:r>
              <a:rPr lang="en-US" dirty="0"/>
              <a:t>Web-scraping template issue</a:t>
            </a:r>
          </a:p>
          <a:p>
            <a:pPr lvl="1"/>
            <a:r>
              <a:rPr lang="en-US" dirty="0" err="1"/>
              <a:t>Reuters.com</a:t>
            </a:r>
            <a:endParaRPr lang="en-US" dirty="0"/>
          </a:p>
          <a:p>
            <a:r>
              <a:rPr lang="en-US" dirty="0"/>
              <a:t>Tag articles based on company name/stock ticker</a:t>
            </a:r>
          </a:p>
          <a:p>
            <a:pPr lvl="1"/>
            <a:r>
              <a:rPr lang="en-US" dirty="0" err="1"/>
              <a:t>Fuzzywuzzy</a:t>
            </a:r>
            <a:r>
              <a:rPr lang="en-US" dirty="0"/>
              <a:t> package</a:t>
            </a:r>
          </a:p>
          <a:p>
            <a:pPr lvl="1"/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777DC68-808F-B24E-B1AA-B2D38AE205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056280"/>
              </p:ext>
            </p:extLst>
          </p:nvPr>
        </p:nvGraphicFramePr>
        <p:xfrm>
          <a:off x="6883399" y="2936346"/>
          <a:ext cx="2446867" cy="1545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showAsIcon="1" r:id="rId3" imgW="965200" imgH="609600" progId="Excel.Sheet.12">
                  <p:embed/>
                </p:oleObj>
              </mc:Choice>
              <mc:Fallback>
                <p:oleObj name="Worksheet" showAsIcon="1" r:id="rId3" imgW="965200" imgH="6096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777DC68-808F-B24E-B1AA-B2D38AE205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3399" y="2936346"/>
                        <a:ext cx="2446867" cy="1545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073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8D14-08FB-7546-8771-1D338D37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4556-2B17-5941-BC74-EE506A13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 </a:t>
            </a:r>
            <a:r>
              <a:rPr lang="en-US" dirty="0"/>
              <a:t>c</a:t>
            </a:r>
            <a:r>
              <a:rPr lang="en-US"/>
              <a:t>omputation </a:t>
            </a:r>
            <a:r>
              <a:rPr lang="en-US" dirty="0"/>
              <a:t>environments</a:t>
            </a:r>
          </a:p>
          <a:p>
            <a:r>
              <a:rPr lang="en-US" dirty="0"/>
              <a:t>Resolve </a:t>
            </a:r>
            <a:r>
              <a:rPr lang="en-US" dirty="0" err="1"/>
              <a:t>reuters.com</a:t>
            </a:r>
            <a:r>
              <a:rPr lang="en-US" dirty="0"/>
              <a:t> web scraping issues</a:t>
            </a:r>
          </a:p>
          <a:p>
            <a:r>
              <a:rPr lang="en-US" dirty="0"/>
              <a:t>Create templates to use NLP for readability metrics</a:t>
            </a:r>
          </a:p>
          <a:p>
            <a:r>
              <a:rPr lang="en-US" dirty="0"/>
              <a:t>Use </a:t>
            </a:r>
            <a:r>
              <a:rPr lang="en-US" dirty="0" err="1"/>
              <a:t>fuzzywuzzy</a:t>
            </a:r>
            <a:r>
              <a:rPr lang="en-US" dirty="0"/>
              <a:t> package to tag articles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927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{E61C1D0E-0042-DB40-991E-FB6BE6B81AC4}tf10001072</Template>
  <TotalTime>3187</TotalTime>
  <Words>141</Words>
  <Application>Microsoft Macintosh PowerPoint</Application>
  <PresentationFormat>Widescreen</PresentationFormat>
  <Paragraphs>32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Franklin Gothic Book</vt:lpstr>
      <vt:lpstr>Crop</vt:lpstr>
      <vt:lpstr>Worksheet</vt:lpstr>
      <vt:lpstr>Deriving Alpha from News: GDELT</vt:lpstr>
      <vt:lpstr>GDELT Data</vt:lpstr>
      <vt:lpstr>S&amp;P 500 Data</vt:lpstr>
      <vt:lpstr>NLP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Deriving Alpha from News: GDELT</dc:title>
  <dc:creator>Painter, Ty D</dc:creator>
  <cp:lastModifiedBy>Painter, Ty D</cp:lastModifiedBy>
  <cp:revision>32</cp:revision>
  <cp:lastPrinted>2022-01-27T15:11:14Z</cp:lastPrinted>
  <dcterms:created xsi:type="dcterms:W3CDTF">2022-01-13T01:41:16Z</dcterms:created>
  <dcterms:modified xsi:type="dcterms:W3CDTF">2022-03-23T19:57:45Z</dcterms:modified>
</cp:coreProperties>
</file>