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78901"/>
  </p:normalViewPr>
  <p:slideViewPr>
    <p:cSldViewPr snapToGrid="0" snapToObjects="1">
      <p:cViewPr varScale="1">
        <p:scale>
          <a:sx n="75" d="100"/>
          <a:sy n="75" d="100"/>
        </p:scale>
        <p:origin x="1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www.sqlshack.com</a:t>
            </a:r>
            <a:r>
              <a:rPr lang="en-US" dirty="0"/>
              <a:t>/getting-started-with-amazon-s3-and-python/</a:t>
            </a:r>
          </a:p>
          <a:p>
            <a:r>
              <a:rPr lang="en-US" dirty="0"/>
              <a:t>https://</a:t>
            </a:r>
            <a:r>
              <a:rPr lang="en-US" dirty="0" err="1"/>
              <a:t>dluo.me</a:t>
            </a:r>
            <a:r>
              <a:rPr lang="en-US"/>
              <a:t>/s3databoto3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#5</a:t>
            </a:r>
          </a:p>
          <a:p>
            <a:r>
              <a:rPr lang="en-US" dirty="0"/>
              <a:t>3/9/22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F04-5E19-4141-B12D-8FD8441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CD2B-BA87-0548-8BA2-DEEC173E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issues resolved</a:t>
            </a:r>
          </a:p>
          <a:p>
            <a:pPr lvl="1"/>
            <a:r>
              <a:rPr lang="en-US" dirty="0"/>
              <a:t>Removed columns to only contain date, website, URL</a:t>
            </a:r>
          </a:p>
          <a:p>
            <a:pPr lvl="1"/>
            <a:r>
              <a:rPr lang="en-US" dirty="0"/>
              <a:t>~15MB per month</a:t>
            </a:r>
          </a:p>
        </p:txBody>
      </p:sp>
    </p:spTree>
    <p:extLst>
      <p:ext uri="{BB962C8B-B14F-4D97-AF65-F5344CB8AC3E}">
        <p14:creationId xmlns:p14="http://schemas.microsoft.com/office/powerpoint/2010/main" val="12590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74D-E8C4-5B43-9A89-125AFAA0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BAE4-2D53-4C40-81DD-4B6B716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Gathered yearly market cap size</a:t>
            </a:r>
          </a:p>
          <a:p>
            <a:r>
              <a:rPr lang="en-US" dirty="0"/>
              <a:t>Add a label for small, mid, large cap sizes for S&amp;P 500</a:t>
            </a:r>
          </a:p>
          <a:p>
            <a:pPr lvl="1"/>
            <a:r>
              <a:rPr lang="en-US" dirty="0"/>
              <a:t>Large: &gt;= $100B</a:t>
            </a:r>
          </a:p>
          <a:p>
            <a:pPr lvl="1"/>
            <a:r>
              <a:rPr lang="en-US" dirty="0"/>
              <a:t>Mid: $50B - $100B</a:t>
            </a:r>
          </a:p>
          <a:p>
            <a:pPr lvl="1"/>
            <a:r>
              <a:rPr lang="en-US" dirty="0"/>
              <a:t>Small: &lt; $50B</a:t>
            </a:r>
          </a:p>
        </p:txBody>
      </p:sp>
    </p:spTree>
    <p:extLst>
      <p:ext uri="{BB962C8B-B14F-4D97-AF65-F5344CB8AC3E}">
        <p14:creationId xmlns:p14="http://schemas.microsoft.com/office/powerpoint/2010/main" val="21137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DE87-4E07-DC47-BDC8-53917E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2115-F5A9-AC45-BA07-65AD3803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Computation issues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Amazon EC2</a:t>
            </a:r>
          </a:p>
          <a:p>
            <a:pPr lvl="1"/>
            <a:r>
              <a:rPr lang="en-US" dirty="0"/>
              <a:t>ACCRE</a:t>
            </a:r>
          </a:p>
          <a:p>
            <a:r>
              <a:rPr lang="en-US" dirty="0"/>
              <a:t>Web-scraping template issue</a:t>
            </a:r>
          </a:p>
          <a:p>
            <a:pPr lvl="1"/>
            <a:r>
              <a:rPr lang="en-US" dirty="0" err="1"/>
              <a:t>Reuters.com</a:t>
            </a:r>
            <a:endParaRPr lang="en-US" dirty="0"/>
          </a:p>
          <a:p>
            <a:r>
              <a:rPr lang="en-US" dirty="0"/>
              <a:t>Sentiment scores</a:t>
            </a:r>
          </a:p>
          <a:p>
            <a:pPr lvl="1"/>
            <a:r>
              <a:rPr lang="en-US" dirty="0"/>
              <a:t>Positive, Neutral, Negative</a:t>
            </a:r>
          </a:p>
          <a:p>
            <a:pPr lvl="2"/>
            <a:r>
              <a:rPr lang="en-US" dirty="0"/>
              <a:t>Min, Max, Median, Mean</a:t>
            </a:r>
          </a:p>
          <a:p>
            <a:r>
              <a:rPr lang="en-US" dirty="0"/>
              <a:t>Tag articles based on company name/stock ticker</a:t>
            </a:r>
          </a:p>
          <a:p>
            <a:pPr lvl="1"/>
            <a:r>
              <a:rPr lang="en-US" dirty="0" err="1"/>
              <a:t>Fuzzywuzzy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777DC68-808F-B24E-B1AA-B2D38AE20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31905"/>
              </p:ext>
            </p:extLst>
          </p:nvPr>
        </p:nvGraphicFramePr>
        <p:xfrm>
          <a:off x="6883399" y="2936346"/>
          <a:ext cx="2446867" cy="154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399" y="2936346"/>
                        <a:ext cx="2446867" cy="154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73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D14-08FB-7546-8771-1D338D37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4556-2B17-5941-BC74-EE506A1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c</a:t>
            </a:r>
            <a:r>
              <a:rPr lang="en-US"/>
              <a:t>omputation </a:t>
            </a:r>
            <a:r>
              <a:rPr lang="en-US" dirty="0"/>
              <a:t>environments</a:t>
            </a:r>
          </a:p>
          <a:p>
            <a:r>
              <a:rPr lang="en-US" dirty="0"/>
              <a:t>Resolve </a:t>
            </a:r>
            <a:r>
              <a:rPr lang="en-US" dirty="0" err="1"/>
              <a:t>reuters.com</a:t>
            </a:r>
            <a:r>
              <a:rPr lang="en-US" dirty="0"/>
              <a:t> web scraping issues</a:t>
            </a:r>
          </a:p>
          <a:p>
            <a:r>
              <a:rPr lang="en-US" dirty="0"/>
              <a:t>Create templates to use NLP for readability metrics</a:t>
            </a:r>
          </a:p>
          <a:p>
            <a:r>
              <a:rPr lang="en-US" dirty="0"/>
              <a:t>Use </a:t>
            </a:r>
            <a:r>
              <a:rPr lang="en-US" dirty="0" err="1"/>
              <a:t>fuzzywuzzy</a:t>
            </a:r>
            <a:r>
              <a:rPr lang="en-US" dirty="0"/>
              <a:t> package to tag articles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2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3177</TotalTime>
  <Words>158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Crop</vt:lpstr>
      <vt:lpstr>Microsoft Excel Worksheet</vt:lpstr>
      <vt:lpstr>Deriving Alpha from News: GDELT</vt:lpstr>
      <vt:lpstr>GDELT Data</vt:lpstr>
      <vt:lpstr>S&amp;P 500 Data</vt:lpstr>
      <vt:lpstr>NLP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31</cp:revision>
  <cp:lastPrinted>2022-01-27T15:11:14Z</cp:lastPrinted>
  <dcterms:created xsi:type="dcterms:W3CDTF">2022-01-13T01:41:16Z</dcterms:created>
  <dcterms:modified xsi:type="dcterms:W3CDTF">2022-03-10T03:26:53Z</dcterms:modified>
</cp:coreProperties>
</file>