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7"/>
    <p:restoredTop sz="82447"/>
  </p:normalViewPr>
  <p:slideViewPr>
    <p:cSldViewPr snapToGrid="0" snapToObjects="1">
      <p:cViewPr>
        <p:scale>
          <a:sx n="100" d="100"/>
          <a:sy n="100" d="100"/>
        </p:scale>
        <p:origin x="7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C16F-5917-CB4A-9766-432F9F6484BE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C6F-A1CF-C841-93A6-DE7EF9B4AD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8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JPMorgan Chase or multiple word companies</a:t>
            </a:r>
          </a:p>
          <a:p>
            <a:r>
              <a:rPr lang="en-US" dirty="0"/>
              <a:t>Use 90 as score cutoff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2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Readability scores</a:t>
            </a:r>
          </a:p>
          <a:p>
            <a:r>
              <a:rPr lang="en-US" dirty="0"/>
              <a:t>Complex words, word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2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articles based on words/sentence</a:t>
            </a:r>
          </a:p>
          <a:p>
            <a:r>
              <a:rPr lang="en-US" dirty="0"/>
              <a:t>Quantile portfolios, factor weighted portfolios</a:t>
            </a:r>
          </a:p>
          <a:p>
            <a:r>
              <a:rPr lang="en-US" dirty="0"/>
              <a:t>Understand coverage of article tags, distribution of article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3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#6</a:t>
            </a:r>
          </a:p>
          <a:p>
            <a:r>
              <a:rPr lang="en-US" dirty="0"/>
              <a:t>3/31/22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DE87-4E07-DC47-BDC8-53917E4F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2115-F5A9-AC45-BA07-65AD3803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7325"/>
            <a:ext cx="9601200" cy="5400675"/>
          </a:xfrm>
        </p:spPr>
        <p:txBody>
          <a:bodyPr>
            <a:normAutofit/>
          </a:bodyPr>
          <a:lstStyle/>
          <a:p>
            <a:r>
              <a:rPr lang="en-US" dirty="0"/>
              <a:t>Sentiment scores</a:t>
            </a:r>
          </a:p>
          <a:p>
            <a:pPr lvl="1"/>
            <a:r>
              <a:rPr lang="en-US" dirty="0"/>
              <a:t>Added net scores (positive – negative)</a:t>
            </a:r>
          </a:p>
          <a:p>
            <a:pPr lvl="1"/>
            <a:r>
              <a:rPr lang="en-US" dirty="0"/>
              <a:t>Roberta is producing many neutral scores</a:t>
            </a:r>
          </a:p>
          <a:p>
            <a:pPr lvl="2"/>
            <a:r>
              <a:rPr lang="en-US" dirty="0"/>
              <a:t>Single sentence could skew results</a:t>
            </a:r>
          </a:p>
          <a:p>
            <a:pPr lvl="2"/>
            <a:r>
              <a:rPr lang="en-US" dirty="0"/>
              <a:t>Focus on mean/median rather than max/min?</a:t>
            </a:r>
          </a:p>
          <a:p>
            <a:r>
              <a:rPr lang="en-US" dirty="0"/>
              <a:t>Article Tags</a:t>
            </a:r>
          </a:p>
          <a:p>
            <a:pPr lvl="1"/>
            <a:r>
              <a:rPr lang="en-US" dirty="0" err="1"/>
              <a:t>Fuzzywuzzy</a:t>
            </a:r>
            <a:r>
              <a:rPr lang="en-US" dirty="0"/>
              <a:t> package</a:t>
            </a:r>
          </a:p>
          <a:p>
            <a:pPr lvl="1"/>
            <a:r>
              <a:rPr lang="en-US" dirty="0" err="1"/>
              <a:t>Token_set_ratio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split the tokens into two groups: intersection and remainder; use those sets to build a comparison string.</a:t>
            </a:r>
          </a:p>
          <a:p>
            <a:pPr lvl="1"/>
            <a:r>
              <a:rPr lang="en-US" dirty="0"/>
              <a:t>Filter based on what value?</a:t>
            </a:r>
          </a:p>
          <a:p>
            <a:r>
              <a:rPr lang="en-US" dirty="0"/>
              <a:t>Readability scores</a:t>
            </a:r>
          </a:p>
          <a:p>
            <a:pPr lvl="1"/>
            <a:r>
              <a:rPr lang="en-US" dirty="0"/>
              <a:t>Readability package</a:t>
            </a:r>
          </a:p>
          <a:p>
            <a:pPr lvl="1"/>
            <a:r>
              <a:rPr lang="en-US" dirty="0"/>
              <a:t>What metrics are most useful?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4185AF0-E9EC-C741-8DC3-513207DD5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32955"/>
              </p:ext>
            </p:extLst>
          </p:nvPr>
        </p:nvGraphicFramePr>
        <p:xfrm>
          <a:off x="7840662" y="2286000"/>
          <a:ext cx="23526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0662" y="2286000"/>
                        <a:ext cx="235267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73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FCD0-308D-E045-AD8C-EF5C45F1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Fuzzywuzzy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7C3880-7106-F844-8E73-931365F49E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2313" y="2285999"/>
            <a:ext cx="5587089" cy="4476137"/>
          </a:xfrm>
          <a:prstGeom prst="rect">
            <a:avLst/>
          </a:prstGeom>
        </p:spPr>
      </p:pic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8F99DAB-CD73-4141-9E89-70FD7DC05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24625" y="2882900"/>
            <a:ext cx="5588932" cy="3289300"/>
          </a:xfrm>
        </p:spPr>
      </p:pic>
    </p:spTree>
    <p:extLst>
      <p:ext uri="{BB962C8B-B14F-4D97-AF65-F5344CB8AC3E}">
        <p14:creationId xmlns:p14="http://schemas.microsoft.com/office/powerpoint/2010/main" val="10393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FCD0-308D-E045-AD8C-EF5C45F1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7C3880-7106-F844-8E73-931365F49E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2313" y="2285999"/>
            <a:ext cx="5587089" cy="4476137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20EC290-2C80-8F49-B1D5-F3E1F1969A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29414" y="0"/>
            <a:ext cx="5157786" cy="6858000"/>
          </a:xfrm>
        </p:spPr>
      </p:pic>
    </p:spTree>
    <p:extLst>
      <p:ext uri="{BB962C8B-B14F-4D97-AF65-F5344CB8AC3E}">
        <p14:creationId xmlns:p14="http://schemas.microsoft.com/office/powerpoint/2010/main" val="253367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D14-08FB-7546-8771-1D338D37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4556-2B17-5941-BC74-EE506A1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computation environments</a:t>
            </a:r>
          </a:p>
          <a:p>
            <a:r>
              <a:rPr lang="en-US" dirty="0"/>
              <a:t>Apply article tags and readability scores to the rest of the data</a:t>
            </a:r>
          </a:p>
          <a:p>
            <a:r>
              <a:rPr lang="en-US" dirty="0"/>
              <a:t>Merge historical stock price and market cap data with sentiment scores, article tags, and readability scores</a:t>
            </a:r>
          </a:p>
          <a:p>
            <a:r>
              <a:rPr lang="en-US" dirty="0"/>
              <a:t>Begin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927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3342</TotalTime>
  <Words>178</Words>
  <Application>Microsoft Macintosh PowerPoint</Application>
  <PresentationFormat>Widescreen</PresentationFormat>
  <Paragraphs>36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Crop</vt:lpstr>
      <vt:lpstr>Microsoft Excel Worksheet</vt:lpstr>
      <vt:lpstr>Deriving Alpha from News: GDELT</vt:lpstr>
      <vt:lpstr>NLP</vt:lpstr>
      <vt:lpstr>Fuzzywuzzy</vt:lpstr>
      <vt:lpstr>Readability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36</cp:revision>
  <cp:lastPrinted>2022-01-27T15:11:14Z</cp:lastPrinted>
  <dcterms:created xsi:type="dcterms:W3CDTF">2022-01-13T01:41:16Z</dcterms:created>
  <dcterms:modified xsi:type="dcterms:W3CDTF">2022-03-31T19:00:20Z</dcterms:modified>
</cp:coreProperties>
</file>