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7"/>
    <p:restoredTop sz="92287"/>
  </p:normalViewPr>
  <p:slideViewPr>
    <p:cSldViewPr snapToGrid="0" snapToObjects="1">
      <p:cViewPr varScale="1">
        <p:scale>
          <a:sx n="88" d="100"/>
          <a:sy n="88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-1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C16F-5917-CB4A-9766-432F9F6484BE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C6F-A1CF-C841-93A6-DE7EF9B4AD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articles, moving avg of last week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6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Quantile similar to long short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Factor weighted more $ in higher sentiment (factor value / abs(sum(all factor values)))</a:t>
            </a:r>
          </a:p>
          <a:p>
            <a:pPr marL="171450" indent="-171450">
              <a:buFontTx/>
              <a:buChar char="-"/>
            </a:pPr>
            <a:r>
              <a:rPr lang="en-US" dirty="0"/>
              <a:t>Order: can do it individually, or composites/blended (use priors)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0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Portfolios- start simple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Weekends: treat as same day</a:t>
            </a:r>
          </a:p>
          <a:p>
            <a:pPr marL="171450" indent="-171450">
              <a:buFontTx/>
              <a:buChar char="-"/>
            </a:pPr>
            <a:r>
              <a:rPr lang="en-US"/>
              <a:t>Explore GPUs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#8</a:t>
            </a:r>
          </a:p>
          <a:p>
            <a:r>
              <a:rPr lang="en-US" dirty="0"/>
              <a:t>4/21/22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0EA5-C613-18FC-C297-87C781A6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B9AC-F160-0594-1F47-98B6F4AE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has been running for over a week</a:t>
            </a:r>
          </a:p>
          <a:p>
            <a:r>
              <a:rPr lang="en-US" dirty="0"/>
              <a:t>Process time</a:t>
            </a:r>
          </a:p>
          <a:p>
            <a:pPr lvl="1"/>
            <a:r>
              <a:rPr lang="en-US" dirty="0"/>
              <a:t>Roberta sentiment </a:t>
            </a:r>
            <a:r>
              <a:rPr lang="en-US" dirty="0">
                <a:sym typeface="Wingdings" pitchFamily="2" charset="2"/>
              </a:rPr>
              <a:t> 70.4%</a:t>
            </a:r>
          </a:p>
          <a:p>
            <a:pPr lvl="1"/>
            <a:r>
              <a:rPr lang="en-US" dirty="0">
                <a:sym typeface="Wingdings" pitchFamily="2" charset="2"/>
              </a:rPr>
              <a:t>Navigating to URL  12.2%</a:t>
            </a:r>
          </a:p>
          <a:p>
            <a:pPr lvl="1"/>
            <a:r>
              <a:rPr lang="en-US" dirty="0">
                <a:sym typeface="Wingdings" pitchFamily="2" charset="2"/>
              </a:rPr>
              <a:t>Web scraping contents  8.1%</a:t>
            </a:r>
          </a:p>
          <a:p>
            <a:pPr lvl="1"/>
            <a:r>
              <a:rPr lang="en-US" dirty="0">
                <a:sym typeface="Wingdings" pitchFamily="2" charset="2"/>
              </a:rPr>
              <a:t>Tagging articles  4.0%</a:t>
            </a:r>
          </a:p>
          <a:p>
            <a:pPr lvl="1"/>
            <a:r>
              <a:rPr lang="en-US" dirty="0">
                <a:sym typeface="Wingdings" pitchFamily="2" charset="2"/>
              </a:rPr>
              <a:t>Extracting text from webpage  3.0%</a:t>
            </a:r>
          </a:p>
          <a:p>
            <a:r>
              <a:rPr lang="en-US" dirty="0">
                <a:sym typeface="Wingdings" pitchFamily="2" charset="2"/>
              </a:rPr>
              <a:t>Amount to 97.7%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48B4-D4A5-3602-A572-0F18270D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5C80-E1D1-2BB4-582C-4DAFA0B1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Return data</a:t>
            </a:r>
          </a:p>
          <a:p>
            <a:pPr lvl="1"/>
            <a:r>
              <a:rPr lang="en-US" dirty="0"/>
              <a:t>Same &amp; next day raw returns</a:t>
            </a:r>
          </a:p>
          <a:p>
            <a:pPr lvl="1"/>
            <a:r>
              <a:rPr lang="en-US" dirty="0"/>
              <a:t>S&amp;P 500 average returns</a:t>
            </a:r>
          </a:p>
          <a:p>
            <a:pPr lvl="1"/>
            <a:r>
              <a:rPr lang="en-US" dirty="0"/>
              <a:t>Same &amp; next day relative returns</a:t>
            </a:r>
          </a:p>
          <a:p>
            <a:r>
              <a:rPr lang="en-US" dirty="0"/>
              <a:t>Summarized data</a:t>
            </a:r>
          </a:p>
          <a:p>
            <a:pPr lvl="1"/>
            <a:r>
              <a:rPr lang="en-US" dirty="0"/>
              <a:t>Scaled and averaged readability scores </a:t>
            </a:r>
          </a:p>
          <a:p>
            <a:pPr lvl="1"/>
            <a:r>
              <a:rPr lang="en-US" dirty="0"/>
              <a:t>Volume counts</a:t>
            </a:r>
          </a:p>
          <a:p>
            <a:pPr lvl="1"/>
            <a:r>
              <a:rPr lang="en-US" dirty="0"/>
              <a:t>Summarized sentiment &amp; readability score per day for each ticker</a:t>
            </a:r>
          </a:p>
          <a:p>
            <a:pPr lvl="1"/>
            <a:r>
              <a:rPr lang="en-US" dirty="0"/>
              <a:t>Merged with Return data</a:t>
            </a:r>
          </a:p>
          <a:p>
            <a:pPr lvl="1"/>
            <a:r>
              <a:rPr lang="en-US" dirty="0"/>
              <a:t>How to handle look back for lag score?</a:t>
            </a:r>
          </a:p>
          <a:p>
            <a:r>
              <a:rPr lang="en-US" dirty="0"/>
              <a:t>Explore distribution of ticker tags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75A620B-F147-892C-948E-C07AF52F8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950801"/>
              </p:ext>
            </p:extLst>
          </p:nvPr>
        </p:nvGraphicFramePr>
        <p:xfrm>
          <a:off x="8781142" y="2171700"/>
          <a:ext cx="23526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81142" y="2171700"/>
                        <a:ext cx="235267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7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E18E-0B57-B255-6C42-39D06941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3522-6F4A-D7B4-F5F9-8046D722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Long-short portfolio</a:t>
            </a:r>
          </a:p>
          <a:p>
            <a:pPr lvl="1"/>
            <a:r>
              <a:rPr lang="en-US" dirty="0"/>
              <a:t>3,5,10 bins</a:t>
            </a:r>
          </a:p>
          <a:p>
            <a:pPr lvl="1"/>
            <a:r>
              <a:rPr lang="en-US" dirty="0"/>
              <a:t>Correlation between scores and return</a:t>
            </a:r>
          </a:p>
          <a:p>
            <a:pPr lvl="1"/>
            <a:r>
              <a:rPr lang="en-US" dirty="0"/>
              <a:t>How to order?</a:t>
            </a:r>
          </a:p>
          <a:p>
            <a:pPr lvl="2"/>
            <a:r>
              <a:rPr lang="en-US" dirty="0"/>
              <a:t>Net Sentiment score</a:t>
            </a:r>
          </a:p>
          <a:p>
            <a:r>
              <a:rPr lang="en-US" dirty="0"/>
              <a:t>Quantile portfolio</a:t>
            </a:r>
          </a:p>
          <a:p>
            <a:r>
              <a:rPr lang="en-US" dirty="0"/>
              <a:t>Factor-weighted portfolio</a:t>
            </a:r>
          </a:p>
        </p:txBody>
      </p:sp>
    </p:spTree>
    <p:extLst>
      <p:ext uri="{BB962C8B-B14F-4D97-AF65-F5344CB8AC3E}">
        <p14:creationId xmlns:p14="http://schemas.microsoft.com/office/powerpoint/2010/main" val="229789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04B8-9E8B-AA66-1231-075B897A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A2C2-04BA-0933-8B12-E2B354EF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additional months of data</a:t>
            </a:r>
          </a:p>
          <a:p>
            <a:r>
              <a:rPr lang="en-US" dirty="0"/>
              <a:t>Run processes on January 2021 data</a:t>
            </a:r>
          </a:p>
          <a:p>
            <a:r>
              <a:rPr lang="en-US" dirty="0"/>
              <a:t>Construct portfolio and evaluate results</a:t>
            </a:r>
          </a:p>
          <a:p>
            <a:r>
              <a:rPr lang="en-US" dirty="0"/>
              <a:t>Finish final paper &amp; presentation</a:t>
            </a:r>
          </a:p>
          <a:p>
            <a:r>
              <a:rPr lang="en-US" dirty="0"/>
              <a:t>Organize GitHub</a:t>
            </a:r>
          </a:p>
        </p:txBody>
      </p:sp>
    </p:spTree>
    <p:extLst>
      <p:ext uri="{BB962C8B-B14F-4D97-AF65-F5344CB8AC3E}">
        <p14:creationId xmlns:p14="http://schemas.microsoft.com/office/powerpoint/2010/main" val="614766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4257</TotalTime>
  <Words>226</Words>
  <Application>Microsoft Macintosh PowerPoint</Application>
  <PresentationFormat>Widescreen</PresentationFormat>
  <Paragraphs>49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Crop</vt:lpstr>
      <vt:lpstr>Microsoft Excel Worksheet</vt:lpstr>
      <vt:lpstr>Deriving Alpha from News: GDELT</vt:lpstr>
      <vt:lpstr>AWS EC2</vt:lpstr>
      <vt:lpstr>Sample Data</vt:lpstr>
      <vt:lpstr>Portfolio Construction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49</cp:revision>
  <cp:lastPrinted>2022-01-27T15:11:14Z</cp:lastPrinted>
  <dcterms:created xsi:type="dcterms:W3CDTF">2022-01-13T01:41:16Z</dcterms:created>
  <dcterms:modified xsi:type="dcterms:W3CDTF">2022-04-21T19:47:05Z</dcterms:modified>
</cp:coreProperties>
</file>