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/>
    <p:restoredTop sz="83422"/>
  </p:normalViewPr>
  <p:slideViewPr>
    <p:cSldViewPr snapToGrid="0" snapToObjects="1">
      <p:cViewPr varScale="1">
        <p:scale>
          <a:sx n="79" d="100"/>
          <a:sy n="79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#9</a:t>
            </a:r>
          </a:p>
          <a:p>
            <a:r>
              <a:rPr lang="en-US" dirty="0"/>
              <a:t>4/27/22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0EA5-C613-18FC-C297-87C781A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B9AC-F160-0594-1F47-98B6F4AE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051758" cy="3581400"/>
          </a:xfrm>
        </p:spPr>
        <p:txBody>
          <a:bodyPr>
            <a:normAutofit/>
          </a:bodyPr>
          <a:lstStyle/>
          <a:p>
            <a:r>
              <a:rPr lang="en-US" dirty="0"/>
              <a:t>Weekends news </a:t>
            </a:r>
            <a:r>
              <a:rPr lang="en-US" dirty="0">
                <a:sym typeface="Wingdings" pitchFamily="2" charset="2"/>
              </a:rPr>
              <a:t> assigned to Friday</a:t>
            </a:r>
          </a:p>
          <a:p>
            <a:r>
              <a:rPr lang="en-US" dirty="0">
                <a:sym typeface="Wingdings" pitchFamily="2" charset="2"/>
              </a:rPr>
              <a:t>Holiday news  assigned to previous market day</a:t>
            </a:r>
          </a:p>
          <a:p>
            <a:r>
              <a:rPr lang="en-US" dirty="0">
                <a:sym typeface="Wingdings" pitchFamily="2" charset="2"/>
              </a:rPr>
              <a:t>No news  Lookback period</a:t>
            </a:r>
          </a:p>
          <a:p>
            <a:pPr lvl="1"/>
            <a:r>
              <a:rPr lang="en-US" dirty="0">
                <a:sym typeface="Wingdings" pitchFamily="2" charset="2"/>
              </a:rPr>
              <a:t>70%: 1 day prior</a:t>
            </a:r>
          </a:p>
          <a:p>
            <a:pPr lvl="1"/>
            <a:r>
              <a:rPr lang="en-US" dirty="0">
                <a:sym typeface="Wingdings" pitchFamily="2" charset="2"/>
              </a:rPr>
              <a:t>20%: 2 days prior</a:t>
            </a:r>
          </a:p>
          <a:p>
            <a:pPr lvl="1"/>
            <a:r>
              <a:rPr lang="en-US" dirty="0">
                <a:sym typeface="Wingdings" pitchFamily="2" charset="2"/>
              </a:rPr>
              <a:t>10: 3 days prior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44859A0-BBF5-DE58-4226-7E59AA53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3357" y="1175415"/>
            <a:ext cx="6517065" cy="418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3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E18E-0B57-B255-6C42-39D0694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3522-6F4A-D7B4-F5F9-8046D722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Long-short portfolio</a:t>
            </a:r>
          </a:p>
          <a:p>
            <a:pPr lvl="1"/>
            <a:r>
              <a:rPr lang="en-US" dirty="0"/>
              <a:t>3 bins (338 total stocks)</a:t>
            </a:r>
          </a:p>
          <a:p>
            <a:pPr lvl="1"/>
            <a:r>
              <a:rPr lang="en-US" dirty="0"/>
              <a:t>5 bins (202 total stocks)</a:t>
            </a:r>
          </a:p>
          <a:p>
            <a:pPr lvl="1"/>
            <a:r>
              <a:rPr lang="en-US" dirty="0"/>
              <a:t>10 bins (100 total stocks)</a:t>
            </a:r>
          </a:p>
          <a:p>
            <a:r>
              <a:rPr lang="en-US" dirty="0"/>
              <a:t>Ordered by aggregated feature score</a:t>
            </a:r>
          </a:p>
          <a:p>
            <a:pPr lvl="1"/>
            <a:r>
              <a:rPr lang="en-US" dirty="0"/>
              <a:t>Multiplied negative scores by -1</a:t>
            </a:r>
          </a:p>
          <a:p>
            <a:pPr lvl="1"/>
            <a:r>
              <a:rPr lang="en-US" dirty="0"/>
              <a:t>Scaled all sentiment scores, read scores, and volume count</a:t>
            </a:r>
          </a:p>
          <a:p>
            <a:pPr lvl="1"/>
            <a:r>
              <a:rPr lang="en-US" dirty="0"/>
              <a:t>Aggregate mean</a:t>
            </a:r>
          </a:p>
        </p:txBody>
      </p:sp>
    </p:spTree>
    <p:extLst>
      <p:ext uri="{BB962C8B-B14F-4D97-AF65-F5344CB8AC3E}">
        <p14:creationId xmlns:p14="http://schemas.microsoft.com/office/powerpoint/2010/main" val="229789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33D7-7787-5CCF-24C2-9FE24E7A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2CEE0-64B5-6562-945C-D89AA4041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822692"/>
              </p:ext>
            </p:extLst>
          </p:nvPr>
        </p:nvGraphicFramePr>
        <p:xfrm>
          <a:off x="1371600" y="2377439"/>
          <a:ext cx="369678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16524228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Portfolio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Return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 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S&amp;P 500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1471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3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5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6808"/>
                  </a:ext>
                </a:extLst>
              </a:tr>
              <a:tr h="308601">
                <a:tc>
                  <a:txBody>
                    <a:bodyPr/>
                    <a:lstStyle/>
                    <a:p>
                      <a:r>
                        <a:rPr lang="en-US" dirty="0"/>
                        <a:t>10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3638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35D0343E-2E29-E2F6-25EB-FBC674E9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14" y="1264647"/>
            <a:ext cx="6733541" cy="432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04B8-9E8B-AA66-1231-075B897A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2C2-04BA-0933-8B12-E2B354EF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and March are running on EC2</a:t>
            </a:r>
          </a:p>
          <a:p>
            <a:pPr lvl="1"/>
            <a:r>
              <a:rPr lang="en-US" dirty="0"/>
              <a:t>Q1 should be finished by next Wednesday</a:t>
            </a:r>
          </a:p>
          <a:p>
            <a:r>
              <a:rPr lang="en-US" dirty="0"/>
              <a:t>Construct additional portfolios</a:t>
            </a:r>
          </a:p>
          <a:p>
            <a:pPr lvl="1"/>
            <a:r>
              <a:rPr lang="en-US" dirty="0"/>
              <a:t>Order by net sentiment score</a:t>
            </a:r>
          </a:p>
          <a:p>
            <a:pPr lvl="1"/>
            <a:r>
              <a:rPr lang="en-US" dirty="0"/>
              <a:t>Factor weighted by % of absolute sum of scores</a:t>
            </a:r>
          </a:p>
          <a:p>
            <a:r>
              <a:rPr lang="en-US" dirty="0"/>
              <a:t>Finish final paper &amp; presentation</a:t>
            </a:r>
          </a:p>
          <a:p>
            <a:r>
              <a:rPr lang="en-US" dirty="0"/>
              <a:t>Organize GitHub</a:t>
            </a:r>
          </a:p>
        </p:txBody>
      </p:sp>
    </p:spTree>
    <p:extLst>
      <p:ext uri="{BB962C8B-B14F-4D97-AF65-F5344CB8AC3E}">
        <p14:creationId xmlns:p14="http://schemas.microsoft.com/office/powerpoint/2010/main" val="61476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4312</TotalTime>
  <Words>179</Words>
  <Application>Microsoft Macintosh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Deriving Alpha from News: GDELT</vt:lpstr>
      <vt:lpstr>Data Processing</vt:lpstr>
      <vt:lpstr>Portfolio Construction</vt:lpstr>
      <vt:lpstr>Performance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57</cp:revision>
  <cp:lastPrinted>2022-01-27T15:11:14Z</cp:lastPrinted>
  <dcterms:created xsi:type="dcterms:W3CDTF">2022-01-13T01:41:16Z</dcterms:created>
  <dcterms:modified xsi:type="dcterms:W3CDTF">2022-04-27T13:12:26Z</dcterms:modified>
</cp:coreProperties>
</file>