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707-01" id="{272BC9F8-F4BB-EF42-9FC3-51413922BFE1}">
          <p14:sldIdLst>
            <p14:sldId id="256"/>
            <p14:sldId id="259"/>
          </p14:sldIdLst>
        </p14:section>
        <p14:section name="0707-02" id="{0231169A-D157-2744-94A1-E3C79DE2AA91}">
          <p14:sldIdLst>
            <p14:sldId id="258"/>
          </p14:sldIdLst>
        </p14:section>
        <p14:section name="0707-03 Dean Boyce" id="{35685F55-B4DE-8A42-9151-F27BF9C11F56}">
          <p14:sldIdLst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1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pic>
        <p:nvPicPr>
          <p:cNvPr id="6" name="Picture 2" descr="E:\Internal\MSIM Template (8517847)\img_multimedia\BUILDINGCROP.jpg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1"/>
            <a:ext cx="8138160" cy="1133856"/>
          </a:xfrm>
        </p:spPr>
        <p:txBody>
          <a:bodyPr tIns="45672" rIns="82212" bIns="45672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1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900"/>
              </a:spcBef>
              <a:defRPr sz="15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150"/>
              </a:spcBef>
              <a:defRPr sz="135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1215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baseline="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554163"/>
            <a:ext cx="537686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baseline="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5346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480"/>
            <a:ext cx="2542032" cy="45338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baseline="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" hasCustomPrompt="1"/>
          </p:nvPr>
        </p:nvSpPr>
        <p:spPr>
          <a:xfrm>
            <a:off x="3292693" y="1554480"/>
            <a:ext cx="5367715" cy="176074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3292693" y="1783972"/>
            <a:ext cx="5367715" cy="15087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9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2947266" algn="r"/>
              </a:tabLst>
            </a:pPr>
            <a:r>
              <a:rPr lang="en-US" dirty="0"/>
              <a:t>Chart / Table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292693" y="2003427"/>
            <a:ext cx="5367715" cy="40766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baseline="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5467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74"/>
            <a:ext cx="6446520" cy="201274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Table / Chart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841640"/>
            <a:ext cx="6446520" cy="176074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6158573" algn="r"/>
              </a:tabLst>
              <a:defRPr sz="10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Table / Chart Subtitle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459994" y="2102811"/>
            <a:ext cx="8220456" cy="3795077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8455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2" hasCustomPrompt="1"/>
          </p:nvPr>
        </p:nvSpPr>
        <p:spPr>
          <a:xfrm>
            <a:off x="457200" y="1554165"/>
            <a:ext cx="3932238" cy="176074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791908"/>
            <a:ext cx="3932238" cy="15087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9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2947266" algn="r"/>
              </a:tabLst>
            </a:pPr>
            <a:r>
              <a:rPr lang="en-US" dirty="0"/>
              <a:t>Chart / Table Subtitle – Arial 12pt.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805" y="1554165"/>
            <a:ext cx="3931920" cy="176074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 / Table Title – Arial 14pt.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2805" y="1791908"/>
            <a:ext cx="3931920" cy="15087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9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2947266" algn="r"/>
              </a:tabLst>
            </a:pPr>
            <a:r>
              <a:rPr lang="en-US" dirty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11363"/>
            <a:ext cx="3932238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2"/>
          </p:nvPr>
        </p:nvSpPr>
        <p:spPr>
          <a:xfrm>
            <a:off x="4752805" y="2011363"/>
            <a:ext cx="3931920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35812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5"/>
            <a:ext cx="8220456" cy="176074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1909"/>
            <a:ext cx="8220456" cy="150875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136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457200" y="3906400"/>
            <a:ext cx="8220456" cy="176074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14pt.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57200" y="4161479"/>
            <a:ext cx="8220456" cy="150875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Subtitle – Arial 12pt.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118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2631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6214"/>
            <a:ext cx="2542032" cy="17607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Chart / Table Title – Arial 14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3961"/>
            <a:ext cx="2542032" cy="15087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Subtitle – Arial 12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3293852" y="1556215"/>
            <a:ext cx="2542032" cy="188193"/>
          </a:xfrm>
        </p:spPr>
        <p:txBody>
          <a:bodyPr anchor="t" anchorCtr="0">
            <a:sp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14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3852" y="1793960"/>
            <a:ext cx="2542032" cy="161263"/>
          </a:xfrm>
        </p:spPr>
        <p:txBody>
          <a:bodyPr anchor="t" anchorCtr="0">
            <a:sp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12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6120444" y="1556215"/>
            <a:ext cx="2542032" cy="188193"/>
          </a:xfrm>
        </p:spPr>
        <p:txBody>
          <a:bodyPr anchor="t" anchorCtr="0">
            <a:sp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5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14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6120444" y="1793960"/>
            <a:ext cx="2542032" cy="161263"/>
          </a:xfrm>
        </p:spPr>
        <p:txBody>
          <a:bodyPr anchor="t" anchorCtr="0">
            <a:sp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12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120444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90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58788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3931920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12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5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183164" indent="-10942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4pPr>
            <a:lvl5pPr marL="279503" indent="-9158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44179" y="1554163"/>
            <a:ext cx="3931920" cy="184666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  <a:p>
            <a:pPr lvl="0"/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44179" y="1749803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44179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183164" indent="-10942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4pPr>
            <a:lvl5pPr marL="279503" indent="-9158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9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5170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183164" indent="-10942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4pPr>
            <a:lvl5pPr marL="279503" indent="-9158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744179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9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4744179" y="4105170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4744179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183164" indent="-10942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4pPr>
            <a:lvl5pPr marL="279503" indent="-9158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72561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54163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746189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4198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329184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3291840" y="4104198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329184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17339" y="1554163"/>
            <a:ext cx="2542032" cy="182880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900" b="1" baseline="0" smtClean="0">
                <a:solidFill>
                  <a:schemeClr val="tx1"/>
                </a:solidFill>
              </a:defRPr>
            </a:lvl1pPr>
            <a:lvl2pPr>
              <a:defRPr lang="en-US" sz="1500" b="1" dirty="0" smtClean="0"/>
            </a:lvl2pPr>
            <a:lvl3pPr>
              <a:defRPr lang="en-US" sz="1350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6117339" y="1746189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half" idx="18"/>
          </p:nvPr>
        </p:nvSpPr>
        <p:spPr>
          <a:xfrm>
            <a:off x="6117339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idx="19" hasCustomPrompt="1"/>
          </p:nvPr>
        </p:nvSpPr>
        <p:spPr>
          <a:xfrm>
            <a:off x="6117339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idx="20" hasCustomPrompt="1"/>
          </p:nvPr>
        </p:nvSpPr>
        <p:spPr>
          <a:xfrm>
            <a:off x="6117339" y="4104198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half" idx="21"/>
          </p:nvPr>
        </p:nvSpPr>
        <p:spPr>
          <a:xfrm>
            <a:off x="6117339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2542032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900" b="1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lvl="0"/>
            <a:r>
              <a:rPr lang="en-US" dirty="0"/>
              <a:t>Chart / Table Title – Arial 12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5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685078" rtl="0" eaLnBrk="1" fontAlgn="auto" latinLnBrk="0" hangingPunct="1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750" b="0" baseline="0">
                <a:solidFill>
                  <a:schemeClr val="tx1"/>
                </a:solidFill>
              </a:defRPr>
            </a:lvl1pPr>
            <a:lvl2pPr marL="342541" indent="0">
              <a:buNone/>
              <a:defRPr sz="1500" b="1"/>
            </a:lvl2pPr>
            <a:lvl3pPr marL="685078" indent="0">
              <a:buNone/>
              <a:defRPr sz="1350" b="1"/>
            </a:lvl3pPr>
            <a:lvl4pPr marL="1027619" indent="0">
              <a:buNone/>
              <a:defRPr sz="1200" b="1"/>
            </a:lvl4pPr>
            <a:lvl5pPr marL="1370157" indent="0">
              <a:buNone/>
              <a:defRPr sz="1200" b="1"/>
            </a:lvl5pPr>
            <a:lvl6pPr marL="1712698" indent="0">
              <a:buNone/>
              <a:defRPr sz="1200" b="1"/>
            </a:lvl6pPr>
            <a:lvl7pPr marL="2055235" indent="0">
              <a:buNone/>
              <a:defRPr sz="1200" b="1"/>
            </a:lvl7pPr>
            <a:lvl8pPr marL="2397776" indent="0">
              <a:buNone/>
              <a:defRPr sz="1200" b="1"/>
            </a:lvl8pPr>
            <a:lvl9pPr marL="2740314" indent="0">
              <a:buNone/>
              <a:defRPr sz="1200" b="1"/>
            </a:lvl9pPr>
          </a:lstStyle>
          <a:p>
            <a:pPr marL="0" marR="0" lvl="0" indent="0" algn="l" defTabSz="685078" rtl="0" eaLnBrk="1" fontAlgn="auto" latinLnBrk="0" hangingPunct="1">
              <a:lnSpc>
                <a:spcPct val="130000"/>
              </a:lnSpc>
              <a:spcBef>
                <a:spcPts val="105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750" baseline="0"/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750" baseline="0"/>
            </a:lvl2pPr>
            <a:lvl3pPr marL="85637" indent="-85637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sz="750" baseline="0"/>
            </a:lvl3pPr>
            <a:lvl4pPr marL="20219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373" indent="-128453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 lang="en-US" sz="7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7961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89343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6320784"/>
            <a:ext cx="8001000" cy="182880"/>
          </a:xfrm>
        </p:spPr>
        <p:txBody>
          <a:bodyPr vert="horz" lIns="0" tIns="0" rIns="0" bIns="18267" rtlCol="0" anchor="b" anchorCtr="0">
            <a:spAutoFit/>
          </a:bodyPr>
          <a:lstStyle>
            <a:lvl1pPr>
              <a:defRPr lang="en-US" sz="600" b="1" baseline="0" smtClean="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7280"/>
            <a:ext cx="8220456" cy="246888"/>
          </a:xfrm>
        </p:spPr>
        <p:txBody>
          <a:bodyPr/>
          <a:lstStyle>
            <a:lvl1pPr>
              <a:lnSpc>
                <a:spcPct val="100000"/>
              </a:lnSpc>
              <a:spcBef>
                <a:spcPts val="750"/>
              </a:spcBef>
              <a:spcAft>
                <a:spcPts val="450"/>
              </a:spcAft>
              <a:defRPr sz="1200"/>
            </a:lvl1pPr>
          </a:lstStyle>
          <a:p>
            <a:pPr lvl="0"/>
            <a:r>
              <a:rPr lang="en-US" dirty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6107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150"/>
              </a:spcBef>
              <a:defRPr sz="135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1"/>
            <a:ext cx="8138160" cy="1133856"/>
          </a:xfrm>
        </p:spPr>
        <p:txBody>
          <a:bodyPr tIns="45672" rIns="82212" bIns="45672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1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900"/>
              </a:spcBef>
              <a:defRPr sz="15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5907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511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B318-A271-3247-AE92-FAF5EB61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24968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3889D-ED13-E049-8A3F-B3B58A468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810D-220F-0244-835B-5023D19D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53-649D-7148-BFB4-5E07D5F908D3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AE8D-A9A5-7742-BD8B-429FD050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48FAC-05B3-FB46-B272-CF1682D9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408-961B-E24D-8BFD-177AE586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 preferRelativeResize="0"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1"/>
            <a:ext cx="8138160" cy="1133856"/>
          </a:xfrm>
        </p:spPr>
        <p:txBody>
          <a:bodyPr tIns="45672" rIns="82212" bIns="45672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1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900"/>
              </a:spcBef>
              <a:defRPr sz="15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150"/>
              </a:spcBef>
              <a:defRPr sz="135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2850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575304"/>
            <a:ext cx="8138160" cy="1133856"/>
          </a:xfrm>
        </p:spPr>
        <p:txBody>
          <a:bodyPr tIns="45672" rIns="82212" bIns="45672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25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900"/>
              </a:spcBef>
              <a:defRPr sz="15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882896"/>
            <a:ext cx="8138160" cy="612648"/>
          </a:xfrm>
        </p:spPr>
        <p:txBody>
          <a:bodyPr/>
          <a:lstStyle>
            <a:lvl1pPr>
              <a:spcBef>
                <a:spcPts val="150"/>
              </a:spcBef>
              <a:defRPr sz="135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66385" y="423661"/>
            <a:ext cx="3370324" cy="16306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29311" rIns="0" bIns="29311" anchor="b">
            <a:spAutoFit/>
          </a:bodyPr>
          <a:lstStyle/>
          <a:p>
            <a:pPr defTabSz="586433">
              <a:lnSpc>
                <a:spcPct val="90000"/>
              </a:lnSpc>
            </a:pPr>
            <a:r>
              <a:rPr lang="en-US" sz="750" b="1" dirty="0">
                <a:solidFill>
                  <a:srgbClr val="FF0000"/>
                </a:solidFill>
                <a:cs typeface="Arial" panose="020B0604020202020204" pitchFamily="34" charset="0"/>
              </a:rPr>
              <a:t>Privileged &amp; Confidential – Not For Further Distribution</a:t>
            </a:r>
            <a:endParaRPr lang="en-US" sz="75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25520"/>
            <a:ext cx="8235950" cy="276999"/>
          </a:xfr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1800" b="1" cap="none" spc="0" baseline="0"/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3429001"/>
            <a:ext cx="8235950" cy="138499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cap="all" baseline="0">
                <a:solidFill>
                  <a:srgbClr val="5F5F5F"/>
                </a:solidFill>
              </a:defRPr>
            </a:lvl1pPr>
            <a:lvl2pPr marL="34254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761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01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269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52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777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031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4251971"/>
            <a:ext cx="8235950" cy="201274"/>
          </a:xfrm>
        </p:spPr>
        <p:txBody>
          <a:bodyPr>
            <a:spAutoFit/>
          </a:bodyPr>
          <a:lstStyle>
            <a:lvl1pPr marL="0" indent="0">
              <a:buNone/>
              <a:defRPr sz="1200" b="1" baseline="0">
                <a:solidFill>
                  <a:schemeClr val="accent2"/>
                </a:solidFill>
              </a:defRPr>
            </a:lvl1pPr>
            <a:lvl2pPr marL="174839" indent="0">
              <a:buNone/>
              <a:defRPr/>
            </a:lvl2pPr>
            <a:lvl3pPr marL="342541" indent="0">
              <a:buNone/>
              <a:defRPr/>
            </a:lvl3pPr>
            <a:lvl4pPr marL="517378" indent="0">
              <a:buNone/>
              <a:defRPr/>
            </a:lvl4pPr>
            <a:lvl5pPr marL="685078" indent="0">
              <a:buNone/>
              <a:defRPr/>
            </a:lvl5pPr>
          </a:lstStyle>
          <a:p>
            <a:pPr lvl="0"/>
            <a:r>
              <a:rPr lang="en-US" dirty="0"/>
              <a:t>Optional Speaker Name or Subtitle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2" y="466344"/>
            <a:ext cx="1906359" cy="2854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198" y="3665372"/>
            <a:ext cx="8235953" cy="0"/>
          </a:xfrm>
          <a:prstGeom prst="line">
            <a:avLst/>
          </a:prstGeom>
          <a:ln w="12700">
            <a:solidFill>
              <a:srgbClr val="5E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74"/>
            <a:ext cx="7315200" cy="4526597"/>
          </a:xfrm>
        </p:spPr>
        <p:txBody>
          <a:bodyPr/>
          <a:lstStyle>
            <a:lvl1pPr marL="170083" indent="-170083"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1pPr>
            <a:lvl2pPr marL="346108" indent="-176027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050"/>
            </a:lvl2pPr>
            <a:lvl3pPr marL="514999" indent="-168893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1050"/>
            </a:lvl3pPr>
            <a:lvl4pPr marL="685078" indent="-170083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1050"/>
            </a:lvl4pPr>
            <a:lvl5pPr marL="855160" indent="-170083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7741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74"/>
            <a:ext cx="7315200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450"/>
              </a:spcBef>
              <a:defRPr/>
            </a:lvl4pPr>
            <a:lvl5pPr>
              <a:lnSpc>
                <a:spcPct val="120000"/>
              </a:lnSpc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261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74"/>
            <a:ext cx="3932238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050"/>
              </a:spcBef>
              <a:spcAft>
                <a:spcPts val="0"/>
              </a:spcAft>
              <a:defRPr sz="900" baseline="0"/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defRPr sz="900" baseline="0"/>
            </a:lvl2pPr>
            <a:lvl3pPr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900" baseline="0"/>
            </a:lvl3pPr>
            <a:lvl4pPr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 sz="900" baseline="0"/>
            </a:lvl4pPr>
            <a:lvl5pPr>
              <a:lnSpc>
                <a:spcPct val="120000"/>
              </a:lnSpc>
              <a:spcBef>
                <a:spcPts val="450"/>
              </a:spcBef>
              <a:defRPr sz="9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73" y="1554175"/>
            <a:ext cx="3932237" cy="4526597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050"/>
              </a:spcBef>
              <a:defRPr lang="en-US" sz="900" dirty="0" smtClean="0"/>
            </a:lvl1pPr>
            <a:lvl2pPr>
              <a:lnSpc>
                <a:spcPct val="120000"/>
              </a:lnSpc>
              <a:spcBef>
                <a:spcPts val="750"/>
              </a:spcBef>
              <a:defRPr lang="en-US" sz="900" dirty="0" smtClean="0"/>
            </a:lvl2pPr>
            <a:lvl3pPr>
              <a:lnSpc>
                <a:spcPct val="120000"/>
              </a:lnSpc>
              <a:spcBef>
                <a:spcPts val="450"/>
              </a:spcBef>
              <a:defRPr lang="en-US" sz="900" dirty="0" smtClean="0"/>
            </a:lvl3pPr>
            <a:lvl4pPr>
              <a:lnSpc>
                <a:spcPct val="120000"/>
              </a:lnSpc>
              <a:spcBef>
                <a:spcPts val="450"/>
              </a:spcBef>
              <a:defRPr lang="en-US" sz="900" dirty="0" smtClean="0"/>
            </a:lvl4pPr>
            <a:lvl5pPr>
              <a:lnSpc>
                <a:spcPct val="120000"/>
              </a:lnSpc>
              <a:spcBef>
                <a:spcPts val="450"/>
              </a:spcBef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489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dirty="0" smtClean="0"/>
            </a:lvl1pPr>
            <a:lvl2pPr>
              <a:spcBef>
                <a:spcPts val="750"/>
              </a:spcBef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90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  <a:lvl4pPr>
              <a:defRPr lang="en-US" sz="900" dirty="0" smtClean="0"/>
            </a:lvl4pPr>
            <a:lvl5pPr>
              <a:defRPr lang="en-US" sz="9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5"/>
            <a:ext cx="8220456" cy="2308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4356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5"/>
            <a:ext cx="8220456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7" y="1554163"/>
            <a:ext cx="8220456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197" y="586726"/>
            <a:ext cx="8228664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6" y="6519672"/>
            <a:ext cx="8229600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994" y="-430523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82988" y="-430523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57999" y="7066280"/>
            <a:ext cx="8224994" cy="369332"/>
            <a:chOff x="457994" y="7066280"/>
            <a:chExt cx="8224994" cy="9144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-296301" y="-452037"/>
            <a:ext cx="744290" cy="276926"/>
          </a:xfrm>
          <a:prstGeom prst="rect">
            <a:avLst/>
          </a:prstGeom>
          <a:noFill/>
        </p:spPr>
        <p:txBody>
          <a:bodyPr wrap="none" lIns="68508" tIns="34254" rIns="68508" bIns="34254" rtlCol="0">
            <a:spAutoFit/>
          </a:bodyPr>
          <a:lstStyle/>
          <a:p>
            <a:pPr algn="r" defTabSz="685078"/>
            <a:r>
              <a:rPr lang="en-US" sz="675" b="1" dirty="0">
                <a:solidFill>
                  <a:srgbClr val="A2A2A2"/>
                </a:solidFill>
              </a:rPr>
              <a:t>No content left</a:t>
            </a:r>
            <a:br>
              <a:rPr lang="en-US" sz="675" b="1" dirty="0">
                <a:solidFill>
                  <a:srgbClr val="A2A2A2"/>
                </a:solidFill>
              </a:rPr>
            </a:br>
            <a:r>
              <a:rPr lang="en-US" sz="675" b="1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296301" y="7066288"/>
            <a:ext cx="744290" cy="276926"/>
          </a:xfrm>
          <a:prstGeom prst="rect">
            <a:avLst/>
          </a:prstGeom>
          <a:noFill/>
        </p:spPr>
        <p:txBody>
          <a:bodyPr wrap="none" lIns="68508" tIns="34254" rIns="68508" bIns="34254" rtlCol="0">
            <a:spAutoFit/>
          </a:bodyPr>
          <a:lstStyle/>
          <a:p>
            <a:pPr algn="r" defTabSz="685078"/>
            <a:r>
              <a:rPr lang="en-US" sz="675" b="1" dirty="0">
                <a:solidFill>
                  <a:srgbClr val="A2A2A2"/>
                </a:solidFill>
              </a:rPr>
              <a:t>No content left</a:t>
            </a:r>
            <a:br>
              <a:rPr lang="en-US" sz="675" b="1" dirty="0">
                <a:solidFill>
                  <a:srgbClr val="A2A2A2"/>
                </a:solidFill>
              </a:rPr>
            </a:br>
            <a:r>
              <a:rPr lang="en-US" sz="675" b="1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93155" y="-452037"/>
            <a:ext cx="806807" cy="276926"/>
          </a:xfrm>
          <a:prstGeom prst="rect">
            <a:avLst/>
          </a:prstGeom>
          <a:noFill/>
        </p:spPr>
        <p:txBody>
          <a:bodyPr wrap="none" lIns="68508" tIns="34254" rIns="68508" bIns="34254" rtlCol="0">
            <a:spAutoFit/>
          </a:bodyPr>
          <a:lstStyle/>
          <a:p>
            <a:pPr defTabSz="685078"/>
            <a:r>
              <a:rPr lang="en-US" sz="675" b="1" dirty="0">
                <a:solidFill>
                  <a:srgbClr val="A2A2A2"/>
                </a:solidFill>
              </a:rPr>
              <a:t>No content right</a:t>
            </a:r>
            <a:br>
              <a:rPr lang="en-US" sz="675" b="1" dirty="0">
                <a:solidFill>
                  <a:srgbClr val="A2A2A2"/>
                </a:solidFill>
              </a:rPr>
            </a:br>
            <a:r>
              <a:rPr lang="en-US" sz="675" b="1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93155" y="7066288"/>
            <a:ext cx="806807" cy="276926"/>
          </a:xfrm>
          <a:prstGeom prst="rect">
            <a:avLst/>
          </a:prstGeom>
          <a:noFill/>
        </p:spPr>
        <p:txBody>
          <a:bodyPr wrap="none" lIns="68508" tIns="34254" rIns="68508" bIns="34254" rtlCol="0">
            <a:spAutoFit/>
          </a:bodyPr>
          <a:lstStyle/>
          <a:p>
            <a:pPr defTabSz="685078"/>
            <a:r>
              <a:rPr lang="en-US" sz="675" b="1" dirty="0">
                <a:solidFill>
                  <a:srgbClr val="A2A2A2"/>
                </a:solidFill>
              </a:rPr>
              <a:t>No content right</a:t>
            </a:r>
            <a:br>
              <a:rPr lang="en-US" sz="675" b="1" dirty="0">
                <a:solidFill>
                  <a:srgbClr val="A2A2A2"/>
                </a:solidFill>
              </a:rPr>
            </a:br>
            <a:r>
              <a:rPr lang="en-US" sz="675" b="1" dirty="0">
                <a:solidFill>
                  <a:srgbClr val="A2A2A2"/>
                </a:solidFill>
              </a:rPr>
              <a:t>of this line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-913447" y="1554491"/>
            <a:ext cx="742189" cy="340739"/>
            <a:chOff x="-913456" y="1554480"/>
            <a:chExt cx="742190" cy="340739"/>
          </a:xfrm>
        </p:grpSpPr>
        <p:sp>
          <p:nvSpPr>
            <p:cNvPr id="23" name="TextBox 22"/>
            <p:cNvSpPr txBox="1"/>
            <p:nvPr/>
          </p:nvSpPr>
          <p:spPr>
            <a:xfrm>
              <a:off x="-792571" y="1708245"/>
              <a:ext cx="620364" cy="186974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algn="r" defTabSz="685078">
                <a:lnSpc>
                  <a:spcPct val="90000"/>
                </a:lnSpc>
              </a:pPr>
              <a:r>
                <a:rPr lang="en-US" sz="675" dirty="0"/>
                <a:t>Place content</a:t>
              </a:r>
              <a:br>
                <a:rPr lang="en-US" sz="675" dirty="0"/>
              </a:br>
              <a:r>
                <a:rPr lang="en-US" sz="675" dirty="0"/>
                <a:t>below  this line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372595" y="1554164"/>
            <a:ext cx="742191" cy="299506"/>
            <a:chOff x="9372600" y="1554163"/>
            <a:chExt cx="742191" cy="29950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372600" y="1645920"/>
              <a:ext cx="596317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685078"/>
              <a:r>
                <a:rPr lang="en-US" sz="675" b="1" dirty="0">
                  <a:solidFill>
                    <a:srgbClr val="A2A2A2"/>
                  </a:solidFill>
                </a:rPr>
                <a:t>Place content</a:t>
              </a:r>
              <a:br>
                <a:rPr lang="en-US" sz="675" b="1" dirty="0">
                  <a:solidFill>
                    <a:srgbClr val="A2A2A2"/>
                  </a:solidFill>
                </a:rPr>
              </a:br>
              <a:r>
                <a:rPr lang="en-US" sz="675" b="1" dirty="0">
                  <a:solidFill>
                    <a:srgbClr val="A2A2A2"/>
                  </a:solidFill>
                </a:rPr>
                <a:t>below this line</a:t>
              </a: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3013870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9025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8626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5202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47331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34150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6126163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6899433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29025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013870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897052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605724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238692" y="-284229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38701" y="-336579"/>
            <a:ext cx="367983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97068" y="-336579"/>
            <a:ext cx="367983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37326" y="-336579"/>
            <a:ext cx="366713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51526" y="-336579"/>
            <a:ext cx="27463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17838" y="-336579"/>
            <a:ext cx="272416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078"/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97375" y="6599592"/>
            <a:ext cx="9457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685078"/>
            <a:fld id="{E6667446-6A31-49F1-98F7-C685150C1F9A}" type="slidenum">
              <a:rPr lang="en-US" sz="600">
                <a:solidFill>
                  <a:srgbClr val="868686"/>
                </a:solidFill>
              </a:rPr>
              <a:pPr algn="r" defTabSz="685078"/>
              <a:t>‹#›</a:t>
            </a:fld>
            <a:endParaRPr lang="en-US" sz="600" dirty="0">
              <a:solidFill>
                <a:srgbClr val="868686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58" y="268543"/>
            <a:ext cx="1234440" cy="184818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-913456" y="6491922"/>
            <a:ext cx="74219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1008978" y="6257967"/>
            <a:ext cx="836769" cy="18697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algn="r" defTabSz="685078">
              <a:lnSpc>
                <a:spcPct val="90000"/>
              </a:lnSpc>
            </a:pPr>
            <a:r>
              <a:rPr lang="en-US" sz="675" dirty="0"/>
              <a:t>Source and</a:t>
            </a:r>
            <a:br>
              <a:rPr lang="en-US" sz="675" dirty="0"/>
            </a:br>
            <a:r>
              <a:rPr lang="en-US" sz="675" dirty="0"/>
              <a:t>Footnotes Guideline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7202" y="-577228"/>
            <a:ext cx="8231188" cy="21336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7" name="Group 16"/>
            <p:cNvGrpSpPr/>
            <p:nvPr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49" name="Rectangle 48"/>
              <p:cNvSpPr/>
              <p:nvPr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51" name="Rectangle 50"/>
              <p:cNvSpPr/>
              <p:nvPr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78"/>
                <a:endParaRPr lang="en-US" sz="1350" dirty="0">
                  <a:solidFill>
                    <a:srgbClr val="DEE1E6"/>
                  </a:solidFill>
                </a:endParaRPr>
              </a:p>
            </p:txBody>
          </p:sp>
        </p:grpSp>
      </p:grpSp>
      <p:cxnSp>
        <p:nvCxnSpPr>
          <p:cNvPr id="59" name="Straight Connector 58"/>
          <p:cNvCxnSpPr/>
          <p:nvPr/>
        </p:nvCxnSpPr>
        <p:spPr>
          <a:xfrm>
            <a:off x="-502920" y="13716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-502920" y="1096963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7197" y="6592830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81963"/>
            <a:r>
              <a:rPr lang="en-US" sz="600" b="1" cap="all" spc="30" dirty="0">
                <a:solidFill>
                  <a:srgbClr val="A9A9A9"/>
                </a:solidFill>
                <a:ea typeface="Tahoma" panose="020B0604030504040204" pitchFamily="34" charset="0"/>
                <a:cs typeface="Arial" panose="020B0604020202020204" pitchFamily="34" charset="0"/>
              </a:rPr>
              <a:t>CONFIDENTIAL | NOT FOR FURTHER DISTRIBUTION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62110" y="6592830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81963"/>
            <a:r>
              <a:rPr lang="en-US" sz="600" b="1" cap="all" spc="30" dirty="0">
                <a:solidFill>
                  <a:srgbClr val="A9A9A9"/>
                </a:solidFill>
                <a:ea typeface="Tahoma" panose="020B0604030504040204" pitchFamily="34" charset="0"/>
                <a:cs typeface="Arial" panose="020B0604020202020204" pitchFamily="34" charset="0"/>
              </a:rPr>
              <a:t>| MAY 22, 2020</a:t>
            </a:r>
          </a:p>
        </p:txBody>
      </p:sp>
    </p:spTree>
    <p:extLst>
      <p:ext uri="{BB962C8B-B14F-4D97-AF65-F5344CB8AC3E}">
        <p14:creationId xmlns:p14="http://schemas.microsoft.com/office/powerpoint/2010/main" val="419086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6850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5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078" rtl="0" eaLnBrk="1" latinLnBrk="0" hangingPunct="1">
        <a:lnSpc>
          <a:spcPct val="120000"/>
        </a:lnSpc>
        <a:spcBef>
          <a:spcPts val="10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05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685078" rtl="0" eaLnBrk="1" latinLnBrk="0" hangingPunct="1">
        <a:lnSpc>
          <a:spcPct val="120000"/>
        </a:lnSpc>
        <a:spcBef>
          <a:spcPts val="7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70083" indent="-170083" algn="l" defTabSz="685078" rtl="0" eaLnBrk="1" latinLnBrk="0" hangingPunct="1">
        <a:lnSpc>
          <a:spcPct val="120000"/>
        </a:lnSpc>
        <a:spcBef>
          <a:spcPts val="4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46108" indent="-176027" algn="l" defTabSz="685078" rtl="0" eaLnBrk="1" latinLnBrk="0" hangingPunct="1">
        <a:lnSpc>
          <a:spcPct val="120000"/>
        </a:lnSpc>
        <a:spcBef>
          <a:spcPts val="4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514999" indent="-168893" algn="l" defTabSz="685078" rtl="0" eaLnBrk="1" latinLnBrk="0" hangingPunct="1">
        <a:lnSpc>
          <a:spcPct val="120000"/>
        </a:lnSpc>
        <a:spcBef>
          <a:spcPts val="45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3966" indent="-171270" algn="l" defTabSz="685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506" indent="-171270" algn="l" defTabSz="685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045" indent="-171270" algn="l" defTabSz="685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583" indent="-171270" algn="l" defTabSz="685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1pPr>
      <a:lvl2pPr marL="342541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2pPr>
      <a:lvl3pPr marL="685078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619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1370157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712698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6pPr>
      <a:lvl7pPr marL="2055235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7pPr>
      <a:lvl8pPr marL="2397776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8pPr>
      <a:lvl9pPr marL="2740314" algn="l" defTabSz="685078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mmer.engineering.columbia.edu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721-C900-6241-A94E-4EC4A7B5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/>
          <a:lstStyle/>
          <a:p>
            <a:r>
              <a:rPr lang="en-US" altLang="zh-CN" dirty="0"/>
              <a:t>Lee</a:t>
            </a:r>
            <a:r>
              <a:rPr lang="zh-CN" altLang="en-US" dirty="0"/>
              <a:t> </a:t>
            </a:r>
            <a:r>
              <a:rPr lang="en-US" altLang="zh-CN" dirty="0"/>
              <a:t>Bollinger</a:t>
            </a:r>
            <a:r>
              <a:rPr lang="zh-CN" altLang="en-US" dirty="0"/>
              <a:t> </a:t>
            </a:r>
            <a:r>
              <a:rPr lang="en-US" altLang="zh-CN" dirty="0"/>
              <a:t>0707-01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5CED4-01CE-A548-93CD-8B990E8D7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  <a:cs typeface="Helvetica Neue" panose="02000503000000020004" pitchFamily="2" charset="0"/>
              </a:rPr>
              <a:t>下一学年的计划</a:t>
            </a:r>
          </a:p>
        </p:txBody>
      </p:sp>
    </p:spTree>
    <p:extLst>
      <p:ext uri="{BB962C8B-B14F-4D97-AF65-F5344CB8AC3E}">
        <p14:creationId xmlns:p14="http://schemas.microsoft.com/office/powerpoint/2010/main" val="354278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813ED1-FFCA-C64E-84A7-42EFFFAD271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ja-JP" altLang="en-US"/>
              <a:t>哥伦比亚大学将在</a:t>
            </a:r>
            <a:r>
              <a:rPr lang="en-US" altLang="ja-JP" dirty="0"/>
              <a:t>[2020-2021</a:t>
            </a:r>
            <a:r>
              <a:rPr lang="ja-JP" altLang="en-US"/>
              <a:t>学年</a:t>
            </a:r>
            <a:r>
              <a:rPr lang="en-US" altLang="ja-JP" dirty="0"/>
              <a:t>](</a:t>
            </a:r>
            <a:r>
              <a:rPr lang="en-US" dirty="0"/>
              <a:t>https://covid19.columbia.edu/content/academic-calendar-2020-21-0)</a:t>
            </a:r>
            <a:r>
              <a:rPr lang="ja-JP" altLang="en-US"/>
              <a:t>实行三学期制。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D8FA18-A962-274D-AEAD-E3D54980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525"/>
            <a:ext cx="8220456" cy="230832"/>
          </a:xfrm>
        </p:spPr>
        <p:txBody>
          <a:bodyPr/>
          <a:lstStyle/>
          <a:p>
            <a:r>
              <a:rPr lang="ja-JP" altLang="en-US"/>
              <a:t>学术生活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3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721-C900-6241-A94E-4EC4A7B5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/>
          <a:lstStyle/>
          <a:p>
            <a:r>
              <a:rPr lang="en-US" altLang="zh-CN" dirty="0"/>
              <a:t>Lee</a:t>
            </a:r>
            <a:r>
              <a:rPr lang="zh-CN" altLang="en-US" dirty="0"/>
              <a:t> </a:t>
            </a:r>
            <a:r>
              <a:rPr lang="en-US" altLang="zh-CN" dirty="0"/>
              <a:t>Bollinger</a:t>
            </a:r>
            <a:r>
              <a:rPr lang="zh-CN" altLang="en-US" dirty="0"/>
              <a:t> </a:t>
            </a:r>
            <a:r>
              <a:rPr lang="en-US" altLang="zh-CN" dirty="0"/>
              <a:t>0707-02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5CED4-01CE-A548-93CD-8B990E8D7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721-C900-6241-A94E-4EC4A7B5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/>
          <a:lstStyle/>
          <a:p>
            <a:r>
              <a:rPr lang="en-US" altLang="zh-CN" dirty="0"/>
              <a:t>Dean</a:t>
            </a:r>
            <a:r>
              <a:rPr lang="zh-CN" altLang="en-US" dirty="0"/>
              <a:t> </a:t>
            </a:r>
            <a:r>
              <a:rPr lang="en-US" altLang="zh-CN" dirty="0"/>
              <a:t>Boyce</a:t>
            </a:r>
            <a:r>
              <a:rPr lang="zh-CN" altLang="en-US" dirty="0"/>
              <a:t> </a:t>
            </a:r>
            <a:r>
              <a:rPr lang="en-US" altLang="zh-CN" dirty="0"/>
              <a:t>0707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5CED4-01CE-A548-93CD-8B990E8D7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SEASGrad</a:t>
            </a:r>
            <a:r>
              <a:rPr lang="en-US" dirty="0"/>
              <a:t>-all] Update on Return to Campus for Columbia Engineering Graduate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2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B1766-83F7-944F-98FF-3B8C2E273FB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ja-JP" altLang="en-US"/>
              <a:t>参与今夏推出的一些</a:t>
            </a:r>
            <a:r>
              <a:rPr lang="en-US" altLang="zh-CN" dirty="0"/>
              <a:t>【</a:t>
            </a:r>
            <a:r>
              <a:rPr lang="ja-JP" altLang="en-US"/>
              <a:t>线上项目</a:t>
            </a:r>
            <a:r>
              <a:rPr lang="en-US" altLang="zh-CN" dirty="0"/>
              <a:t>】</a:t>
            </a:r>
            <a:r>
              <a:rPr lang="zh-CN" altLang="en-US" dirty="0"/>
              <a:t>（</a:t>
            </a:r>
            <a:r>
              <a:rPr lang="en-US" dirty="0">
                <a:hlinkClick r:id="rId2"/>
              </a:rPr>
              <a:t>https://summer.engineering.columbia.edu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ja-JP" altLang="en-US"/>
              <a:t>请注意，下一轮的</a:t>
            </a:r>
            <a:r>
              <a:rPr lang="en-US" altLang="zh-CN" dirty="0"/>
              <a:t>【</a:t>
            </a:r>
            <a:r>
              <a:rPr lang="ja-JP" altLang="en-US"/>
              <a:t>设计挑战</a:t>
            </a:r>
            <a:r>
              <a:rPr lang="en-US" altLang="zh-CN" dirty="0"/>
              <a:t>】</a:t>
            </a:r>
            <a:r>
              <a:rPr lang="zh-CN" altLang="en-US" dirty="0"/>
              <a:t>（</a:t>
            </a:r>
            <a:r>
              <a:rPr lang="en-US" altLang="zh-CN" dirty="0"/>
              <a:t>https://</a:t>
            </a:r>
            <a:r>
              <a:rPr lang="en-US" altLang="zh-CN" dirty="0" err="1"/>
              <a:t>summer.engineering.columbia.edu</a:t>
            </a:r>
            <a:r>
              <a:rPr lang="en-US" altLang="zh-CN" dirty="0"/>
              <a:t>/content/design-challenges</a:t>
            </a:r>
            <a:r>
              <a:rPr lang="zh-CN" altLang="en-US" dirty="0"/>
              <a:t>）</a:t>
            </a:r>
            <a:r>
              <a:rPr lang="ja-JP" altLang="en-US"/>
              <a:t>很快将从三个新的挑战开始</a:t>
            </a:r>
            <a:endParaRPr lang="en-US" altLang="ja-JP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5191E1-CF80-1F41-A197-B116189E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3400"/>
      </p:ext>
    </p:extLst>
  </p:cSld>
  <p:clrMapOvr>
    <a:masterClrMapping/>
  </p:clrMapOvr>
</p:sld>
</file>

<file path=ppt/theme/theme1.xml><?xml version="1.0" encoding="utf-8"?>
<a:theme xmlns:a="http://schemas.openxmlformats.org/drawingml/2006/main" name="MorganStanley">
  <a:themeElements>
    <a:clrScheme name="!Firmwide - ALL PURPOSE">
      <a:dk1>
        <a:srgbClr val="000000"/>
      </a:dk1>
      <a:lt1>
        <a:srgbClr val="DEE1E6"/>
      </a:lt1>
      <a:dk2>
        <a:srgbClr val="97D0FF"/>
      </a:dk2>
      <a:lt2>
        <a:srgbClr val="A9A9A9"/>
      </a:lt2>
      <a:accent1>
        <a:srgbClr val="005AA4"/>
      </a:accent1>
      <a:accent2>
        <a:srgbClr val="00A1E2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Navy">
      <a:srgbClr val="003064"/>
    </a:custClr>
    <a:custClr name="Pie Border White">
      <a:srgbClr val="FFFFFF"/>
    </a:custClr>
  </a:custClrLst>
  <a:extLst>
    <a:ext uri="{05A4C25C-085E-4340-85A3-A5531E510DB2}">
      <thm15:themeFamily xmlns:thm15="http://schemas.microsoft.com/office/thememl/2012/main" name="MorganStanley" id="{6872537B-B2ED-7745-8AF2-26305E461146}" vid="{D28C3F98-5F0F-8B4C-A018-80AFEB46AC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MorganStanley</Template>
  <TotalTime>18</TotalTime>
  <Words>110</Words>
  <Application>Microsoft Macintosh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Heiti TC Medium</vt:lpstr>
      <vt:lpstr>Arial</vt:lpstr>
      <vt:lpstr>MorganStanley</vt:lpstr>
      <vt:lpstr>Lee Bollinger 0707-01</vt:lpstr>
      <vt:lpstr>学术生活</vt:lpstr>
      <vt:lpstr>Lee Bollinger 0707-02</vt:lpstr>
      <vt:lpstr>Dean Boyce 0707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 Bollinger 0707-01</dc:title>
  <dc:creator>Ren Weihang</dc:creator>
  <cp:lastModifiedBy>Ren Weihang</cp:lastModifiedBy>
  <cp:revision>2</cp:revision>
  <dcterms:created xsi:type="dcterms:W3CDTF">2020-07-07T22:07:22Z</dcterms:created>
  <dcterms:modified xsi:type="dcterms:W3CDTF">2020-07-07T22:25:48Z</dcterms:modified>
</cp:coreProperties>
</file>