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07-01" id="{272BC9F8-F4BB-EF42-9FC3-51413922BFE1}">
          <p14:sldIdLst>
            <p14:sldId id="256"/>
            <p14:sldId id="259"/>
          </p14:sldIdLst>
        </p14:section>
        <p14:section name="0707-02" id="{0231169A-D157-2744-94A1-E3C79DE2AA91}">
          <p14:sldIdLst>
            <p14:sldId id="258"/>
          </p14:sldIdLst>
        </p14:section>
        <p14:section name="0707-03 Dean Boyce" id="{35685F55-B4DE-8A42-9151-F27BF9C11F56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35" d="100"/>
          <a:sy n="135" d="100"/>
        </p:scale>
        <p:origin x="10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121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46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93" y="1554480"/>
            <a:ext cx="5367715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93" y="1783972"/>
            <a:ext cx="5367715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93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6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74"/>
            <a:ext cx="6446520" cy="2012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40"/>
            <a:ext cx="6446520" cy="176074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6158573" algn="r"/>
              </a:tabLst>
              <a:defRPr sz="10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11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455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5"/>
            <a:ext cx="3932238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8"/>
            <a:ext cx="3932238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5"/>
            <a:ext cx="3931920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8"/>
            <a:ext cx="3931920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581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5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2631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4"/>
            <a:ext cx="2542032" cy="17607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61"/>
            <a:ext cx="2542032" cy="15087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5878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256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9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b="1" baseline="0" smtClean="0">
                <a:solidFill>
                  <a:schemeClr val="tx1"/>
                </a:solidFill>
              </a:defRPr>
            </a:lvl1pPr>
            <a:lvl2pPr>
              <a:defRPr lang="en-US" sz="1500" b="1" dirty="0" smtClean="0"/>
            </a:lvl2pPr>
            <a:lvl3pPr>
              <a:defRPr lang="en-US" sz="135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9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9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9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9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9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96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9343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67" rtlCol="0" anchor="b" anchorCtr="0">
            <a:spAutoFit/>
          </a:bodyPr>
          <a:lstStyle>
            <a:lvl1pPr>
              <a:defRPr lang="en-US" sz="600" b="1" baseline="0" smtClean="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defRPr sz="1200"/>
            </a:lvl1pPr>
          </a:lstStyle>
          <a:p>
            <a:pPr lvl="0"/>
            <a:r>
              <a:rPr lang="en-US" dirty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10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59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11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318-A271-3247-AE92-FAF5EB61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889D-ED13-E049-8A3F-B3B58A46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810D-220F-0244-835B-5023D19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53-649D-7148-BFB4-5E07D5F90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AE8D-A9A5-7742-BD8B-429FD05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8FAC-05B3-FB46-B272-CF1682D9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408-961B-E24D-8BFD-177AE586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285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25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6385" y="423661"/>
            <a:ext cx="3370324" cy="16306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29311" rIns="0" bIns="29311" anchor="b">
            <a:spAutoFit/>
          </a:bodyPr>
          <a:lstStyle/>
          <a:p>
            <a:pPr defTabSz="586433">
              <a:lnSpc>
                <a:spcPct val="90000"/>
              </a:lnSpc>
            </a:pPr>
            <a:r>
              <a:rPr lang="en-US" sz="750" b="1" dirty="0">
                <a:solidFill>
                  <a:srgbClr val="FF0000"/>
                </a:solidFill>
                <a:cs typeface="Arial" panose="020B0604020202020204" pitchFamily="34" charset="0"/>
              </a:rPr>
              <a:t>Privileged &amp; Confidential – Not For Further Distribution</a:t>
            </a:r>
            <a:endParaRPr lang="en-US" sz="75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25520"/>
            <a:ext cx="8235950" cy="276999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1800" b="1" cap="none" spc="0" baseline="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3429001"/>
            <a:ext cx="8235950" cy="138499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cap="all" baseline="0">
                <a:solidFill>
                  <a:srgbClr val="5F5F5F"/>
                </a:solidFill>
              </a:defRPr>
            </a:lvl1pPr>
            <a:lvl2pPr marL="3425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61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1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26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2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77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031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251971"/>
            <a:ext cx="8235950" cy="201274"/>
          </a:xfrm>
        </p:spPr>
        <p:txBody>
          <a:bodyPr>
            <a:sp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</a:defRPr>
            </a:lvl1pPr>
            <a:lvl2pPr marL="174839" indent="0">
              <a:buNone/>
              <a:defRPr/>
            </a:lvl2pPr>
            <a:lvl3pPr marL="342541" indent="0">
              <a:buNone/>
              <a:defRPr/>
            </a:lvl3pPr>
            <a:lvl4pPr marL="517378" indent="0">
              <a:buNone/>
              <a:defRPr/>
            </a:lvl4pPr>
            <a:lvl5pPr marL="685078" indent="0">
              <a:buNone/>
              <a:defRPr/>
            </a:lvl5pPr>
          </a:lstStyle>
          <a:p>
            <a:pPr lvl="0"/>
            <a:r>
              <a:rPr lang="en-US" dirty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198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 marL="170083" indent="-170083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1pPr>
            <a:lvl2pPr marL="346108" indent="-176027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050"/>
            </a:lvl2pPr>
            <a:lvl3pPr marL="514999" indent="-16889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3pPr>
            <a:lvl4pPr marL="685078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4pPr>
            <a:lvl5pPr marL="855160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74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450"/>
              </a:spcBef>
              <a:defRPr/>
            </a:lvl4pPr>
            <a:lvl5pPr>
              <a:lnSpc>
                <a:spcPct val="12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261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450"/>
              </a:spcBef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73" y="1554175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050"/>
              </a:spcBef>
              <a:defRPr lang="en-US" sz="900" dirty="0" smtClean="0"/>
            </a:lvl1pPr>
            <a:lvl2pPr>
              <a:lnSpc>
                <a:spcPct val="120000"/>
              </a:lnSpc>
              <a:spcBef>
                <a:spcPts val="750"/>
              </a:spcBef>
              <a:defRPr lang="en-US" sz="900" dirty="0" smtClean="0"/>
            </a:lvl2pPr>
            <a:lvl3pPr>
              <a:lnSpc>
                <a:spcPct val="120000"/>
              </a:lnSpc>
              <a:spcBef>
                <a:spcPts val="450"/>
              </a:spcBef>
              <a:defRPr lang="en-US" sz="900" dirty="0" smtClean="0"/>
            </a:lvl3pPr>
            <a:lvl4pPr>
              <a:lnSpc>
                <a:spcPct val="120000"/>
              </a:lnSpc>
              <a:spcBef>
                <a:spcPts val="450"/>
              </a:spcBef>
              <a:defRPr lang="en-US" sz="900" dirty="0" smtClean="0"/>
            </a:lvl4pPr>
            <a:lvl5pPr>
              <a:lnSpc>
                <a:spcPct val="120000"/>
              </a:lnSpc>
              <a:spcBef>
                <a:spcPts val="450"/>
              </a:spcBef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48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spcBef>
                <a:spcPts val="750"/>
              </a:spcBef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35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994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2988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57999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-296301" y="-452037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96301" y="7066288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3155" y="-452037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93155" y="7066288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913447" y="1554491"/>
            <a:ext cx="742189" cy="340739"/>
            <a:chOff x="-913456" y="1554480"/>
            <a:chExt cx="742190" cy="340739"/>
          </a:xfrm>
        </p:grpSpPr>
        <p:sp>
          <p:nvSpPr>
            <p:cNvPr id="23" name="TextBox 22"/>
            <p:cNvSpPr txBox="1"/>
            <p:nvPr/>
          </p:nvSpPr>
          <p:spPr>
            <a:xfrm>
              <a:off x="-792571" y="1708245"/>
              <a:ext cx="620364" cy="18697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685078">
                <a:lnSpc>
                  <a:spcPct val="90000"/>
                </a:lnSpc>
              </a:pPr>
              <a:r>
                <a:rPr lang="en-US" sz="675" dirty="0"/>
                <a:t>Place content</a:t>
              </a:r>
              <a:br>
                <a:rPr lang="en-US" sz="675" dirty="0"/>
              </a:br>
              <a:r>
                <a:rPr lang="en-US" sz="675" dirty="0"/>
                <a:t>below  this line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2595" y="1554164"/>
            <a:ext cx="742191" cy="299506"/>
            <a:chOff x="9372600" y="1554163"/>
            <a:chExt cx="742191" cy="29950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372600" y="1645920"/>
              <a:ext cx="59631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85078"/>
              <a:r>
                <a:rPr lang="en-US" sz="675" b="1" dirty="0">
                  <a:solidFill>
                    <a:srgbClr val="A2A2A2"/>
                  </a:solidFill>
                </a:rPr>
                <a:t>Place content</a:t>
              </a:r>
              <a:br>
                <a:rPr lang="en-US" sz="675" b="1" dirty="0">
                  <a:solidFill>
                    <a:srgbClr val="A2A2A2"/>
                  </a:solidFill>
                </a:rPr>
              </a:br>
              <a:r>
                <a:rPr lang="en-US" sz="675" b="1" dirty="0">
                  <a:solidFill>
                    <a:srgbClr val="A2A2A2"/>
                  </a:solidFill>
                </a:rPr>
                <a:t>below this line</a:t>
              </a: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26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520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7331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415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12616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9943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89705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057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23869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8701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97068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326" y="-336579"/>
            <a:ext cx="36671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51526" y="-336579"/>
            <a:ext cx="2746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17838" y="-336579"/>
            <a:ext cx="27241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97375" y="6599592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685078"/>
            <a:fld id="{E6667446-6A31-49F1-98F7-C685150C1F9A}" type="slidenum">
              <a:rPr lang="en-US" sz="600">
                <a:solidFill>
                  <a:srgbClr val="868686"/>
                </a:solidFill>
              </a:rPr>
              <a:pPr algn="r" defTabSz="685078"/>
              <a:t>‹#›</a:t>
            </a:fld>
            <a:endParaRPr lang="en-US" sz="600" dirty="0">
              <a:solidFill>
                <a:srgbClr val="868686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008978" y="6257967"/>
            <a:ext cx="836769" cy="18697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algn="r" defTabSz="685078">
              <a:lnSpc>
                <a:spcPct val="90000"/>
              </a:lnSpc>
            </a:pPr>
            <a:r>
              <a:rPr lang="en-US" sz="675" dirty="0"/>
              <a:t>Source and</a:t>
            </a:r>
            <a:br>
              <a:rPr lang="en-US" sz="675" dirty="0"/>
            </a:br>
            <a:r>
              <a:rPr lang="en-US" sz="675" dirty="0"/>
              <a:t>Footnotes Guideline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7202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197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CONFIDENTIAL | NOT FOR FURTHER DISTRIBUTION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62110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| MAY 22, 2020</a:t>
            </a:r>
          </a:p>
        </p:txBody>
      </p:sp>
    </p:spTree>
    <p:extLst>
      <p:ext uri="{BB962C8B-B14F-4D97-AF65-F5344CB8AC3E}">
        <p14:creationId xmlns:p14="http://schemas.microsoft.com/office/powerpoint/2010/main" val="419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850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5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078" rtl="0" eaLnBrk="1" latinLnBrk="0" hangingPunct="1">
        <a:lnSpc>
          <a:spcPct val="120000"/>
        </a:lnSpc>
        <a:spcBef>
          <a:spcPts val="10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685078" rtl="0" eaLnBrk="1" latinLnBrk="0" hangingPunct="1">
        <a:lnSpc>
          <a:spcPct val="120000"/>
        </a:lnSpc>
        <a:spcBef>
          <a:spcPts val="7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70083" indent="-17008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46108" indent="-176027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14999" indent="-16889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396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50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045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583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342541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68507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619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370157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2055235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2397776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2740314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ident.columbia.edu/news/plans-coming-academic-year" TargetMode="External"/><Relationship Id="rId2" Type="http://schemas.openxmlformats.org/officeDocument/2006/relationships/hyperlink" Target="https://summer.engineering.columbia.edu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  <a:cs typeface="Helvetica Neue" panose="02000503000000020004" pitchFamily="2" charset="0"/>
              </a:rPr>
              <a:t>下一学年的计划</a:t>
            </a:r>
          </a:p>
        </p:txBody>
      </p:sp>
    </p:spTree>
    <p:extLst>
      <p:ext uri="{BB962C8B-B14F-4D97-AF65-F5344CB8AC3E}">
        <p14:creationId xmlns:p14="http://schemas.microsoft.com/office/powerpoint/2010/main" val="354278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530ED423-174B-3947-A4A2-20882F96670B}"/>
              </a:ext>
            </a:extLst>
          </p:cNvPr>
          <p:cNvSpPr/>
          <p:nvPr/>
        </p:nvSpPr>
        <p:spPr>
          <a:xfrm>
            <a:off x="6735013" y="2439687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574D50-D188-F841-B9DE-FE2DAE1C2B02}"/>
              </a:ext>
            </a:extLst>
          </p:cNvPr>
          <p:cNvSpPr/>
          <p:nvPr/>
        </p:nvSpPr>
        <p:spPr>
          <a:xfrm>
            <a:off x="7010855" y="2531168"/>
            <a:ext cx="1621502" cy="92707"/>
          </a:xfrm>
          <a:prstGeom prst="rect">
            <a:avLst/>
          </a:prstGeom>
          <a:solidFill>
            <a:srgbClr val="2D8F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6E531B1-9CC6-0245-8FF6-212ECBD75EDB}"/>
              </a:ext>
            </a:extLst>
          </p:cNvPr>
          <p:cNvGrpSpPr/>
          <p:nvPr/>
        </p:nvGrpSpPr>
        <p:grpSpPr>
          <a:xfrm>
            <a:off x="738301" y="1186675"/>
            <a:ext cx="4664969" cy="4244534"/>
            <a:chOff x="738301" y="1186675"/>
            <a:chExt cx="4664969" cy="424453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717BAF-6A8A-A642-A2C7-7FF598CC8779}"/>
                </a:ext>
              </a:extLst>
            </p:cNvPr>
            <p:cNvSpPr txBox="1"/>
            <p:nvPr/>
          </p:nvSpPr>
          <p:spPr>
            <a:xfrm>
              <a:off x="967521" y="2055824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B4425D"/>
                  </a:solidFill>
                </a:rPr>
                <a:t>秋季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64F397-CA93-5C40-93A6-29B8C6D75B7A}"/>
                </a:ext>
              </a:extLst>
            </p:cNvPr>
            <p:cNvGrpSpPr/>
            <p:nvPr/>
          </p:nvGrpSpPr>
          <p:grpSpPr>
            <a:xfrm>
              <a:off x="741698" y="1476845"/>
              <a:ext cx="1897344" cy="184666"/>
              <a:chOff x="3547872" y="3651504"/>
              <a:chExt cx="1897344" cy="18466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8BBAF9-8B56-DA4A-B18E-6C2D18675BD9}"/>
                  </a:ext>
                </a:extLst>
              </p:cNvPr>
              <p:cNvSpPr txBox="1"/>
              <p:nvPr/>
            </p:nvSpPr>
            <p:spPr>
              <a:xfrm>
                <a:off x="3547872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日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33B6C1-5FE5-4641-97C8-E8F944D6C7B1}"/>
                  </a:ext>
                </a:extLst>
              </p:cNvPr>
              <p:cNvSpPr txBox="1"/>
              <p:nvPr/>
            </p:nvSpPr>
            <p:spPr>
              <a:xfrm>
                <a:off x="3850640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一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4F994-81E2-5448-8630-CF41E7806A6B}"/>
                  </a:ext>
                </a:extLst>
              </p:cNvPr>
              <p:cNvSpPr txBox="1"/>
              <p:nvPr/>
            </p:nvSpPr>
            <p:spPr>
              <a:xfrm>
                <a:off x="4129024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二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0B888-9E92-C34B-840F-BE246F1D3F97}"/>
                  </a:ext>
                </a:extLst>
              </p:cNvPr>
              <p:cNvSpPr txBox="1"/>
              <p:nvPr/>
            </p:nvSpPr>
            <p:spPr>
              <a:xfrm>
                <a:off x="4419600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三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15A93-9B6B-BA45-BD4C-9DF0E9BFEEBD}"/>
                  </a:ext>
                </a:extLst>
              </p:cNvPr>
              <p:cNvSpPr txBox="1"/>
              <p:nvPr/>
            </p:nvSpPr>
            <p:spPr>
              <a:xfrm>
                <a:off x="4710176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四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F6C46-9075-4E41-B529-F256D12FD94F}"/>
                  </a:ext>
                </a:extLst>
              </p:cNvPr>
              <p:cNvSpPr txBox="1"/>
              <p:nvPr/>
            </p:nvSpPr>
            <p:spPr>
              <a:xfrm>
                <a:off x="5000752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五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353BE-DD10-5443-B621-546AFF247CAC}"/>
                  </a:ext>
                </a:extLst>
              </p:cNvPr>
              <p:cNvSpPr txBox="1"/>
              <p:nvPr/>
            </p:nvSpPr>
            <p:spPr>
              <a:xfrm>
                <a:off x="5291328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六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13E0FE-FA58-C148-97F1-859F7C949E1C}"/>
                </a:ext>
              </a:extLst>
            </p:cNvPr>
            <p:cNvSpPr txBox="1"/>
            <p:nvPr/>
          </p:nvSpPr>
          <p:spPr>
            <a:xfrm>
              <a:off x="1363730" y="1767015"/>
              <a:ext cx="8495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1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3D4536-994D-DE42-860E-ADDFE8A30438}"/>
                </a:ext>
              </a:extLst>
            </p:cNvPr>
            <p:cNvSpPr txBox="1"/>
            <p:nvPr/>
          </p:nvSpPr>
          <p:spPr>
            <a:xfrm>
              <a:off x="1647890" y="1767015"/>
              <a:ext cx="8495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D5F979-C840-F649-9E03-F1DFDDCFE416}"/>
                </a:ext>
              </a:extLst>
            </p:cNvPr>
            <p:cNvSpPr txBox="1"/>
            <p:nvPr/>
          </p:nvSpPr>
          <p:spPr>
            <a:xfrm>
              <a:off x="1932050" y="1767015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3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F9F6B-5192-454B-9E0A-3A43127D54DC}"/>
                </a:ext>
              </a:extLst>
            </p:cNvPr>
            <p:cNvSpPr txBox="1"/>
            <p:nvPr/>
          </p:nvSpPr>
          <p:spPr>
            <a:xfrm>
              <a:off x="2216210" y="1767015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4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C6058-9040-F04A-9160-7C301C90B4F5}"/>
                </a:ext>
              </a:extLst>
            </p:cNvPr>
            <p:cNvSpPr txBox="1"/>
            <p:nvPr/>
          </p:nvSpPr>
          <p:spPr>
            <a:xfrm>
              <a:off x="2500371" y="1767015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5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03161E-1114-CB42-9174-3A6A22BA7C01}"/>
                </a:ext>
              </a:extLst>
            </p:cNvPr>
            <p:cNvSpPr txBox="1"/>
            <p:nvPr/>
          </p:nvSpPr>
          <p:spPr>
            <a:xfrm>
              <a:off x="795410" y="2057185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6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E1AF9-1A7B-F149-860C-AECBCE61B294}"/>
                </a:ext>
              </a:extLst>
            </p:cNvPr>
            <p:cNvSpPr txBox="1"/>
            <p:nvPr/>
          </p:nvSpPr>
          <p:spPr>
            <a:xfrm>
              <a:off x="1605411" y="205718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C295FE-7FA5-F448-8C6D-08C3CA00BC9D}"/>
                </a:ext>
              </a:extLst>
            </p:cNvPr>
            <p:cNvSpPr txBox="1"/>
            <p:nvPr/>
          </p:nvSpPr>
          <p:spPr>
            <a:xfrm>
              <a:off x="1889571" y="205718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78D73-9178-3748-9577-A9FF74CA2AF9}"/>
                </a:ext>
              </a:extLst>
            </p:cNvPr>
            <p:cNvSpPr txBox="1"/>
            <p:nvPr/>
          </p:nvSpPr>
          <p:spPr>
            <a:xfrm>
              <a:off x="2173731" y="205718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220BF4-1737-854A-A7A1-68B713EC225F}"/>
                </a:ext>
              </a:extLst>
            </p:cNvPr>
            <p:cNvSpPr txBox="1"/>
            <p:nvPr/>
          </p:nvSpPr>
          <p:spPr>
            <a:xfrm>
              <a:off x="2457892" y="205718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E806-520F-6749-BCD8-6215E6EA4110}"/>
                </a:ext>
              </a:extLst>
            </p:cNvPr>
            <p:cNvSpPr txBox="1"/>
            <p:nvPr/>
          </p:nvSpPr>
          <p:spPr>
            <a:xfrm>
              <a:off x="75293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FB9496-2178-564D-8DB5-69A324BDD064}"/>
                </a:ext>
              </a:extLst>
            </p:cNvPr>
            <p:cNvSpPr txBox="1"/>
            <p:nvPr/>
          </p:nvSpPr>
          <p:spPr>
            <a:xfrm>
              <a:off x="103709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6D85E-932B-D540-99BF-CC24F7242E72}"/>
                </a:ext>
              </a:extLst>
            </p:cNvPr>
            <p:cNvSpPr txBox="1"/>
            <p:nvPr/>
          </p:nvSpPr>
          <p:spPr>
            <a:xfrm>
              <a:off x="132125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153A1-34FC-AA45-942D-7BD319097173}"/>
                </a:ext>
              </a:extLst>
            </p:cNvPr>
            <p:cNvSpPr txBox="1"/>
            <p:nvPr/>
          </p:nvSpPr>
          <p:spPr>
            <a:xfrm>
              <a:off x="160541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FBD6E1-D7C6-1043-B170-5FBE2710ADBB}"/>
                </a:ext>
              </a:extLst>
            </p:cNvPr>
            <p:cNvSpPr txBox="1"/>
            <p:nvPr/>
          </p:nvSpPr>
          <p:spPr>
            <a:xfrm>
              <a:off x="188957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DFE8F-0DC7-D445-A059-709025B1C8CB}"/>
                </a:ext>
              </a:extLst>
            </p:cNvPr>
            <p:cNvSpPr txBox="1"/>
            <p:nvPr/>
          </p:nvSpPr>
          <p:spPr>
            <a:xfrm>
              <a:off x="2173731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ECB108-B52D-8243-B9B0-9EF6ABABE41A}"/>
                </a:ext>
              </a:extLst>
            </p:cNvPr>
            <p:cNvSpPr txBox="1"/>
            <p:nvPr/>
          </p:nvSpPr>
          <p:spPr>
            <a:xfrm>
              <a:off x="2457892" y="23473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8B15F5-A499-5542-BE3D-93A64F736C7C}"/>
                </a:ext>
              </a:extLst>
            </p:cNvPr>
            <p:cNvSpPr txBox="1"/>
            <p:nvPr/>
          </p:nvSpPr>
          <p:spPr>
            <a:xfrm>
              <a:off x="75293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9FC926-301A-7A4F-A235-E03DDE0CE137}"/>
                </a:ext>
              </a:extLst>
            </p:cNvPr>
            <p:cNvSpPr txBox="1"/>
            <p:nvPr/>
          </p:nvSpPr>
          <p:spPr>
            <a:xfrm>
              <a:off x="103709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F0054D-D2CB-7544-8AE2-20C0263A81F2}"/>
                </a:ext>
              </a:extLst>
            </p:cNvPr>
            <p:cNvSpPr txBox="1"/>
            <p:nvPr/>
          </p:nvSpPr>
          <p:spPr>
            <a:xfrm>
              <a:off x="132125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FC3DBD-3E3C-CD4B-9771-EA83277A5D94}"/>
                </a:ext>
              </a:extLst>
            </p:cNvPr>
            <p:cNvSpPr txBox="1"/>
            <p:nvPr/>
          </p:nvSpPr>
          <p:spPr>
            <a:xfrm>
              <a:off x="160541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D92491-5051-4446-9FAB-123275CBDC26}"/>
                </a:ext>
              </a:extLst>
            </p:cNvPr>
            <p:cNvSpPr txBox="1"/>
            <p:nvPr/>
          </p:nvSpPr>
          <p:spPr>
            <a:xfrm>
              <a:off x="188957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56058-9CB8-7A47-AC46-480E3B8048CB}"/>
                </a:ext>
              </a:extLst>
            </p:cNvPr>
            <p:cNvSpPr txBox="1"/>
            <p:nvPr/>
          </p:nvSpPr>
          <p:spPr>
            <a:xfrm>
              <a:off x="2173731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0CA55-AEE0-D940-BA18-E17149966BDC}"/>
                </a:ext>
              </a:extLst>
            </p:cNvPr>
            <p:cNvSpPr txBox="1"/>
            <p:nvPr/>
          </p:nvSpPr>
          <p:spPr>
            <a:xfrm>
              <a:off x="2457892" y="263752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664ABA-7732-7547-93AD-86777D848985}"/>
                </a:ext>
              </a:extLst>
            </p:cNvPr>
            <p:cNvSpPr txBox="1"/>
            <p:nvPr/>
          </p:nvSpPr>
          <p:spPr>
            <a:xfrm>
              <a:off x="752931" y="2927693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A7F4E5-5FB5-1746-94E9-7AC37A7FEA57}"/>
                </a:ext>
              </a:extLst>
            </p:cNvPr>
            <p:cNvSpPr txBox="1"/>
            <p:nvPr/>
          </p:nvSpPr>
          <p:spPr>
            <a:xfrm>
              <a:off x="1037091" y="2927693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5B308C-4AE0-C949-A711-2BEE78D45526}"/>
                </a:ext>
              </a:extLst>
            </p:cNvPr>
            <p:cNvSpPr txBox="1"/>
            <p:nvPr/>
          </p:nvSpPr>
          <p:spPr>
            <a:xfrm>
              <a:off x="1321251" y="2927693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05C76D-C837-6040-9AF7-EB0991E3C0C0}"/>
                </a:ext>
              </a:extLst>
            </p:cNvPr>
            <p:cNvSpPr txBox="1"/>
            <p:nvPr/>
          </p:nvSpPr>
          <p:spPr>
            <a:xfrm>
              <a:off x="1605411" y="2927693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847799-D051-F940-A048-1F91CF4DE45D}"/>
                </a:ext>
              </a:extLst>
            </p:cNvPr>
            <p:cNvSpPr txBox="1"/>
            <p:nvPr/>
          </p:nvSpPr>
          <p:spPr>
            <a:xfrm>
              <a:off x="1491169" y="1186675"/>
              <a:ext cx="43762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B4425D"/>
                  </a:solidFill>
                </a:rPr>
                <a:t>九</a:t>
              </a:r>
              <a:r>
                <a:rPr lang="zh-CN" altLang="en-US" sz="1200" dirty="0">
                  <a:solidFill>
                    <a:srgbClr val="B4425D"/>
                  </a:solidFill>
                </a:rPr>
                <a:t>  </a:t>
              </a:r>
              <a:r>
                <a:rPr lang="ja-JP" altLang="en-US" sz="1200">
                  <a:solidFill>
                    <a:srgbClr val="B4425D"/>
                  </a:solidFill>
                </a:rPr>
                <a:t>月</a:t>
              </a:r>
              <a:r>
                <a:rPr lang="zh-CN" altLang="en-US" sz="1200" dirty="0">
                  <a:solidFill>
                    <a:srgbClr val="B4425D"/>
                  </a:solidFill>
                </a:rPr>
                <a:t> 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1CCA32-650A-CD40-A750-F4D6E8BD82C9}"/>
                </a:ext>
              </a:extLst>
            </p:cNvPr>
            <p:cNvSpPr/>
            <p:nvPr/>
          </p:nvSpPr>
          <p:spPr>
            <a:xfrm>
              <a:off x="738301" y="2650690"/>
              <a:ext cx="1897344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6B78CE-335E-E745-8FAD-A59C4C60640F}"/>
                </a:ext>
              </a:extLst>
            </p:cNvPr>
            <p:cNvSpPr/>
            <p:nvPr/>
          </p:nvSpPr>
          <p:spPr>
            <a:xfrm>
              <a:off x="738301" y="2360520"/>
              <a:ext cx="1897344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FBE7D8-87BC-6343-88C0-E4A473FFB4D6}"/>
                </a:ext>
              </a:extLst>
            </p:cNvPr>
            <p:cNvSpPr/>
            <p:nvPr/>
          </p:nvSpPr>
          <p:spPr>
            <a:xfrm>
              <a:off x="738301" y="2940860"/>
              <a:ext cx="1037027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B949FC-C5A1-D542-B3AF-C0D52102A496}"/>
                </a:ext>
              </a:extLst>
            </p:cNvPr>
            <p:cNvSpPr/>
            <p:nvPr/>
          </p:nvSpPr>
          <p:spPr>
            <a:xfrm>
              <a:off x="1321251" y="2063687"/>
              <a:ext cx="1314394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037F9F-A68A-D64F-A2A0-FD212792FCF4}"/>
                </a:ext>
              </a:extLst>
            </p:cNvPr>
            <p:cNvSpPr txBox="1"/>
            <p:nvPr/>
          </p:nvSpPr>
          <p:spPr>
            <a:xfrm>
              <a:off x="1363730" y="2057185"/>
              <a:ext cx="8495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8D85AA-7E68-D34A-9825-4E4FDB6348E8}"/>
                </a:ext>
              </a:extLst>
            </p:cNvPr>
            <p:cNvSpPr txBox="1"/>
            <p:nvPr/>
          </p:nvSpPr>
          <p:spPr>
            <a:xfrm>
              <a:off x="3076526" y="2943935"/>
              <a:ext cx="41037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B4425D"/>
                  </a:solidFill>
                </a:rPr>
                <a:t>秋季</a:t>
              </a:r>
              <a:r>
                <a:rPr lang="en-US" altLang="ja-JP" sz="1200" dirty="0">
                  <a:solidFill>
                    <a:srgbClr val="B4425D"/>
                  </a:solidFill>
                </a:rPr>
                <a:t>B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31B4BCC-FC42-9449-A604-D6E1F228BC29}"/>
                </a:ext>
              </a:extLst>
            </p:cNvPr>
            <p:cNvGrpSpPr/>
            <p:nvPr/>
          </p:nvGrpSpPr>
          <p:grpSpPr>
            <a:xfrm>
              <a:off x="3502529" y="1187252"/>
              <a:ext cx="1900741" cy="1939332"/>
              <a:chOff x="3502529" y="1187252"/>
              <a:chExt cx="1900741" cy="193933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A3DD454-9198-FE43-893F-53EE5E7F04AA}"/>
                  </a:ext>
                </a:extLst>
              </p:cNvPr>
              <p:cNvGrpSpPr/>
              <p:nvPr/>
            </p:nvGrpSpPr>
            <p:grpSpPr>
              <a:xfrm>
                <a:off x="3505926" y="1477422"/>
                <a:ext cx="1897344" cy="184666"/>
                <a:chOff x="3547872" y="3651504"/>
                <a:chExt cx="1897344" cy="184666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0E432D1-BD3C-7A48-9B85-EEDB59D711FD}"/>
                    </a:ext>
                  </a:extLst>
                </p:cNvPr>
                <p:cNvSpPr txBox="1"/>
                <p:nvPr/>
              </p:nvSpPr>
              <p:spPr>
                <a:xfrm>
                  <a:off x="3547872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日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F273B41-8BB0-3047-9722-04FC86EF32CC}"/>
                    </a:ext>
                  </a:extLst>
                </p:cNvPr>
                <p:cNvSpPr txBox="1"/>
                <p:nvPr/>
              </p:nvSpPr>
              <p:spPr>
                <a:xfrm>
                  <a:off x="3850640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一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DF0051E-FCC6-6F4E-AC12-C46F94E2C334}"/>
                    </a:ext>
                  </a:extLst>
                </p:cNvPr>
                <p:cNvSpPr txBox="1"/>
                <p:nvPr/>
              </p:nvSpPr>
              <p:spPr>
                <a:xfrm>
                  <a:off x="4129024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二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C161064-B769-3D49-8035-54D75DAC6837}"/>
                    </a:ext>
                  </a:extLst>
                </p:cNvPr>
                <p:cNvSpPr txBox="1"/>
                <p:nvPr/>
              </p:nvSpPr>
              <p:spPr>
                <a:xfrm>
                  <a:off x="4419600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三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4608A2-31D5-E641-83C6-85F2444BC637}"/>
                    </a:ext>
                  </a:extLst>
                </p:cNvPr>
                <p:cNvSpPr txBox="1"/>
                <p:nvPr/>
              </p:nvSpPr>
              <p:spPr>
                <a:xfrm>
                  <a:off x="4710176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四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E754DC-FD93-BD4D-A047-CF5D401B22EA}"/>
                    </a:ext>
                  </a:extLst>
                </p:cNvPr>
                <p:cNvSpPr txBox="1"/>
                <p:nvPr/>
              </p:nvSpPr>
              <p:spPr>
                <a:xfrm>
                  <a:off x="5000752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五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B9FCE58-E2AE-264A-9C51-9B9E399CB7E2}"/>
                    </a:ext>
                  </a:extLst>
                </p:cNvPr>
                <p:cNvSpPr txBox="1"/>
                <p:nvPr/>
              </p:nvSpPr>
              <p:spPr>
                <a:xfrm>
                  <a:off x="5291328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六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FD550F-2B2A-0F41-A7AE-A5E08DE94806}"/>
                  </a:ext>
                </a:extLst>
              </p:cNvPr>
              <p:cNvSpPr txBox="1"/>
              <p:nvPr/>
            </p:nvSpPr>
            <p:spPr>
              <a:xfrm>
                <a:off x="4653799" y="176759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D3AC1D-5594-2F4D-AC46-BC67B3A04AE8}"/>
                  </a:ext>
                </a:extLst>
              </p:cNvPr>
              <p:cNvSpPr txBox="1"/>
              <p:nvPr/>
            </p:nvSpPr>
            <p:spPr>
              <a:xfrm>
                <a:off x="4937959" y="176759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38C9B2-3820-4041-8BEB-EF65A0194B1D}"/>
                  </a:ext>
                </a:extLst>
              </p:cNvPr>
              <p:cNvSpPr txBox="1"/>
              <p:nvPr/>
            </p:nvSpPr>
            <p:spPr>
              <a:xfrm>
                <a:off x="5222120" y="176759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1007F0-B0CD-064E-B1DB-9B9DAA63520B}"/>
                  </a:ext>
                </a:extLst>
              </p:cNvPr>
              <p:cNvSpPr txBox="1"/>
              <p:nvPr/>
            </p:nvSpPr>
            <p:spPr>
              <a:xfrm>
                <a:off x="3801319" y="205776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371A74E-F600-504D-B56A-D5822A64CB24}"/>
                  </a:ext>
                </a:extLst>
              </p:cNvPr>
              <p:cNvSpPr txBox="1"/>
              <p:nvPr/>
            </p:nvSpPr>
            <p:spPr>
              <a:xfrm>
                <a:off x="4369639" y="205776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28C4F5-61BB-4840-AFF4-EE6EBAA9E42D}"/>
                  </a:ext>
                </a:extLst>
              </p:cNvPr>
              <p:cNvSpPr txBox="1"/>
              <p:nvPr/>
            </p:nvSpPr>
            <p:spPr>
              <a:xfrm>
                <a:off x="4653799" y="205776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735B0D-A98E-AA46-BDD0-1E7FA8E2FCD5}"/>
                  </a:ext>
                </a:extLst>
              </p:cNvPr>
              <p:cNvSpPr txBox="1"/>
              <p:nvPr/>
            </p:nvSpPr>
            <p:spPr>
              <a:xfrm>
                <a:off x="4937959" y="205776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8C2512A-89B0-D347-8138-4134EC3D1809}"/>
                  </a:ext>
                </a:extLst>
              </p:cNvPr>
              <p:cNvSpPr txBox="1"/>
              <p:nvPr/>
            </p:nvSpPr>
            <p:spPr>
              <a:xfrm>
                <a:off x="5222120" y="205776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D00F7D-EADA-FB47-A397-0777D7976908}"/>
                  </a:ext>
                </a:extLst>
              </p:cNvPr>
              <p:cNvSpPr txBox="1"/>
              <p:nvPr/>
            </p:nvSpPr>
            <p:spPr>
              <a:xfrm>
                <a:off x="3801319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E22BDB1-1786-1D49-B673-E40CA7617831}"/>
                  </a:ext>
                </a:extLst>
              </p:cNvPr>
              <p:cNvSpPr txBox="1"/>
              <p:nvPr/>
            </p:nvSpPr>
            <p:spPr>
              <a:xfrm>
                <a:off x="4085479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E52694-2152-8446-8631-6CE936614404}"/>
                  </a:ext>
                </a:extLst>
              </p:cNvPr>
              <p:cNvSpPr txBox="1"/>
              <p:nvPr/>
            </p:nvSpPr>
            <p:spPr>
              <a:xfrm>
                <a:off x="4369639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5E0AA2-58A8-1449-B91E-4B275CF03A9D}"/>
                  </a:ext>
                </a:extLst>
              </p:cNvPr>
              <p:cNvSpPr txBox="1"/>
              <p:nvPr/>
            </p:nvSpPr>
            <p:spPr>
              <a:xfrm>
                <a:off x="4653799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156AE5F-2EF6-B44E-96DF-D9F8D9740BA8}"/>
                  </a:ext>
                </a:extLst>
              </p:cNvPr>
              <p:cNvSpPr txBox="1"/>
              <p:nvPr/>
            </p:nvSpPr>
            <p:spPr>
              <a:xfrm>
                <a:off x="4937959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BBE942-5B2F-AB4D-8633-F64597A6DF9C}"/>
                  </a:ext>
                </a:extLst>
              </p:cNvPr>
              <p:cNvSpPr txBox="1"/>
              <p:nvPr/>
            </p:nvSpPr>
            <p:spPr>
              <a:xfrm>
                <a:off x="5222120" y="234793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BD1C505-8276-9242-AC04-8D99AECB6B38}"/>
                  </a:ext>
                </a:extLst>
              </p:cNvPr>
              <p:cNvSpPr txBox="1"/>
              <p:nvPr/>
            </p:nvSpPr>
            <p:spPr>
              <a:xfrm>
                <a:off x="3801319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F9B059-4A06-5C45-AA20-FE709A2600DB}"/>
                  </a:ext>
                </a:extLst>
              </p:cNvPr>
              <p:cNvSpPr txBox="1"/>
              <p:nvPr/>
            </p:nvSpPr>
            <p:spPr>
              <a:xfrm>
                <a:off x="4085479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ABC0427-06C0-F84D-B779-3D3FC66CB55E}"/>
                  </a:ext>
                </a:extLst>
              </p:cNvPr>
              <p:cNvSpPr txBox="1"/>
              <p:nvPr/>
            </p:nvSpPr>
            <p:spPr>
              <a:xfrm>
                <a:off x="4369639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7E89C13-8A44-5F43-B1FF-9E54DEE2D617}"/>
                  </a:ext>
                </a:extLst>
              </p:cNvPr>
              <p:cNvSpPr txBox="1"/>
              <p:nvPr/>
            </p:nvSpPr>
            <p:spPr>
              <a:xfrm>
                <a:off x="4653799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A0502D9-AD6A-1C4D-B8D3-B7BBC917B8E6}"/>
                  </a:ext>
                </a:extLst>
              </p:cNvPr>
              <p:cNvSpPr txBox="1"/>
              <p:nvPr/>
            </p:nvSpPr>
            <p:spPr>
              <a:xfrm>
                <a:off x="4937959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8BE6685-5F66-454E-AA9A-CDFF6EB48547}"/>
                  </a:ext>
                </a:extLst>
              </p:cNvPr>
              <p:cNvSpPr txBox="1"/>
              <p:nvPr/>
            </p:nvSpPr>
            <p:spPr>
              <a:xfrm>
                <a:off x="5222120" y="2638102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47AD86E-6E27-CE49-8584-4DD73CB93318}"/>
                  </a:ext>
                </a:extLst>
              </p:cNvPr>
              <p:cNvSpPr txBox="1"/>
              <p:nvPr/>
            </p:nvSpPr>
            <p:spPr>
              <a:xfrm>
                <a:off x="4085479" y="2928270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E46A76-9A2F-0B4C-A8F0-328AED3BBCB9}"/>
                  </a:ext>
                </a:extLst>
              </p:cNvPr>
              <p:cNvSpPr txBox="1"/>
              <p:nvPr/>
            </p:nvSpPr>
            <p:spPr>
              <a:xfrm>
                <a:off x="4369639" y="2928270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F65090-01FD-6C47-B14F-611D80F1172C}"/>
                  </a:ext>
                </a:extLst>
              </p:cNvPr>
              <p:cNvSpPr txBox="1"/>
              <p:nvPr/>
            </p:nvSpPr>
            <p:spPr>
              <a:xfrm>
                <a:off x="4653799" y="2928270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D0E03-691E-D143-A533-390B4F5A4AB8}"/>
                  </a:ext>
                </a:extLst>
              </p:cNvPr>
              <p:cNvSpPr txBox="1"/>
              <p:nvPr/>
            </p:nvSpPr>
            <p:spPr>
              <a:xfrm>
                <a:off x="4937959" y="2928270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B811F0-06D5-8844-A3A3-B2210D8B4804}"/>
                  </a:ext>
                </a:extLst>
              </p:cNvPr>
              <p:cNvSpPr txBox="1"/>
              <p:nvPr/>
            </p:nvSpPr>
            <p:spPr>
              <a:xfrm>
                <a:off x="5222120" y="2928270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7298924-A10B-1E45-96D6-368E94D8CBE5}"/>
                  </a:ext>
                </a:extLst>
              </p:cNvPr>
              <p:cNvSpPr txBox="1"/>
              <p:nvPr/>
            </p:nvSpPr>
            <p:spPr>
              <a:xfrm>
                <a:off x="4255397" y="1187252"/>
                <a:ext cx="4376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200">
                    <a:solidFill>
                      <a:srgbClr val="B4425D"/>
                    </a:solidFill>
                  </a:rPr>
                  <a:t>十</a:t>
                </a:r>
                <a:r>
                  <a:rPr lang="zh-CN" altLang="en-US" sz="1200" dirty="0">
                    <a:solidFill>
                      <a:srgbClr val="B4425D"/>
                    </a:solidFill>
                  </a:rPr>
                  <a:t>  </a:t>
                </a:r>
                <a:r>
                  <a:rPr lang="ja-JP" altLang="en-US" sz="1200">
                    <a:solidFill>
                      <a:srgbClr val="B4425D"/>
                    </a:solidFill>
                  </a:rPr>
                  <a:t>月</a:t>
                </a:r>
                <a:r>
                  <a:rPr lang="zh-CN" altLang="en-US" sz="1200" dirty="0">
                    <a:solidFill>
                      <a:srgbClr val="B4425D"/>
                    </a:solidFill>
                  </a:rPr>
                  <a:t> </a:t>
                </a:r>
                <a:endParaRPr lang="en-US" sz="1200" dirty="0">
                  <a:solidFill>
                    <a:srgbClr val="B4425D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018D0F0-D52C-D647-AE14-7C31CD45B936}"/>
                  </a:ext>
                </a:extLst>
              </p:cNvPr>
              <p:cNvSpPr/>
              <p:nvPr/>
            </p:nvSpPr>
            <p:spPr>
              <a:xfrm>
                <a:off x="3502529" y="2651267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B2DD99-E5D5-6B4E-A9AF-0047A7AC6621}"/>
                  </a:ext>
                </a:extLst>
              </p:cNvPr>
              <p:cNvSpPr/>
              <p:nvPr/>
            </p:nvSpPr>
            <p:spPr>
              <a:xfrm>
                <a:off x="3502529" y="2361097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7CF4D9A-1C68-024A-9D65-8E64698FAC4C}"/>
                  </a:ext>
                </a:extLst>
              </p:cNvPr>
              <p:cNvSpPr/>
              <p:nvPr/>
            </p:nvSpPr>
            <p:spPr>
              <a:xfrm>
                <a:off x="3502529" y="2941437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3157C46-91D7-C346-8FB9-1D51505BE5E2}"/>
                  </a:ext>
                </a:extLst>
              </p:cNvPr>
              <p:cNvSpPr txBox="1"/>
              <p:nvPr/>
            </p:nvSpPr>
            <p:spPr>
              <a:xfrm>
                <a:off x="4127958" y="2057762"/>
                <a:ext cx="849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6FAC5-FE48-D646-BE08-1BC1D28ACD58}"/>
                  </a:ext>
                </a:extLst>
              </p:cNvPr>
              <p:cNvSpPr/>
              <p:nvPr/>
            </p:nvSpPr>
            <p:spPr>
              <a:xfrm>
                <a:off x="3778371" y="3032918"/>
                <a:ext cx="1621502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48E4F66-1DF2-1346-8662-30D2A7A46378}"/>
                  </a:ext>
                </a:extLst>
              </p:cNvPr>
              <p:cNvSpPr/>
              <p:nvPr/>
            </p:nvSpPr>
            <p:spPr>
              <a:xfrm>
                <a:off x="4653799" y="1767591"/>
                <a:ext cx="74607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07D795F-7D5E-2241-B41E-A218D713E324}"/>
                  </a:ext>
                </a:extLst>
              </p:cNvPr>
              <p:cNvSpPr/>
              <p:nvPr/>
            </p:nvSpPr>
            <p:spPr>
              <a:xfrm>
                <a:off x="3502529" y="2055664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27BA463-D1D1-D645-9D33-C807B74EC9DA}"/>
                  </a:ext>
                </a:extLst>
              </p:cNvPr>
              <p:cNvSpPr txBox="1"/>
              <p:nvPr/>
            </p:nvSpPr>
            <p:spPr>
              <a:xfrm>
                <a:off x="3801319" y="2941918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26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C86C8EC-3665-884F-B5F0-F4525B2D937F}"/>
                </a:ext>
              </a:extLst>
            </p:cNvPr>
            <p:cNvGrpSpPr/>
            <p:nvPr/>
          </p:nvGrpSpPr>
          <p:grpSpPr>
            <a:xfrm>
              <a:off x="782478" y="3492356"/>
              <a:ext cx="1900741" cy="1938853"/>
              <a:chOff x="782478" y="3492356"/>
              <a:chExt cx="1900741" cy="1938853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FE8A821-953A-1C4F-8141-35559926F29A}"/>
                  </a:ext>
                </a:extLst>
              </p:cNvPr>
              <p:cNvGrpSpPr/>
              <p:nvPr/>
            </p:nvGrpSpPr>
            <p:grpSpPr>
              <a:xfrm>
                <a:off x="785875" y="3782526"/>
                <a:ext cx="1897344" cy="184666"/>
                <a:chOff x="3547872" y="3651504"/>
                <a:chExt cx="1897344" cy="18466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9C20ECA-306E-AA4F-B21D-402E295957CE}"/>
                    </a:ext>
                  </a:extLst>
                </p:cNvPr>
                <p:cNvSpPr txBox="1"/>
                <p:nvPr/>
              </p:nvSpPr>
              <p:spPr>
                <a:xfrm>
                  <a:off x="3547872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日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9528B8C-69BB-C149-AA4B-4E0EDE111F3D}"/>
                    </a:ext>
                  </a:extLst>
                </p:cNvPr>
                <p:cNvSpPr txBox="1"/>
                <p:nvPr/>
              </p:nvSpPr>
              <p:spPr>
                <a:xfrm>
                  <a:off x="3850640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一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0205369-1503-3E43-994E-E2659D3F8ADE}"/>
                    </a:ext>
                  </a:extLst>
                </p:cNvPr>
                <p:cNvSpPr txBox="1"/>
                <p:nvPr/>
              </p:nvSpPr>
              <p:spPr>
                <a:xfrm>
                  <a:off x="4129024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二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8905C21-9546-FA43-BC85-BF7E20D700EA}"/>
                    </a:ext>
                  </a:extLst>
                </p:cNvPr>
                <p:cNvSpPr txBox="1"/>
                <p:nvPr/>
              </p:nvSpPr>
              <p:spPr>
                <a:xfrm>
                  <a:off x="4419600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三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13E83352-5386-4348-9704-6D24E667077B}"/>
                    </a:ext>
                  </a:extLst>
                </p:cNvPr>
                <p:cNvSpPr txBox="1"/>
                <p:nvPr/>
              </p:nvSpPr>
              <p:spPr>
                <a:xfrm>
                  <a:off x="4710176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四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B96512D-9C21-C24B-B7A1-E1F5F436F6D6}"/>
                    </a:ext>
                  </a:extLst>
                </p:cNvPr>
                <p:cNvSpPr txBox="1"/>
                <p:nvPr/>
              </p:nvSpPr>
              <p:spPr>
                <a:xfrm>
                  <a:off x="5000752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五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B7FFBEA-DE33-6241-BC7A-0EB25D2AC6CA}"/>
                    </a:ext>
                  </a:extLst>
                </p:cNvPr>
                <p:cNvSpPr txBox="1"/>
                <p:nvPr/>
              </p:nvSpPr>
              <p:spPr>
                <a:xfrm>
                  <a:off x="5291328" y="3651504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ja-JP" altLang="en-US" sz="1200">
                      <a:solidFill>
                        <a:srgbClr val="00B0F0"/>
                      </a:solidFill>
                    </a:rPr>
                    <a:t>六</a:t>
                  </a:r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3AD7A07-4BAE-AC41-8FAF-F5557676AE2F}"/>
                  </a:ext>
                </a:extLst>
              </p:cNvPr>
              <p:cNvSpPr txBox="1"/>
              <p:nvPr/>
            </p:nvSpPr>
            <p:spPr>
              <a:xfrm>
                <a:off x="1081268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F7CE798-AAAA-5445-B096-F5F88671523F}"/>
                  </a:ext>
                </a:extLst>
              </p:cNvPr>
              <p:cNvSpPr txBox="1"/>
              <p:nvPr/>
            </p:nvSpPr>
            <p:spPr>
              <a:xfrm>
                <a:off x="1365428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0A791-E1EC-9A41-B972-0ECE1D9C447E}"/>
                  </a:ext>
                </a:extLst>
              </p:cNvPr>
              <p:cNvSpPr txBox="1"/>
              <p:nvPr/>
            </p:nvSpPr>
            <p:spPr>
              <a:xfrm>
                <a:off x="1649588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4C2E24-5206-9647-8BD6-E806C4746F35}"/>
                  </a:ext>
                </a:extLst>
              </p:cNvPr>
              <p:cNvSpPr txBox="1"/>
              <p:nvPr/>
            </p:nvSpPr>
            <p:spPr>
              <a:xfrm>
                <a:off x="1933748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F194752-3D22-7446-9F99-A16F89371F1C}"/>
                  </a:ext>
                </a:extLst>
              </p:cNvPr>
              <p:cNvSpPr txBox="1"/>
              <p:nvPr/>
            </p:nvSpPr>
            <p:spPr>
              <a:xfrm>
                <a:off x="2217908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423D0-D11E-3E41-B08A-45D8090B6629}"/>
                  </a:ext>
                </a:extLst>
              </p:cNvPr>
              <p:cNvSpPr txBox="1"/>
              <p:nvPr/>
            </p:nvSpPr>
            <p:spPr>
              <a:xfrm>
                <a:off x="2502069" y="407269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43F2053-3143-5B4B-A416-4CAF869D71E7}"/>
                  </a:ext>
                </a:extLst>
              </p:cNvPr>
              <p:cNvSpPr txBox="1"/>
              <p:nvPr/>
            </p:nvSpPr>
            <p:spPr>
              <a:xfrm>
                <a:off x="1081268" y="436286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CB6DC53-D06F-CB46-917C-6C42619AFF11}"/>
                  </a:ext>
                </a:extLst>
              </p:cNvPr>
              <p:cNvSpPr txBox="1"/>
              <p:nvPr/>
            </p:nvSpPr>
            <p:spPr>
              <a:xfrm>
                <a:off x="1649588" y="436286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92B1AD-CC8E-7A48-82A7-C9EC6E8A04C0}"/>
                  </a:ext>
                </a:extLst>
              </p:cNvPr>
              <p:cNvSpPr txBox="1"/>
              <p:nvPr/>
            </p:nvSpPr>
            <p:spPr>
              <a:xfrm>
                <a:off x="1933748" y="436286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EA1ED64-860D-174B-AAE1-F27B2B1B36B9}"/>
                  </a:ext>
                </a:extLst>
              </p:cNvPr>
              <p:cNvSpPr txBox="1"/>
              <p:nvPr/>
            </p:nvSpPr>
            <p:spPr>
              <a:xfrm>
                <a:off x="2217908" y="436286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2A6C825-9772-2A44-984E-894FFB88822E}"/>
                  </a:ext>
                </a:extLst>
              </p:cNvPr>
              <p:cNvSpPr txBox="1"/>
              <p:nvPr/>
            </p:nvSpPr>
            <p:spPr>
              <a:xfrm>
                <a:off x="2502069" y="436286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81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C58FF39-F0BD-AB46-9B3F-9B71744AF5DE}"/>
                  </a:ext>
                </a:extLst>
              </p:cNvPr>
              <p:cNvSpPr txBox="1"/>
              <p:nvPr/>
            </p:nvSpPr>
            <p:spPr>
              <a:xfrm>
                <a:off x="1081268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4EB533-ABA1-3A4B-80D4-E2A567C1CC06}"/>
                  </a:ext>
                </a:extLst>
              </p:cNvPr>
              <p:cNvSpPr txBox="1"/>
              <p:nvPr/>
            </p:nvSpPr>
            <p:spPr>
              <a:xfrm>
                <a:off x="1365428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27BB8B3-4F08-8E49-89F0-9751DDB4679D}"/>
                  </a:ext>
                </a:extLst>
              </p:cNvPr>
              <p:cNvSpPr txBox="1"/>
              <p:nvPr/>
            </p:nvSpPr>
            <p:spPr>
              <a:xfrm>
                <a:off x="1649588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CA1B4E-AABE-1E43-88AC-70FB78A7EDF0}"/>
                  </a:ext>
                </a:extLst>
              </p:cNvPr>
              <p:cNvSpPr txBox="1"/>
              <p:nvPr/>
            </p:nvSpPr>
            <p:spPr>
              <a:xfrm>
                <a:off x="1933748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E5F32-5689-6940-844C-671A09B3B907}"/>
                  </a:ext>
                </a:extLst>
              </p:cNvPr>
              <p:cNvSpPr txBox="1"/>
              <p:nvPr/>
            </p:nvSpPr>
            <p:spPr>
              <a:xfrm>
                <a:off x="2217908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38F0864-74CC-EC45-825C-D0D699282D0A}"/>
                  </a:ext>
                </a:extLst>
              </p:cNvPr>
              <p:cNvSpPr txBox="1"/>
              <p:nvPr/>
            </p:nvSpPr>
            <p:spPr>
              <a:xfrm>
                <a:off x="2502069" y="465303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6875036-5B5B-B34E-AA95-2528BC9F3F8C}"/>
                  </a:ext>
                </a:extLst>
              </p:cNvPr>
              <p:cNvSpPr txBox="1"/>
              <p:nvPr/>
            </p:nvSpPr>
            <p:spPr>
              <a:xfrm>
                <a:off x="1081268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5AFC779-C680-6441-98F6-81AB44970873}"/>
                  </a:ext>
                </a:extLst>
              </p:cNvPr>
              <p:cNvSpPr txBox="1"/>
              <p:nvPr/>
            </p:nvSpPr>
            <p:spPr>
              <a:xfrm>
                <a:off x="1365428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5EFABEC-9A2E-B24E-B23C-26E65348A0D8}"/>
                  </a:ext>
                </a:extLst>
              </p:cNvPr>
              <p:cNvSpPr txBox="1"/>
              <p:nvPr/>
            </p:nvSpPr>
            <p:spPr>
              <a:xfrm>
                <a:off x="1649588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FD26C-AB02-E443-B9EB-DD98427B6034}"/>
                  </a:ext>
                </a:extLst>
              </p:cNvPr>
              <p:cNvSpPr txBox="1"/>
              <p:nvPr/>
            </p:nvSpPr>
            <p:spPr>
              <a:xfrm>
                <a:off x="1933748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6113562-396C-4240-BA8F-E07C05D26FD7}"/>
                  </a:ext>
                </a:extLst>
              </p:cNvPr>
              <p:cNvSpPr txBox="1"/>
              <p:nvPr/>
            </p:nvSpPr>
            <p:spPr>
              <a:xfrm>
                <a:off x="2217908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3ED373B-817D-A246-B11F-10CD6158B9A5}"/>
                  </a:ext>
                </a:extLst>
              </p:cNvPr>
              <p:cNvSpPr txBox="1"/>
              <p:nvPr/>
            </p:nvSpPr>
            <p:spPr>
              <a:xfrm>
                <a:off x="2502069" y="4943206"/>
                <a:ext cx="169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/>
                  <a:t>81</a:t>
                </a:r>
                <a:endParaRPr lang="en-US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9C745DF-0953-594F-B878-95E8AEA53930}"/>
                  </a:ext>
                </a:extLst>
              </p:cNvPr>
              <p:cNvSpPr txBox="1"/>
              <p:nvPr/>
            </p:nvSpPr>
            <p:spPr>
              <a:xfrm>
                <a:off x="1458402" y="3492356"/>
                <a:ext cx="5915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200">
                    <a:solidFill>
                      <a:srgbClr val="B4425D"/>
                    </a:solidFill>
                  </a:rPr>
                  <a:t>十</a:t>
                </a:r>
                <a:r>
                  <a:rPr lang="zh-CN" altLang="en-US" sz="1200" dirty="0">
                    <a:solidFill>
                      <a:srgbClr val="B4425D"/>
                    </a:solidFill>
                  </a:rPr>
                  <a:t> </a:t>
                </a:r>
                <a:r>
                  <a:rPr lang="ja-JP" altLang="en-US" sz="1200">
                    <a:solidFill>
                      <a:srgbClr val="B4425D"/>
                    </a:solidFill>
                  </a:rPr>
                  <a:t>一</a:t>
                </a:r>
                <a:r>
                  <a:rPr lang="zh-CN" altLang="en-US" sz="1200" dirty="0">
                    <a:solidFill>
                      <a:srgbClr val="B4425D"/>
                    </a:solidFill>
                  </a:rPr>
                  <a:t> </a:t>
                </a:r>
                <a:r>
                  <a:rPr lang="ja-JP" altLang="en-US" sz="1200">
                    <a:solidFill>
                      <a:srgbClr val="B4425D"/>
                    </a:solidFill>
                  </a:rPr>
                  <a:t>月</a:t>
                </a:r>
                <a:r>
                  <a:rPr lang="zh-CN" altLang="en-US" sz="1200" dirty="0">
                    <a:solidFill>
                      <a:srgbClr val="B4425D"/>
                    </a:solidFill>
                  </a:rPr>
                  <a:t> </a:t>
                </a:r>
                <a:endParaRPr lang="en-US" sz="1200" dirty="0">
                  <a:solidFill>
                    <a:srgbClr val="B4425D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7BB4944-FFCC-CC4C-8DB9-6D18AF3D398D}"/>
                  </a:ext>
                </a:extLst>
              </p:cNvPr>
              <p:cNvSpPr/>
              <p:nvPr/>
            </p:nvSpPr>
            <p:spPr>
              <a:xfrm>
                <a:off x="782478" y="4956371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3778E6D-6043-D44D-B571-A3282618152F}"/>
                  </a:ext>
                </a:extLst>
              </p:cNvPr>
              <p:cNvSpPr/>
              <p:nvPr/>
            </p:nvSpPr>
            <p:spPr>
              <a:xfrm>
                <a:off x="782478" y="4666201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7C678CA-4B3B-DD4D-BA38-0CB6533628D1}"/>
                  </a:ext>
                </a:extLst>
              </p:cNvPr>
              <p:cNvSpPr/>
              <p:nvPr/>
            </p:nvSpPr>
            <p:spPr>
              <a:xfrm>
                <a:off x="782478" y="5246541"/>
                <a:ext cx="468707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9F7DE4D-53A5-F949-A36C-B21F87B35820}"/>
                  </a:ext>
                </a:extLst>
              </p:cNvPr>
              <p:cNvSpPr txBox="1"/>
              <p:nvPr/>
            </p:nvSpPr>
            <p:spPr>
              <a:xfrm>
                <a:off x="1407907" y="4362866"/>
                <a:ext cx="849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FFFFFF"/>
                    </a:solidFill>
                  </a:rPr>
                  <a:t>8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24BB591-83B0-0B48-94F0-CAF011E864E1}"/>
                  </a:ext>
                </a:extLst>
              </p:cNvPr>
              <p:cNvSpPr/>
              <p:nvPr/>
            </p:nvSpPr>
            <p:spPr>
              <a:xfrm>
                <a:off x="782478" y="5338022"/>
                <a:ext cx="468707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0AF96B7-14E1-7A49-86D7-9B82DEAE84E9}"/>
                  </a:ext>
                </a:extLst>
              </p:cNvPr>
              <p:cNvSpPr/>
              <p:nvPr/>
            </p:nvSpPr>
            <p:spPr>
              <a:xfrm>
                <a:off x="782478" y="4072695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3F0AFA6-6670-9A4C-82D4-CA92B215B21D}"/>
                  </a:ext>
                </a:extLst>
              </p:cNvPr>
              <p:cNvSpPr/>
              <p:nvPr/>
            </p:nvSpPr>
            <p:spPr>
              <a:xfrm>
                <a:off x="782478" y="4360768"/>
                <a:ext cx="1897344" cy="1846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1957E28-2314-2447-8E48-0FB1C6FA8E93}"/>
                  </a:ext>
                </a:extLst>
              </p:cNvPr>
              <p:cNvSpPr/>
              <p:nvPr/>
            </p:nvSpPr>
            <p:spPr>
              <a:xfrm>
                <a:off x="782478" y="5048705"/>
                <a:ext cx="1897344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403FCF0-9E4D-AC4A-B934-59EA1DC9F380}"/>
                  </a:ext>
                </a:extLst>
              </p:cNvPr>
              <p:cNvSpPr/>
              <p:nvPr/>
            </p:nvSpPr>
            <p:spPr>
              <a:xfrm>
                <a:off x="782478" y="4757790"/>
                <a:ext cx="1897344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BCE863E-805C-FC4F-9164-26980321A8DC}"/>
                  </a:ext>
                </a:extLst>
              </p:cNvPr>
              <p:cNvSpPr/>
              <p:nvPr/>
            </p:nvSpPr>
            <p:spPr>
              <a:xfrm>
                <a:off x="782478" y="4451495"/>
                <a:ext cx="1897344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29F88DC-7451-EE4B-A54C-070DA0520094}"/>
                  </a:ext>
                </a:extLst>
              </p:cNvPr>
              <p:cNvSpPr/>
              <p:nvPr/>
            </p:nvSpPr>
            <p:spPr>
              <a:xfrm>
                <a:off x="782478" y="4164655"/>
                <a:ext cx="1897344" cy="92707"/>
              </a:xfrm>
              <a:prstGeom prst="rect">
                <a:avLst/>
              </a:prstGeom>
              <a:solidFill>
                <a:srgbClr val="2D8F7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331F0D8-3710-3C4B-BFDB-A8A62FC592D9}"/>
                </a:ext>
              </a:extLst>
            </p:cNvPr>
            <p:cNvGrpSpPr/>
            <p:nvPr/>
          </p:nvGrpSpPr>
          <p:grpSpPr>
            <a:xfrm>
              <a:off x="3422665" y="3772238"/>
              <a:ext cx="1897344" cy="184666"/>
              <a:chOff x="3547872" y="3651504"/>
              <a:chExt cx="1897344" cy="184666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E4064D5-5FA4-0F44-AB37-E61A54466239}"/>
                  </a:ext>
                </a:extLst>
              </p:cNvPr>
              <p:cNvSpPr txBox="1"/>
              <p:nvPr/>
            </p:nvSpPr>
            <p:spPr>
              <a:xfrm>
                <a:off x="3547872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日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9DF2EC6-50C1-0D4A-83F8-9F086B0D4B13}"/>
                  </a:ext>
                </a:extLst>
              </p:cNvPr>
              <p:cNvSpPr txBox="1"/>
              <p:nvPr/>
            </p:nvSpPr>
            <p:spPr>
              <a:xfrm>
                <a:off x="3850640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一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26491CE-556B-2A47-A6ED-3183B77A7BEE}"/>
                  </a:ext>
                </a:extLst>
              </p:cNvPr>
              <p:cNvSpPr txBox="1"/>
              <p:nvPr/>
            </p:nvSpPr>
            <p:spPr>
              <a:xfrm>
                <a:off x="4129024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二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6DE3EA8-FE6D-E642-8290-977F2E0F1029}"/>
                  </a:ext>
                </a:extLst>
              </p:cNvPr>
              <p:cNvSpPr txBox="1"/>
              <p:nvPr/>
            </p:nvSpPr>
            <p:spPr>
              <a:xfrm>
                <a:off x="4419600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三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9AA4375-2FCE-9A49-9174-A51A4042D521}"/>
                  </a:ext>
                </a:extLst>
              </p:cNvPr>
              <p:cNvSpPr txBox="1"/>
              <p:nvPr/>
            </p:nvSpPr>
            <p:spPr>
              <a:xfrm>
                <a:off x="4710176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四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F92AB29-F8F5-5E44-9296-B75DA3300407}"/>
                  </a:ext>
                </a:extLst>
              </p:cNvPr>
              <p:cNvSpPr txBox="1"/>
              <p:nvPr/>
            </p:nvSpPr>
            <p:spPr>
              <a:xfrm>
                <a:off x="5000752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五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51DF4B9-644D-A245-9D13-A9D46CE5817E}"/>
                  </a:ext>
                </a:extLst>
              </p:cNvPr>
              <p:cNvSpPr txBox="1"/>
              <p:nvPr/>
            </p:nvSpPr>
            <p:spPr>
              <a:xfrm>
                <a:off x="5291328" y="3651504"/>
                <a:ext cx="1538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00B0F0"/>
                    </a:solidFill>
                  </a:rPr>
                  <a:t>六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017E513-DC39-194A-89D1-78640248B304}"/>
                </a:ext>
              </a:extLst>
            </p:cNvPr>
            <p:cNvSpPr txBox="1"/>
            <p:nvPr/>
          </p:nvSpPr>
          <p:spPr>
            <a:xfrm>
              <a:off x="4002218" y="406240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95F619-B799-4543-9F08-36BD75E58D17}"/>
                </a:ext>
              </a:extLst>
            </p:cNvPr>
            <p:cNvSpPr txBox="1"/>
            <p:nvPr/>
          </p:nvSpPr>
          <p:spPr>
            <a:xfrm>
              <a:off x="4286378" y="406240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BD7D767-D434-7446-A22B-57068A8D1FA0}"/>
                </a:ext>
              </a:extLst>
            </p:cNvPr>
            <p:cNvSpPr txBox="1"/>
            <p:nvPr/>
          </p:nvSpPr>
          <p:spPr>
            <a:xfrm>
              <a:off x="4570538" y="406240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69F38A-A065-2847-BA88-608CDBE22C77}"/>
                </a:ext>
              </a:extLst>
            </p:cNvPr>
            <p:cNvSpPr txBox="1"/>
            <p:nvPr/>
          </p:nvSpPr>
          <p:spPr>
            <a:xfrm>
              <a:off x="4854698" y="406240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7C3C2F-96CE-EB46-BE55-11DFD9F86FF4}"/>
                </a:ext>
              </a:extLst>
            </p:cNvPr>
            <p:cNvSpPr txBox="1"/>
            <p:nvPr/>
          </p:nvSpPr>
          <p:spPr>
            <a:xfrm>
              <a:off x="5138859" y="406240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90C7874-1CA4-8041-B565-08CCAACFCF2E}"/>
                </a:ext>
              </a:extLst>
            </p:cNvPr>
            <p:cNvSpPr txBox="1"/>
            <p:nvPr/>
          </p:nvSpPr>
          <p:spPr>
            <a:xfrm>
              <a:off x="3718058" y="435257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26097B-0F10-B24D-BBDA-3208B7AE1864}"/>
                </a:ext>
              </a:extLst>
            </p:cNvPr>
            <p:cNvSpPr txBox="1"/>
            <p:nvPr/>
          </p:nvSpPr>
          <p:spPr>
            <a:xfrm>
              <a:off x="4286378" y="435257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577DB44-1BA3-BB41-B040-DE642609A428}"/>
                </a:ext>
              </a:extLst>
            </p:cNvPr>
            <p:cNvSpPr txBox="1"/>
            <p:nvPr/>
          </p:nvSpPr>
          <p:spPr>
            <a:xfrm>
              <a:off x="4570538" y="435257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A0D8015-C4F9-6F4A-9301-7883EB52F4FA}"/>
                </a:ext>
              </a:extLst>
            </p:cNvPr>
            <p:cNvSpPr txBox="1"/>
            <p:nvPr/>
          </p:nvSpPr>
          <p:spPr>
            <a:xfrm>
              <a:off x="4854698" y="435257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3325CC7-E1B3-CC4D-B32D-1C4157927849}"/>
                </a:ext>
              </a:extLst>
            </p:cNvPr>
            <p:cNvSpPr txBox="1"/>
            <p:nvPr/>
          </p:nvSpPr>
          <p:spPr>
            <a:xfrm>
              <a:off x="5138859" y="435257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81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F84096F-55CB-C34B-AB67-AD17F436D985}"/>
                </a:ext>
              </a:extLst>
            </p:cNvPr>
            <p:cNvSpPr txBox="1"/>
            <p:nvPr/>
          </p:nvSpPr>
          <p:spPr>
            <a:xfrm>
              <a:off x="3718058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DECEAF6-3A61-B443-B3CF-0414D6A60AA0}"/>
                </a:ext>
              </a:extLst>
            </p:cNvPr>
            <p:cNvSpPr txBox="1"/>
            <p:nvPr/>
          </p:nvSpPr>
          <p:spPr>
            <a:xfrm>
              <a:off x="4002218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F4EDAA0-23B0-B64F-9CD2-4600C0BFE744}"/>
                </a:ext>
              </a:extLst>
            </p:cNvPr>
            <p:cNvSpPr txBox="1"/>
            <p:nvPr/>
          </p:nvSpPr>
          <p:spPr>
            <a:xfrm>
              <a:off x="4286378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F86AF1D-2D82-D546-A314-2E8745CF0C9E}"/>
                </a:ext>
              </a:extLst>
            </p:cNvPr>
            <p:cNvSpPr txBox="1"/>
            <p:nvPr/>
          </p:nvSpPr>
          <p:spPr>
            <a:xfrm>
              <a:off x="4570538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759A8DD-F5F8-D947-BBA3-25DDD9615DED}"/>
                </a:ext>
              </a:extLst>
            </p:cNvPr>
            <p:cNvSpPr txBox="1"/>
            <p:nvPr/>
          </p:nvSpPr>
          <p:spPr>
            <a:xfrm>
              <a:off x="4854698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D1F2425-E65C-FD48-BAC5-E18EFAA081E6}"/>
                </a:ext>
              </a:extLst>
            </p:cNvPr>
            <p:cNvSpPr txBox="1"/>
            <p:nvPr/>
          </p:nvSpPr>
          <p:spPr>
            <a:xfrm>
              <a:off x="5138859" y="464274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C4C5A9C-0E96-7149-B01B-808913225F1D}"/>
                </a:ext>
              </a:extLst>
            </p:cNvPr>
            <p:cNvSpPr txBox="1"/>
            <p:nvPr/>
          </p:nvSpPr>
          <p:spPr>
            <a:xfrm>
              <a:off x="3718058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5D05C5A-1829-B243-94C0-438CD6DE8DC3}"/>
                </a:ext>
              </a:extLst>
            </p:cNvPr>
            <p:cNvSpPr txBox="1"/>
            <p:nvPr/>
          </p:nvSpPr>
          <p:spPr>
            <a:xfrm>
              <a:off x="4002218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5C17ECC-91E8-8B41-B117-3C9F0EAC0409}"/>
                </a:ext>
              </a:extLst>
            </p:cNvPr>
            <p:cNvSpPr txBox="1"/>
            <p:nvPr/>
          </p:nvSpPr>
          <p:spPr>
            <a:xfrm>
              <a:off x="4286378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81</a:t>
              </a:r>
              <a:endParaRPr 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9D0B42E-BC04-B444-AC20-F7ABA98B8E8D}"/>
                </a:ext>
              </a:extLst>
            </p:cNvPr>
            <p:cNvSpPr txBox="1"/>
            <p:nvPr/>
          </p:nvSpPr>
          <p:spPr>
            <a:xfrm>
              <a:off x="4570538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24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EBD1232-89E2-7340-8F83-4BF4942302D9}"/>
                </a:ext>
              </a:extLst>
            </p:cNvPr>
            <p:cNvSpPr txBox="1"/>
            <p:nvPr/>
          </p:nvSpPr>
          <p:spPr>
            <a:xfrm>
              <a:off x="4854698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25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CAE6909-49A3-EF48-A6BE-C86D00CA93C4}"/>
                </a:ext>
              </a:extLst>
            </p:cNvPr>
            <p:cNvSpPr txBox="1"/>
            <p:nvPr/>
          </p:nvSpPr>
          <p:spPr>
            <a:xfrm>
              <a:off x="5138859" y="493291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26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0D9887D-DBF9-634F-85A3-49B59F36ED93}"/>
                </a:ext>
              </a:extLst>
            </p:cNvPr>
            <p:cNvSpPr txBox="1"/>
            <p:nvPr/>
          </p:nvSpPr>
          <p:spPr>
            <a:xfrm>
              <a:off x="4095193" y="3482068"/>
              <a:ext cx="5915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B4425D"/>
                  </a:solidFill>
                </a:rPr>
                <a:t>十</a:t>
              </a:r>
              <a:r>
                <a:rPr lang="zh-CN" altLang="en-US" sz="1200" dirty="0">
                  <a:solidFill>
                    <a:srgbClr val="B4425D"/>
                  </a:solidFill>
                </a:rPr>
                <a:t> </a:t>
              </a:r>
              <a:r>
                <a:rPr lang="ja-JP" altLang="en-US" sz="1200">
                  <a:solidFill>
                    <a:srgbClr val="B4425D"/>
                  </a:solidFill>
                </a:rPr>
                <a:t>二</a:t>
              </a:r>
              <a:r>
                <a:rPr lang="zh-CN" altLang="en-US" sz="1200" dirty="0">
                  <a:solidFill>
                    <a:srgbClr val="B4425D"/>
                  </a:solidFill>
                </a:rPr>
                <a:t> </a:t>
              </a:r>
              <a:r>
                <a:rPr lang="ja-JP" altLang="en-US" sz="1200">
                  <a:solidFill>
                    <a:srgbClr val="B4425D"/>
                  </a:solidFill>
                </a:rPr>
                <a:t>月</a:t>
              </a:r>
              <a:r>
                <a:rPr lang="zh-CN" altLang="en-US" sz="1200" dirty="0">
                  <a:solidFill>
                    <a:srgbClr val="B4425D"/>
                  </a:solidFill>
                </a:rPr>
                <a:t> 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05FE14E-A31F-C34B-BAFD-30BA12675135}"/>
                </a:ext>
              </a:extLst>
            </p:cNvPr>
            <p:cNvSpPr/>
            <p:nvPr/>
          </p:nvSpPr>
          <p:spPr>
            <a:xfrm>
              <a:off x="3419268" y="4946083"/>
              <a:ext cx="1092407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FB5849C-7939-C346-B0DC-622BEFF90CDC}"/>
                </a:ext>
              </a:extLst>
            </p:cNvPr>
            <p:cNvSpPr/>
            <p:nvPr/>
          </p:nvSpPr>
          <p:spPr>
            <a:xfrm>
              <a:off x="3419268" y="4655913"/>
              <a:ext cx="1897344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4E0EB72-30C5-4B4C-BD27-C1520288B52C}"/>
                </a:ext>
              </a:extLst>
            </p:cNvPr>
            <p:cNvSpPr txBox="1"/>
            <p:nvPr/>
          </p:nvSpPr>
          <p:spPr>
            <a:xfrm>
              <a:off x="4044697" y="4352578"/>
              <a:ext cx="8495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8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F6D003-F6F0-284A-BA33-6CFE90C45495}"/>
                </a:ext>
              </a:extLst>
            </p:cNvPr>
            <p:cNvSpPr/>
            <p:nvPr/>
          </p:nvSpPr>
          <p:spPr>
            <a:xfrm>
              <a:off x="3958388" y="4062407"/>
              <a:ext cx="1358223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FEB9F0A-FC70-344D-9F40-7F1291516589}"/>
                </a:ext>
              </a:extLst>
            </p:cNvPr>
            <p:cNvSpPr/>
            <p:nvPr/>
          </p:nvSpPr>
          <p:spPr>
            <a:xfrm>
              <a:off x="3419268" y="4350480"/>
              <a:ext cx="1897344" cy="1846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03DA87-7BF2-D442-9DAD-17917D3D77C9}"/>
                </a:ext>
              </a:extLst>
            </p:cNvPr>
            <p:cNvSpPr/>
            <p:nvPr/>
          </p:nvSpPr>
          <p:spPr>
            <a:xfrm>
              <a:off x="3419268" y="5038417"/>
              <a:ext cx="1092407" cy="92707"/>
            </a:xfrm>
            <a:prstGeom prst="rect">
              <a:avLst/>
            </a:prstGeom>
            <a:solidFill>
              <a:srgbClr val="2D8F7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74AF40F-8BE4-B34F-853B-05312A30382C}"/>
                </a:ext>
              </a:extLst>
            </p:cNvPr>
            <p:cNvSpPr/>
            <p:nvPr/>
          </p:nvSpPr>
          <p:spPr>
            <a:xfrm>
              <a:off x="3419268" y="4747502"/>
              <a:ext cx="1897344" cy="92707"/>
            </a:xfrm>
            <a:prstGeom prst="rect">
              <a:avLst/>
            </a:prstGeom>
            <a:solidFill>
              <a:srgbClr val="2D8F7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9C18D39-7E62-FE41-9201-3785A6815254}"/>
                </a:ext>
              </a:extLst>
            </p:cNvPr>
            <p:cNvSpPr/>
            <p:nvPr/>
          </p:nvSpPr>
          <p:spPr>
            <a:xfrm>
              <a:off x="3419268" y="4441207"/>
              <a:ext cx="1897344" cy="92707"/>
            </a:xfrm>
            <a:prstGeom prst="rect">
              <a:avLst/>
            </a:prstGeom>
            <a:solidFill>
              <a:srgbClr val="2D8F7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9BC50E5-BB52-794B-847D-19B24F849048}"/>
                </a:ext>
              </a:extLst>
            </p:cNvPr>
            <p:cNvSpPr/>
            <p:nvPr/>
          </p:nvSpPr>
          <p:spPr>
            <a:xfrm>
              <a:off x="3958388" y="4154367"/>
              <a:ext cx="1358224" cy="92707"/>
            </a:xfrm>
            <a:prstGeom prst="rect">
              <a:avLst/>
            </a:prstGeom>
            <a:solidFill>
              <a:srgbClr val="2D8F7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6752E99-4A81-BB4A-BC43-A48FE2FF29C6}"/>
                </a:ext>
              </a:extLst>
            </p:cNvPr>
            <p:cNvSpPr txBox="1"/>
            <p:nvPr/>
          </p:nvSpPr>
          <p:spPr>
            <a:xfrm>
              <a:off x="4282981" y="4935524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</a:rPr>
                <a:t>23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5FD08FC-CCB8-5A43-BA2E-FCD2CB758775}"/>
                </a:ext>
              </a:extLst>
            </p:cNvPr>
            <p:cNvSpPr txBox="1"/>
            <p:nvPr/>
          </p:nvSpPr>
          <p:spPr>
            <a:xfrm>
              <a:off x="3421913" y="524182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27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6A1F254-6FCF-F148-A1B2-D84F8239A71F}"/>
                </a:ext>
              </a:extLst>
            </p:cNvPr>
            <p:cNvSpPr txBox="1"/>
            <p:nvPr/>
          </p:nvSpPr>
          <p:spPr>
            <a:xfrm>
              <a:off x="3706073" y="524182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28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6753739-7AAB-9545-BAC9-434D17A5317F}"/>
                </a:ext>
              </a:extLst>
            </p:cNvPr>
            <p:cNvSpPr txBox="1"/>
            <p:nvPr/>
          </p:nvSpPr>
          <p:spPr>
            <a:xfrm>
              <a:off x="3990234" y="5241828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29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B8CB437-DB94-B348-A675-4DA5DA387F0C}"/>
                </a:ext>
              </a:extLst>
            </p:cNvPr>
            <p:cNvSpPr txBox="1"/>
            <p:nvPr/>
          </p:nvSpPr>
          <p:spPr>
            <a:xfrm>
              <a:off x="4274394" y="52414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30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B6153BF-21A8-2440-9C11-15E514F1F9EC}"/>
                </a:ext>
              </a:extLst>
            </p:cNvPr>
            <p:cNvSpPr txBox="1"/>
            <p:nvPr/>
          </p:nvSpPr>
          <p:spPr>
            <a:xfrm>
              <a:off x="4558555" y="5241455"/>
              <a:ext cx="1699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</a:rPr>
                <a:t>31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32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61323-74A2-9E44-94CF-F375BF16C3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SARS-CoV-2</a:t>
            </a:r>
            <a:r>
              <a:rPr lang="ja-JP" altLang="en-US"/>
              <a:t>诊断试验</a:t>
            </a:r>
          </a:p>
          <a:p>
            <a:r>
              <a:rPr lang="ja-JP" altLang="en-US"/>
              <a:t>在线返校培训模块</a:t>
            </a:r>
          </a:p>
          <a:p>
            <a:r>
              <a:rPr lang="ja-JP" altLang="en-US"/>
              <a:t>日常症状检查</a:t>
            </a:r>
          </a:p>
          <a:p>
            <a:r>
              <a:rPr lang="ja-JP" altLang="en-US"/>
              <a:t>后续样品测试</a:t>
            </a:r>
          </a:p>
          <a:p>
            <a:r>
              <a:rPr lang="ja-JP" altLang="en-US"/>
              <a:t>面部覆盖物</a:t>
            </a:r>
          </a:p>
          <a:p>
            <a:r>
              <a:rPr lang="ja-JP" altLang="en-US"/>
              <a:t>物理距离</a:t>
            </a:r>
          </a:p>
          <a:p>
            <a:r>
              <a:rPr lang="ja-JP" altLang="en-US"/>
              <a:t>洗手液和消毒剂</a:t>
            </a:r>
          </a:p>
          <a:p>
            <a:r>
              <a:rPr lang="ja-JP" altLang="en-US"/>
              <a:t>在所有空间扩展清洁服务和实践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BB169-4C19-2A40-882F-100F46F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13ED1-FFCA-C64E-84A7-42EFFFAD271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哥伦比亚大学将在</a:t>
            </a:r>
            <a:r>
              <a:rPr lang="en-US" altLang="ja-JP" dirty="0"/>
              <a:t>[2020-2021</a:t>
            </a:r>
            <a:r>
              <a:rPr lang="ja-JP" altLang="en-US"/>
              <a:t>学年</a:t>
            </a:r>
            <a:r>
              <a:rPr lang="en-US" altLang="ja-JP" dirty="0"/>
              <a:t>](</a:t>
            </a:r>
            <a:r>
              <a:rPr lang="en-US" dirty="0"/>
              <a:t>https://covid19.columbia.edu/content/academic-calendar-2020-21-0)</a:t>
            </a:r>
            <a:r>
              <a:rPr lang="ja-JP" altLang="en-US"/>
              <a:t>实行三学期制。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8FA18-A962-274D-AEAD-E3D54980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</p:spPr>
        <p:txBody>
          <a:bodyPr/>
          <a:lstStyle/>
          <a:p>
            <a:r>
              <a:rPr lang="ja-JP" altLang="en-US"/>
              <a:t>学术生活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Dean</a:t>
            </a:r>
            <a:r>
              <a:rPr lang="zh-CN" altLang="en-US" dirty="0"/>
              <a:t> </a:t>
            </a:r>
            <a:r>
              <a:rPr lang="en-US" altLang="zh-CN" dirty="0"/>
              <a:t>Boyce</a:t>
            </a:r>
            <a:r>
              <a:rPr lang="zh-CN" altLang="en-US" dirty="0"/>
              <a:t> </a:t>
            </a:r>
            <a:r>
              <a:rPr lang="en-US" altLang="zh-CN" dirty="0"/>
              <a:t>0707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SEASGrad</a:t>
            </a:r>
            <a:r>
              <a:rPr lang="en-US" dirty="0"/>
              <a:t>-all] Update on Return to Campus for Columbia Engineering Graduate Students</a:t>
            </a:r>
          </a:p>
          <a:p>
            <a:r>
              <a:rPr lang="ja-JP" altLang="en-US"/>
              <a:t>哥伦比亚工程研究生重返校园的最新情况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B1766-83F7-944F-98FF-3B8C2E273FB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参与今夏推出的一些</a:t>
            </a:r>
            <a:r>
              <a:rPr lang="en-US" altLang="zh-CN" dirty="0"/>
              <a:t>【</a:t>
            </a:r>
            <a:r>
              <a:rPr lang="ja-JP" altLang="en-US"/>
              <a:t>线上项目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dirty="0">
                <a:hlinkClick r:id="rId2"/>
              </a:rPr>
              <a:t>https://summer.engineering.columbia.edu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ja-JP" altLang="en-US"/>
              <a:t>请注意，下一轮的</a:t>
            </a:r>
            <a:r>
              <a:rPr lang="en-US" altLang="zh-CN" dirty="0"/>
              <a:t>【</a:t>
            </a:r>
            <a:r>
              <a:rPr lang="ja-JP" altLang="en-US"/>
              <a:t>设计挑战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altLang="zh-CN" dirty="0"/>
              <a:t>https://</a:t>
            </a:r>
            <a:r>
              <a:rPr lang="en-US" altLang="zh-CN" dirty="0" err="1"/>
              <a:t>summer.engineering.columbia.edu</a:t>
            </a:r>
            <a:r>
              <a:rPr lang="en-US" altLang="zh-CN" dirty="0"/>
              <a:t>/content/design-challenges</a:t>
            </a:r>
            <a:r>
              <a:rPr lang="zh-CN" altLang="en-US" dirty="0"/>
              <a:t>）</a:t>
            </a:r>
            <a:r>
              <a:rPr lang="ja-JP" altLang="en-US"/>
              <a:t>很快将从三个新的挑战开始</a:t>
            </a:r>
            <a:endParaRPr lang="en-US" altLang="ja-JP" dirty="0"/>
          </a:p>
          <a:p>
            <a:r>
              <a:rPr lang="en-US" dirty="0"/>
              <a:t>Bollinger</a:t>
            </a:r>
            <a:r>
              <a:rPr lang="ja-JP" altLang="en-US"/>
              <a:t>校长概述了</a:t>
            </a:r>
            <a:r>
              <a:rPr lang="en-US" altLang="zh-CN" dirty="0"/>
              <a:t>【</a:t>
            </a:r>
            <a:r>
              <a:rPr lang="ja-JP" altLang="en-US"/>
              <a:t>新学期计划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https://president.columbia.edu/news/plans-coming-academic-year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b="1" dirty="0"/>
              <a:t>Fall:</a:t>
            </a:r>
            <a:r>
              <a:rPr lang="en-US" dirty="0"/>
              <a:t>  September 8 – December 23</a:t>
            </a:r>
          </a:p>
          <a:p>
            <a:r>
              <a:rPr lang="en-US" b="1" dirty="0"/>
              <a:t>Fall B:</a:t>
            </a:r>
            <a:r>
              <a:rPr lang="en-US" dirty="0"/>
              <a:t>  October 26 -December 23 for select upper level and graduate courses </a:t>
            </a:r>
          </a:p>
          <a:p>
            <a:r>
              <a:rPr lang="en-US" b="1" dirty="0"/>
              <a:t>Spring:</a:t>
            </a:r>
            <a:r>
              <a:rPr lang="en-US" dirty="0"/>
              <a:t>  January 11 – April 26</a:t>
            </a:r>
          </a:p>
          <a:p>
            <a:r>
              <a:rPr lang="en-US" b="1" dirty="0"/>
              <a:t>Summer A:</a:t>
            </a:r>
            <a:r>
              <a:rPr lang="en-US" dirty="0"/>
              <a:t>  May 3 – June 14</a:t>
            </a:r>
          </a:p>
          <a:p>
            <a:r>
              <a:rPr lang="en-US" b="1" dirty="0"/>
              <a:t>Summer B:</a:t>
            </a:r>
            <a:r>
              <a:rPr lang="en-US" dirty="0"/>
              <a:t>  June 28 – August 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191E1-CF80-1F41-A197-B116189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918E5F0-88F3-434A-8A0A-39BEE54A8C4E}"/>
              </a:ext>
            </a:extLst>
          </p:cNvPr>
          <p:cNvGrpSpPr/>
          <p:nvPr/>
        </p:nvGrpSpPr>
        <p:grpSpPr>
          <a:xfrm>
            <a:off x="1792002" y="1748398"/>
            <a:ext cx="4019539" cy="2446805"/>
            <a:chOff x="1792002" y="1748398"/>
            <a:chExt cx="4019539" cy="24468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8A1F4A-1EC4-0F4B-9943-4E120F409ED2}"/>
                </a:ext>
              </a:extLst>
            </p:cNvPr>
            <p:cNvGrpSpPr/>
            <p:nvPr/>
          </p:nvGrpSpPr>
          <p:grpSpPr>
            <a:xfrm>
              <a:off x="1792002" y="1748398"/>
              <a:ext cx="4019539" cy="1107579"/>
              <a:chOff x="1732108" y="1760220"/>
              <a:chExt cx="4019539" cy="1107579"/>
            </a:xfrm>
          </p:grpSpPr>
          <p:pic>
            <p:nvPicPr>
              <p:cNvPr id="3" name="Graphic 2" descr="Playbook">
                <a:extLst>
                  <a:ext uri="{FF2B5EF4-FFF2-40B4-BE49-F238E27FC236}">
                    <a16:creationId xmlns:a16="http://schemas.microsoft.com/office/drawing/2014/main" id="{E762F0B8-6D20-D442-B363-3E68A77E3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32108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E8DB5A-D059-D248-9E8D-CA3A833D994B}"/>
                  </a:ext>
                </a:extLst>
              </p:cNvPr>
              <p:cNvSpPr txBox="1"/>
              <p:nvPr/>
            </p:nvSpPr>
            <p:spPr>
              <a:xfrm>
                <a:off x="1881532" y="2683133"/>
                <a:ext cx="61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B4425D"/>
                    </a:solidFill>
                  </a:rPr>
                  <a:t>暑期课程</a:t>
                </a:r>
                <a:endParaRPr lang="en-US" sz="1200" dirty="0">
                  <a:solidFill>
                    <a:srgbClr val="B4425D"/>
                  </a:solidFill>
                </a:endParaRPr>
              </a:p>
            </p:txBody>
          </p:sp>
          <p:pic>
            <p:nvPicPr>
              <p:cNvPr id="6" name="Graphic 5" descr="Teacher">
                <a:extLst>
                  <a:ext uri="{FF2B5EF4-FFF2-40B4-BE49-F238E27FC236}">
                    <a16:creationId xmlns:a16="http://schemas.microsoft.com/office/drawing/2014/main" id="{5F72ACC1-6EF8-E74D-B376-DFF366FA9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84677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89434-08A5-CE42-B648-EBD34092676C}"/>
                  </a:ext>
                </a:extLst>
              </p:cNvPr>
              <p:cNvSpPr txBox="1"/>
              <p:nvPr/>
            </p:nvSpPr>
            <p:spPr>
              <a:xfrm>
                <a:off x="3438910" y="2683133"/>
                <a:ext cx="60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B4425D"/>
                    </a:solidFill>
                  </a:rPr>
                  <a:t>PDL</a:t>
                </a:r>
                <a:r>
                  <a:rPr lang="ja-JP" altLang="en-US" sz="1200">
                    <a:solidFill>
                      <a:srgbClr val="B4425D"/>
                    </a:solidFill>
                  </a:rPr>
                  <a:t>讲座</a:t>
                </a:r>
                <a:endParaRPr lang="en-US" sz="1200" dirty="0">
                  <a:solidFill>
                    <a:srgbClr val="B4425D"/>
                  </a:solidFill>
                </a:endParaRPr>
              </a:p>
            </p:txBody>
          </p:sp>
          <p:pic>
            <p:nvPicPr>
              <p:cNvPr id="9" name="Graphic 8" descr="Books">
                <a:extLst>
                  <a:ext uri="{FF2B5EF4-FFF2-40B4-BE49-F238E27FC236}">
                    <a16:creationId xmlns:a16="http://schemas.microsoft.com/office/drawing/2014/main" id="{5DA56AD8-06EB-384B-9A42-7AF6715D1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7247" y="1760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D1332E-5C8F-1244-8269-691EA006B706}"/>
                  </a:ext>
                </a:extLst>
              </p:cNvPr>
              <p:cNvSpPr txBox="1"/>
              <p:nvPr/>
            </p:nvSpPr>
            <p:spPr>
              <a:xfrm>
                <a:off x="4986670" y="2683133"/>
                <a:ext cx="61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>
                    <a:solidFill>
                      <a:srgbClr val="B4425D"/>
                    </a:solidFill>
                  </a:rPr>
                  <a:t>课题研究</a:t>
                </a:r>
                <a:endParaRPr lang="en-US" sz="1200" dirty="0">
                  <a:solidFill>
                    <a:srgbClr val="B4425D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2B4E64-D832-D94A-B813-48B8DF30402C}"/>
                </a:ext>
              </a:extLst>
            </p:cNvPr>
            <p:cNvSpPr txBox="1"/>
            <p:nvPr/>
          </p:nvSpPr>
          <p:spPr>
            <a:xfrm>
              <a:off x="1941426" y="40105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B4425D"/>
                  </a:solidFill>
                </a:rPr>
                <a:t>设计社区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DDB031-79ED-E44B-A307-2D00AC6B07AE}"/>
                </a:ext>
              </a:extLst>
            </p:cNvPr>
            <p:cNvSpPr txBox="1"/>
            <p:nvPr/>
          </p:nvSpPr>
          <p:spPr>
            <a:xfrm>
              <a:off x="3417051" y="4010537"/>
              <a:ext cx="7694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B4425D"/>
                  </a:solidFill>
                </a:rPr>
                <a:t>高中生编程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01FFDD-9220-CA48-8A80-896F97A0E84F}"/>
                </a:ext>
              </a:extLst>
            </p:cNvPr>
            <p:cNvSpPr txBox="1"/>
            <p:nvPr/>
          </p:nvSpPr>
          <p:spPr>
            <a:xfrm>
              <a:off x="5046564" y="40105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B4425D"/>
                  </a:solidFill>
                </a:rPr>
                <a:t>保持联系</a:t>
              </a:r>
              <a:endParaRPr lang="en-US" sz="1200" dirty="0">
                <a:solidFill>
                  <a:srgbClr val="B4425D"/>
                </a:solidFill>
              </a:endParaRPr>
            </a:p>
          </p:txBody>
        </p:sp>
        <p:pic>
          <p:nvPicPr>
            <p:cNvPr id="20" name="Graphic 19" descr="Palette">
              <a:extLst>
                <a:ext uri="{FF2B5EF4-FFF2-40B4-BE49-F238E27FC236}">
                  <a16:creationId xmlns:a16="http://schemas.microsoft.com/office/drawing/2014/main" id="{1782FEB2-BE2D-E84C-80A3-E5FD8DE8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2002" y="308762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Programmer">
              <a:extLst>
                <a:ext uri="{FF2B5EF4-FFF2-40B4-BE49-F238E27FC236}">
                  <a16:creationId xmlns:a16="http://schemas.microsoft.com/office/drawing/2014/main" id="{4A090380-2EAE-4040-B21B-C6AA9208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44571" y="3087624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Connections">
              <a:extLst>
                <a:ext uri="{FF2B5EF4-FFF2-40B4-BE49-F238E27FC236}">
                  <a16:creationId xmlns:a16="http://schemas.microsoft.com/office/drawing/2014/main" id="{CC5138F0-2731-BE47-BC2F-C1E9459F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97141" y="30998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58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80B5-3686-A54E-BD95-495DF44ADFC7}"/>
              </a:ext>
            </a:extLst>
          </p:cNvPr>
          <p:cNvGrpSpPr/>
          <p:nvPr/>
        </p:nvGrpSpPr>
        <p:grpSpPr>
          <a:xfrm>
            <a:off x="3535680" y="1812249"/>
            <a:ext cx="917485" cy="917486"/>
            <a:chOff x="2779776" y="2791968"/>
            <a:chExt cx="2048256" cy="2048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6D65E3-6197-6E4F-A250-A33F701AD1BE}"/>
                </a:ext>
              </a:extLst>
            </p:cNvPr>
            <p:cNvSpPr/>
            <p:nvPr/>
          </p:nvSpPr>
          <p:spPr>
            <a:xfrm>
              <a:off x="2779776" y="2791968"/>
              <a:ext cx="2048256" cy="204825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5AA3D-6E10-724E-9D81-D6653D163842}"/>
                </a:ext>
              </a:extLst>
            </p:cNvPr>
            <p:cNvSpPr/>
            <p:nvPr/>
          </p:nvSpPr>
          <p:spPr>
            <a:xfrm>
              <a:off x="2779776" y="3429000"/>
              <a:ext cx="2048256" cy="1411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1E0562-3CB5-A14F-8421-429D9A707A88}"/>
                </a:ext>
              </a:extLst>
            </p:cNvPr>
            <p:cNvSpPr txBox="1"/>
            <p:nvPr/>
          </p:nvSpPr>
          <p:spPr>
            <a:xfrm>
              <a:off x="2779776" y="2895041"/>
              <a:ext cx="2048256" cy="2293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FFFFFF"/>
                  </a:solidFill>
                </a:rPr>
                <a:t>六月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9899BB-6370-9746-A6A2-4B6C3AAF0803}"/>
                </a:ext>
              </a:extLst>
            </p:cNvPr>
            <p:cNvSpPr txBox="1"/>
            <p:nvPr/>
          </p:nvSpPr>
          <p:spPr>
            <a:xfrm>
              <a:off x="3200400" y="3358566"/>
              <a:ext cx="1207008" cy="1374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dirty="0"/>
                <a:t>8</a:t>
              </a:r>
              <a:endParaRPr lang="en-US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C479DF-E2AE-374C-9946-82421E0C5595}"/>
              </a:ext>
            </a:extLst>
          </p:cNvPr>
          <p:cNvSpPr txBox="1"/>
          <p:nvPr/>
        </p:nvSpPr>
        <p:spPr>
          <a:xfrm>
            <a:off x="2067041" y="192076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/>
              <a:t>第一部分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B100F-C716-F240-8F28-689AF81C0D6F}"/>
              </a:ext>
            </a:extLst>
          </p:cNvPr>
          <p:cNvSpPr txBox="1"/>
          <p:nvPr/>
        </p:nvSpPr>
        <p:spPr>
          <a:xfrm>
            <a:off x="1847585" y="2866166"/>
            <a:ext cx="2724415" cy="134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0083" indent="-170083" defTabSz="685078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="0" baseline="0"/>
            </a:lvl1pPr>
            <a:lvl2pPr marL="346108" indent="-176027" defTabSz="685078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2pPr>
            <a:lvl3pPr marL="514999" indent="-16889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3pPr>
            <a:lvl4pPr marL="685078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4pPr>
            <a:lvl5pPr marL="855160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5pPr>
            <a:lvl6pPr marL="188396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650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69045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1583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ja-JP" altLang="en-US" sz="1200"/>
              <a:t>通过创新的储能应用减缓气候变化</a:t>
            </a:r>
            <a:endParaRPr lang="en-US" altLang="ja-JP" sz="1200" dirty="0"/>
          </a:p>
          <a:p>
            <a:r>
              <a:rPr lang="ja-JP" altLang="en-US" sz="1200"/>
              <a:t>加速大规模疫苗生产以应对大流行</a:t>
            </a:r>
            <a:endParaRPr lang="en-US" altLang="ja-JP" sz="1200" dirty="0"/>
          </a:p>
          <a:p>
            <a:r>
              <a:rPr lang="ja-JP" altLang="en-US" sz="1200"/>
              <a:t>后疫情的交通运输</a:t>
            </a: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F27565-DD22-724E-9DB7-31263374D3E8}"/>
              </a:ext>
            </a:extLst>
          </p:cNvPr>
          <p:cNvGrpSpPr/>
          <p:nvPr/>
        </p:nvGrpSpPr>
        <p:grpSpPr>
          <a:xfrm>
            <a:off x="6837672" y="2947151"/>
            <a:ext cx="917485" cy="917486"/>
            <a:chOff x="2779776" y="2791968"/>
            <a:chExt cx="2048256" cy="20482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546EC0-46CE-0448-87CC-22A24B7F7D1D}"/>
                </a:ext>
              </a:extLst>
            </p:cNvPr>
            <p:cNvSpPr/>
            <p:nvPr/>
          </p:nvSpPr>
          <p:spPr>
            <a:xfrm>
              <a:off x="2779776" y="2791968"/>
              <a:ext cx="2048256" cy="204825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9A0382-EF63-8944-8408-928645EEECE2}"/>
                </a:ext>
              </a:extLst>
            </p:cNvPr>
            <p:cNvSpPr/>
            <p:nvPr/>
          </p:nvSpPr>
          <p:spPr>
            <a:xfrm>
              <a:off x="2779776" y="3429000"/>
              <a:ext cx="2048256" cy="1411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ACA38-5BF6-AD44-891C-768668FEAC84}"/>
                </a:ext>
              </a:extLst>
            </p:cNvPr>
            <p:cNvSpPr txBox="1"/>
            <p:nvPr/>
          </p:nvSpPr>
          <p:spPr>
            <a:xfrm>
              <a:off x="2779776" y="2895041"/>
              <a:ext cx="2048256" cy="412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rgbClr val="FFFFFF"/>
                  </a:solidFill>
                </a:rPr>
                <a:t>七月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7A954-5AA8-FF48-BBBA-103CBDF46C10}"/>
                </a:ext>
              </a:extLst>
            </p:cNvPr>
            <p:cNvSpPr txBox="1"/>
            <p:nvPr/>
          </p:nvSpPr>
          <p:spPr>
            <a:xfrm>
              <a:off x="3200400" y="3358566"/>
              <a:ext cx="1207008" cy="1374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dirty="0"/>
                <a:t>6</a:t>
              </a:r>
              <a:endParaRPr lang="en-US" sz="4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EFBCAA-6D1C-A249-8EA8-60EC9958DE57}"/>
              </a:ext>
            </a:extLst>
          </p:cNvPr>
          <p:cNvSpPr txBox="1"/>
          <p:nvPr/>
        </p:nvSpPr>
        <p:spPr>
          <a:xfrm>
            <a:off x="5369033" y="305566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200"/>
              <a:t>第二部分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BC93C-C332-0242-A280-9E36961ED7E5}"/>
              </a:ext>
            </a:extLst>
          </p:cNvPr>
          <p:cNvSpPr txBox="1"/>
          <p:nvPr/>
        </p:nvSpPr>
        <p:spPr>
          <a:xfrm>
            <a:off x="5076425" y="4062028"/>
            <a:ext cx="3067831" cy="134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0083" indent="-170083" defTabSz="685078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="0" baseline="0"/>
            </a:lvl1pPr>
            <a:lvl2pPr marL="346108" indent="-176027" defTabSz="685078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2pPr>
            <a:lvl3pPr marL="514999" indent="-16889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3pPr>
            <a:lvl4pPr marL="685078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050" baseline="0"/>
            </a:lvl4pPr>
            <a:lvl5pPr marL="855160" indent="-170083" defTabSz="685078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 baseline="0"/>
            </a:lvl5pPr>
            <a:lvl6pPr marL="188396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6506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69045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1583" indent="-171270" defTabSz="685078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ja-JP" altLang="en-US" sz="1200"/>
              <a:t>在由</a:t>
            </a:r>
            <a:r>
              <a:rPr lang="en-US" altLang="ja-JP" sz="1200" dirty="0"/>
              <a:t>COVID-19</a:t>
            </a:r>
            <a:r>
              <a:rPr lang="ja-JP" altLang="en-US" sz="1200"/>
              <a:t>塑造的世界中减少不平等</a:t>
            </a:r>
            <a:endParaRPr lang="en-US" altLang="ja-JP" sz="1200" dirty="0"/>
          </a:p>
          <a:p>
            <a:r>
              <a:rPr lang="ja-JP" altLang="en-US" sz="1200"/>
              <a:t>在由</a:t>
            </a:r>
            <a:r>
              <a:rPr lang="en-US" altLang="ja-JP" sz="1200" dirty="0"/>
              <a:t>COVID-19</a:t>
            </a:r>
            <a:r>
              <a:rPr lang="ja-JP" altLang="en-US" sz="1200"/>
              <a:t>塑造的世界中促进社会互动</a:t>
            </a:r>
            <a:endParaRPr lang="en-US" altLang="ja-JP" sz="1200" dirty="0"/>
          </a:p>
          <a:p>
            <a:r>
              <a:rPr lang="ja-JP" altLang="en-US" sz="1200"/>
              <a:t>更安全的医疗和</a:t>
            </a:r>
            <a:r>
              <a:rPr lang="en-US" altLang="ja-JP" sz="1200" dirty="0"/>
              <a:t>COVID-19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16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A1F54-14C7-FF4E-A299-7DA03B6A498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E6B03-B483-2B46-8819-D1401485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Ramp-Up</a:t>
            </a:r>
            <a:r>
              <a:rPr lang="zh-CN" altLang="en-US" dirty="0"/>
              <a:t> </a:t>
            </a:r>
            <a:r>
              <a:rPr lang="ja-JP" altLang="en-US"/>
              <a:t>研究增加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07A12C-F5AD-AD4B-B9EF-354A4AB12432}"/>
              </a:ext>
            </a:extLst>
          </p:cNvPr>
          <p:cNvSpPr txBox="1"/>
          <p:nvPr/>
        </p:nvSpPr>
        <p:spPr>
          <a:xfrm>
            <a:off x="341376" y="573024"/>
            <a:ext cx="5888736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Calendar Dates:</a:t>
            </a:r>
          </a:p>
          <a:p>
            <a:r>
              <a:rPr lang="en-US" dirty="0"/>
              <a:t>·      </a:t>
            </a:r>
            <a:r>
              <a:rPr lang="en-US" b="1" dirty="0"/>
              <a:t>Fall:</a:t>
            </a:r>
            <a:r>
              <a:rPr lang="en-US" dirty="0"/>
              <a:t>  September 8 – December 23</a:t>
            </a:r>
          </a:p>
          <a:p>
            <a:r>
              <a:rPr lang="en-US" dirty="0"/>
              <a:t>·      </a:t>
            </a:r>
            <a:r>
              <a:rPr lang="en-US" b="1" dirty="0"/>
              <a:t>Fall B:</a:t>
            </a:r>
            <a:r>
              <a:rPr lang="en-US" dirty="0"/>
              <a:t>  October 26 -December 23 for select upper level and graduate courses </a:t>
            </a:r>
          </a:p>
          <a:p>
            <a:r>
              <a:rPr lang="en-US" dirty="0"/>
              <a:t>·      </a:t>
            </a:r>
            <a:r>
              <a:rPr lang="en-US" b="1" dirty="0"/>
              <a:t>Spring:</a:t>
            </a:r>
            <a:r>
              <a:rPr lang="en-US" dirty="0"/>
              <a:t>  January 11 – April 26</a:t>
            </a:r>
          </a:p>
          <a:p>
            <a:r>
              <a:rPr lang="en-US" dirty="0"/>
              <a:t>·      </a:t>
            </a:r>
            <a:r>
              <a:rPr lang="en-US" b="1" dirty="0"/>
              <a:t>Summer A:</a:t>
            </a:r>
            <a:r>
              <a:rPr lang="en-US" dirty="0"/>
              <a:t>  May 3 – June 14</a:t>
            </a:r>
          </a:p>
          <a:p>
            <a:r>
              <a:rPr lang="en-US" dirty="0"/>
              <a:t>·      </a:t>
            </a:r>
            <a:r>
              <a:rPr lang="en-US" b="1" dirty="0"/>
              <a:t>Summer B:</a:t>
            </a:r>
            <a:r>
              <a:rPr lang="en-US" dirty="0"/>
              <a:t>  June 28 – August 16</a:t>
            </a:r>
          </a:p>
          <a:p>
            <a:endParaRPr lang="en-US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63A9A5-80B0-E842-BF8F-636B2DD284EF}"/>
              </a:ext>
            </a:extLst>
          </p:cNvPr>
          <p:cNvGrpSpPr/>
          <p:nvPr/>
        </p:nvGrpSpPr>
        <p:grpSpPr>
          <a:xfrm>
            <a:off x="497783" y="3151632"/>
            <a:ext cx="1897344" cy="184666"/>
            <a:chOff x="3547872" y="3651504"/>
            <a:chExt cx="1897344" cy="18466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05C2D3C-E481-0646-80B1-5FFDEDF5E06D}"/>
                </a:ext>
              </a:extLst>
            </p:cNvPr>
            <p:cNvSpPr txBox="1"/>
            <p:nvPr/>
          </p:nvSpPr>
          <p:spPr>
            <a:xfrm>
              <a:off x="354787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日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E9A2ED-88A2-DF4F-8B58-8906B9E5A2AE}"/>
                </a:ext>
              </a:extLst>
            </p:cNvPr>
            <p:cNvSpPr txBox="1"/>
            <p:nvPr/>
          </p:nvSpPr>
          <p:spPr>
            <a:xfrm>
              <a:off x="385064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一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C8A0A-97BE-E041-A5BA-A4ACE3E69EFE}"/>
                </a:ext>
              </a:extLst>
            </p:cNvPr>
            <p:cNvSpPr txBox="1"/>
            <p:nvPr/>
          </p:nvSpPr>
          <p:spPr>
            <a:xfrm>
              <a:off x="4129024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二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57FE28C-AB90-314B-8FCD-0997A6206151}"/>
                </a:ext>
              </a:extLst>
            </p:cNvPr>
            <p:cNvSpPr txBox="1"/>
            <p:nvPr/>
          </p:nvSpPr>
          <p:spPr>
            <a:xfrm>
              <a:off x="441960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三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7266FD-11EC-974E-80B8-2E1DDBB5E1ED}"/>
                </a:ext>
              </a:extLst>
            </p:cNvPr>
            <p:cNvSpPr txBox="1"/>
            <p:nvPr/>
          </p:nvSpPr>
          <p:spPr>
            <a:xfrm>
              <a:off x="4710176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四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CC0D65-ADD6-5548-A774-19170BDE3126}"/>
                </a:ext>
              </a:extLst>
            </p:cNvPr>
            <p:cNvSpPr txBox="1"/>
            <p:nvPr/>
          </p:nvSpPr>
          <p:spPr>
            <a:xfrm>
              <a:off x="500075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五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4CF19E-4E28-EF40-A506-4CCFC33D9C5D}"/>
                </a:ext>
              </a:extLst>
            </p:cNvPr>
            <p:cNvSpPr txBox="1"/>
            <p:nvPr/>
          </p:nvSpPr>
          <p:spPr>
            <a:xfrm>
              <a:off x="5291328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六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C27B9A1-7BF8-AC43-8247-715781375F92}"/>
              </a:ext>
            </a:extLst>
          </p:cNvPr>
          <p:cNvSpPr txBox="1"/>
          <p:nvPr/>
        </p:nvSpPr>
        <p:spPr>
          <a:xfrm>
            <a:off x="50901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239DF6-C995-E74A-83F6-BF8421A9B504}"/>
              </a:ext>
            </a:extLst>
          </p:cNvPr>
          <p:cNvSpPr txBox="1"/>
          <p:nvPr/>
        </p:nvSpPr>
        <p:spPr>
          <a:xfrm>
            <a:off x="79317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D66579-581A-7845-AA2C-B299DCB7D0D0}"/>
              </a:ext>
            </a:extLst>
          </p:cNvPr>
          <p:cNvSpPr txBox="1"/>
          <p:nvPr/>
        </p:nvSpPr>
        <p:spPr>
          <a:xfrm>
            <a:off x="107733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F05A34-F058-0448-AE1C-E4A15E913A32}"/>
              </a:ext>
            </a:extLst>
          </p:cNvPr>
          <p:cNvSpPr txBox="1"/>
          <p:nvPr/>
        </p:nvSpPr>
        <p:spPr>
          <a:xfrm>
            <a:off x="136149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8CE5E2-DC04-A84F-939E-9147FB3BC78D}"/>
              </a:ext>
            </a:extLst>
          </p:cNvPr>
          <p:cNvSpPr txBox="1"/>
          <p:nvPr/>
        </p:nvSpPr>
        <p:spPr>
          <a:xfrm>
            <a:off x="164565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CB36DC-1F5D-9448-BBAC-14762B99124D}"/>
              </a:ext>
            </a:extLst>
          </p:cNvPr>
          <p:cNvSpPr txBox="1"/>
          <p:nvPr/>
        </p:nvSpPr>
        <p:spPr>
          <a:xfrm>
            <a:off x="1929816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73EF9E-FD12-414B-BB68-CB2B83E1F529}"/>
              </a:ext>
            </a:extLst>
          </p:cNvPr>
          <p:cNvSpPr txBox="1"/>
          <p:nvPr/>
        </p:nvSpPr>
        <p:spPr>
          <a:xfrm>
            <a:off x="2213977" y="344180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C6EAA9-5E4C-7D42-A184-93701BD3D5D8}"/>
              </a:ext>
            </a:extLst>
          </p:cNvPr>
          <p:cNvSpPr txBox="1"/>
          <p:nvPr/>
        </p:nvSpPr>
        <p:spPr>
          <a:xfrm>
            <a:off x="50901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28CF2-7CD2-D342-A1C3-3857C35B95DF}"/>
              </a:ext>
            </a:extLst>
          </p:cNvPr>
          <p:cNvSpPr txBox="1"/>
          <p:nvPr/>
        </p:nvSpPr>
        <p:spPr>
          <a:xfrm>
            <a:off x="79317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DAB180-472C-A841-B995-34872BD75331}"/>
              </a:ext>
            </a:extLst>
          </p:cNvPr>
          <p:cNvSpPr txBox="1"/>
          <p:nvPr/>
        </p:nvSpPr>
        <p:spPr>
          <a:xfrm>
            <a:off x="107733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89A6A4-F6F3-9F44-9261-1612BDCC7B8D}"/>
              </a:ext>
            </a:extLst>
          </p:cNvPr>
          <p:cNvSpPr txBox="1"/>
          <p:nvPr/>
        </p:nvSpPr>
        <p:spPr>
          <a:xfrm>
            <a:off x="136149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17B8A9-87CD-C04A-926D-06E5F4BCE020}"/>
              </a:ext>
            </a:extLst>
          </p:cNvPr>
          <p:cNvSpPr txBox="1"/>
          <p:nvPr/>
        </p:nvSpPr>
        <p:spPr>
          <a:xfrm>
            <a:off x="164565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B6153D-4560-314C-B775-6F67DB68B0E3}"/>
              </a:ext>
            </a:extLst>
          </p:cNvPr>
          <p:cNvSpPr txBox="1"/>
          <p:nvPr/>
        </p:nvSpPr>
        <p:spPr>
          <a:xfrm>
            <a:off x="1929816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C34586-A0E3-914B-80EB-421BEC0A8E09}"/>
              </a:ext>
            </a:extLst>
          </p:cNvPr>
          <p:cNvSpPr txBox="1"/>
          <p:nvPr/>
        </p:nvSpPr>
        <p:spPr>
          <a:xfrm>
            <a:off x="2213977" y="373197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2A3F40-511A-764E-8A70-B7AE89267444}"/>
              </a:ext>
            </a:extLst>
          </p:cNvPr>
          <p:cNvSpPr txBox="1"/>
          <p:nvPr/>
        </p:nvSpPr>
        <p:spPr>
          <a:xfrm>
            <a:off x="50901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99070C-7F6F-5149-B6D3-19225886A122}"/>
              </a:ext>
            </a:extLst>
          </p:cNvPr>
          <p:cNvSpPr txBox="1"/>
          <p:nvPr/>
        </p:nvSpPr>
        <p:spPr>
          <a:xfrm>
            <a:off x="79317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15635D-C0F3-B043-8F9E-A02B7DFA2265}"/>
              </a:ext>
            </a:extLst>
          </p:cNvPr>
          <p:cNvSpPr txBox="1"/>
          <p:nvPr/>
        </p:nvSpPr>
        <p:spPr>
          <a:xfrm>
            <a:off x="107733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23F00-68DB-6B43-9E08-861DB44D4D02}"/>
              </a:ext>
            </a:extLst>
          </p:cNvPr>
          <p:cNvSpPr txBox="1"/>
          <p:nvPr/>
        </p:nvSpPr>
        <p:spPr>
          <a:xfrm>
            <a:off x="136149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A157F2-6B5C-9246-87FF-20F64C972D36}"/>
              </a:ext>
            </a:extLst>
          </p:cNvPr>
          <p:cNvSpPr txBox="1"/>
          <p:nvPr/>
        </p:nvSpPr>
        <p:spPr>
          <a:xfrm>
            <a:off x="164565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D0BCA4-94E8-DE4F-815E-939A6D29C728}"/>
              </a:ext>
            </a:extLst>
          </p:cNvPr>
          <p:cNvSpPr txBox="1"/>
          <p:nvPr/>
        </p:nvSpPr>
        <p:spPr>
          <a:xfrm>
            <a:off x="1929816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F84188-E4A4-CB42-B2E7-16965AAE0636}"/>
              </a:ext>
            </a:extLst>
          </p:cNvPr>
          <p:cNvSpPr txBox="1"/>
          <p:nvPr/>
        </p:nvSpPr>
        <p:spPr>
          <a:xfrm>
            <a:off x="2213977" y="402214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3BE446-D273-B741-972F-13692555BD9A}"/>
              </a:ext>
            </a:extLst>
          </p:cNvPr>
          <p:cNvSpPr txBox="1"/>
          <p:nvPr/>
        </p:nvSpPr>
        <p:spPr>
          <a:xfrm>
            <a:off x="50901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C59FA0-2DD3-8240-B897-58C4085F0DC9}"/>
              </a:ext>
            </a:extLst>
          </p:cNvPr>
          <p:cNvSpPr txBox="1"/>
          <p:nvPr/>
        </p:nvSpPr>
        <p:spPr>
          <a:xfrm>
            <a:off x="79317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501975-C214-5A4C-B98E-97363F4E0739}"/>
              </a:ext>
            </a:extLst>
          </p:cNvPr>
          <p:cNvSpPr txBox="1"/>
          <p:nvPr/>
        </p:nvSpPr>
        <p:spPr>
          <a:xfrm>
            <a:off x="107733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E297CB-218F-6F49-BB70-45D35849B348}"/>
              </a:ext>
            </a:extLst>
          </p:cNvPr>
          <p:cNvSpPr txBox="1"/>
          <p:nvPr/>
        </p:nvSpPr>
        <p:spPr>
          <a:xfrm>
            <a:off x="136149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860BA7-351B-C947-B2B9-9CF55EC5B472}"/>
              </a:ext>
            </a:extLst>
          </p:cNvPr>
          <p:cNvSpPr txBox="1"/>
          <p:nvPr/>
        </p:nvSpPr>
        <p:spPr>
          <a:xfrm>
            <a:off x="164565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445A44-D6BA-2447-90B6-734CA4089983}"/>
              </a:ext>
            </a:extLst>
          </p:cNvPr>
          <p:cNvSpPr txBox="1"/>
          <p:nvPr/>
        </p:nvSpPr>
        <p:spPr>
          <a:xfrm>
            <a:off x="1929816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B2458F-33A2-1A4B-8D14-24AB843E6FB5}"/>
              </a:ext>
            </a:extLst>
          </p:cNvPr>
          <p:cNvSpPr txBox="1"/>
          <p:nvPr/>
        </p:nvSpPr>
        <p:spPr>
          <a:xfrm>
            <a:off x="2213977" y="431231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B144B3-AF56-2149-9384-1DB593E23E1E}"/>
              </a:ext>
            </a:extLst>
          </p:cNvPr>
          <p:cNvSpPr txBox="1"/>
          <p:nvPr/>
        </p:nvSpPr>
        <p:spPr>
          <a:xfrm>
            <a:off x="50901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EEAF8C-D7E0-C745-AB9D-1060D8C92FF5}"/>
              </a:ext>
            </a:extLst>
          </p:cNvPr>
          <p:cNvSpPr txBox="1"/>
          <p:nvPr/>
        </p:nvSpPr>
        <p:spPr>
          <a:xfrm>
            <a:off x="79317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B638D9-6691-D342-A973-D47E2CFF7330}"/>
              </a:ext>
            </a:extLst>
          </p:cNvPr>
          <p:cNvSpPr txBox="1"/>
          <p:nvPr/>
        </p:nvSpPr>
        <p:spPr>
          <a:xfrm>
            <a:off x="107733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D4DB1D-3062-1146-8CB6-AE06BB4C6BD9}"/>
              </a:ext>
            </a:extLst>
          </p:cNvPr>
          <p:cNvSpPr txBox="1"/>
          <p:nvPr/>
        </p:nvSpPr>
        <p:spPr>
          <a:xfrm>
            <a:off x="136149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97A4AA-2F6D-9C4F-AA86-F8C90F9CF0B6}"/>
              </a:ext>
            </a:extLst>
          </p:cNvPr>
          <p:cNvSpPr txBox="1"/>
          <p:nvPr/>
        </p:nvSpPr>
        <p:spPr>
          <a:xfrm>
            <a:off x="164565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DF0A0F-3080-E44B-A3B6-2B106CA9EA86}"/>
              </a:ext>
            </a:extLst>
          </p:cNvPr>
          <p:cNvSpPr txBox="1"/>
          <p:nvPr/>
        </p:nvSpPr>
        <p:spPr>
          <a:xfrm>
            <a:off x="1929816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62CE03D-39F5-664F-9A8B-2C1F04C9C5A8}"/>
              </a:ext>
            </a:extLst>
          </p:cNvPr>
          <p:cNvSpPr txBox="1"/>
          <p:nvPr/>
        </p:nvSpPr>
        <p:spPr>
          <a:xfrm>
            <a:off x="2213977" y="4602480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BF2008-970A-9A4B-8B0E-A63797CD9169}"/>
              </a:ext>
            </a:extLst>
          </p:cNvPr>
          <p:cNvSpPr txBox="1"/>
          <p:nvPr/>
        </p:nvSpPr>
        <p:spPr>
          <a:xfrm>
            <a:off x="1247254" y="2861462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/>
              <a:t>九</a:t>
            </a:r>
            <a:r>
              <a:rPr lang="zh-CN" altLang="en-US" sz="1200" dirty="0"/>
              <a:t>  </a:t>
            </a:r>
            <a:r>
              <a:rPr lang="ja-JP" altLang="en-US" sz="1200"/>
              <a:t>月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22CC0B-3DC0-4E4D-8A59-841D203C5570}"/>
              </a:ext>
            </a:extLst>
          </p:cNvPr>
          <p:cNvGrpSpPr/>
          <p:nvPr/>
        </p:nvGrpSpPr>
        <p:grpSpPr>
          <a:xfrm>
            <a:off x="3704279" y="3651504"/>
            <a:ext cx="1897344" cy="184666"/>
            <a:chOff x="3547872" y="3651504"/>
            <a:chExt cx="1897344" cy="18466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E866F57-A0F8-0C40-B2D8-EA50DD230A77}"/>
                </a:ext>
              </a:extLst>
            </p:cNvPr>
            <p:cNvSpPr txBox="1"/>
            <p:nvPr/>
          </p:nvSpPr>
          <p:spPr>
            <a:xfrm>
              <a:off x="354787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日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721FAFF-9B28-3449-9D06-C3E9F2CE9619}"/>
                </a:ext>
              </a:extLst>
            </p:cNvPr>
            <p:cNvSpPr txBox="1"/>
            <p:nvPr/>
          </p:nvSpPr>
          <p:spPr>
            <a:xfrm>
              <a:off x="385064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一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283C1FD-204A-5446-A142-EBFF1E483D10}"/>
                </a:ext>
              </a:extLst>
            </p:cNvPr>
            <p:cNvSpPr txBox="1"/>
            <p:nvPr/>
          </p:nvSpPr>
          <p:spPr>
            <a:xfrm>
              <a:off x="4129024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二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5CF4F77-3296-D14A-AE75-0F2CC3FF8ADB}"/>
                </a:ext>
              </a:extLst>
            </p:cNvPr>
            <p:cNvSpPr txBox="1"/>
            <p:nvPr/>
          </p:nvSpPr>
          <p:spPr>
            <a:xfrm>
              <a:off x="441960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三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7CF379-CCE0-D34C-ADA4-B5572F7EA434}"/>
                </a:ext>
              </a:extLst>
            </p:cNvPr>
            <p:cNvSpPr txBox="1"/>
            <p:nvPr/>
          </p:nvSpPr>
          <p:spPr>
            <a:xfrm>
              <a:off x="4710176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四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F420B1-13C9-0E44-AC9E-1C5241621C50}"/>
                </a:ext>
              </a:extLst>
            </p:cNvPr>
            <p:cNvSpPr txBox="1"/>
            <p:nvPr/>
          </p:nvSpPr>
          <p:spPr>
            <a:xfrm>
              <a:off x="500075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五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AB813C-8781-3943-AF7C-320C58841ACD}"/>
                </a:ext>
              </a:extLst>
            </p:cNvPr>
            <p:cNvSpPr txBox="1"/>
            <p:nvPr/>
          </p:nvSpPr>
          <p:spPr>
            <a:xfrm>
              <a:off x="5291328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六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A9D0AF9-05B5-F444-8F87-DEBAF2669DF4}"/>
              </a:ext>
            </a:extLst>
          </p:cNvPr>
          <p:cNvSpPr txBox="1"/>
          <p:nvPr/>
        </p:nvSpPr>
        <p:spPr>
          <a:xfrm>
            <a:off x="371551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30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A8AB92-1663-E947-BB97-8CA926929296}"/>
              </a:ext>
            </a:extLst>
          </p:cNvPr>
          <p:cNvSpPr txBox="1"/>
          <p:nvPr/>
        </p:nvSpPr>
        <p:spPr>
          <a:xfrm>
            <a:off x="399967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B5E9DB-C23A-6846-A02A-FFC8FDD6713E}"/>
              </a:ext>
            </a:extLst>
          </p:cNvPr>
          <p:cNvSpPr txBox="1"/>
          <p:nvPr/>
        </p:nvSpPr>
        <p:spPr>
          <a:xfrm>
            <a:off x="428383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4B551-A307-9243-9214-5610BD9BF0E2}"/>
              </a:ext>
            </a:extLst>
          </p:cNvPr>
          <p:cNvSpPr txBox="1"/>
          <p:nvPr/>
        </p:nvSpPr>
        <p:spPr>
          <a:xfrm>
            <a:off x="456799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B2F765-AB0B-334B-B419-70F0157FFED3}"/>
              </a:ext>
            </a:extLst>
          </p:cNvPr>
          <p:cNvSpPr txBox="1"/>
          <p:nvPr/>
        </p:nvSpPr>
        <p:spPr>
          <a:xfrm>
            <a:off x="485215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7CCA87F-F908-524B-9C0B-05B62D810B36}"/>
              </a:ext>
            </a:extLst>
          </p:cNvPr>
          <p:cNvSpPr txBox="1"/>
          <p:nvPr/>
        </p:nvSpPr>
        <p:spPr>
          <a:xfrm>
            <a:off x="5136312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505B17-1DB1-8B42-B22B-63E03FFA060A}"/>
              </a:ext>
            </a:extLst>
          </p:cNvPr>
          <p:cNvSpPr txBox="1"/>
          <p:nvPr/>
        </p:nvSpPr>
        <p:spPr>
          <a:xfrm>
            <a:off x="5420473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22F3AE-70DA-D949-9D94-71B20C42A396}"/>
              </a:ext>
            </a:extLst>
          </p:cNvPr>
          <p:cNvSpPr txBox="1"/>
          <p:nvPr/>
        </p:nvSpPr>
        <p:spPr>
          <a:xfrm>
            <a:off x="3715512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627236-2A3A-8943-8C9F-F1588A298801}"/>
              </a:ext>
            </a:extLst>
          </p:cNvPr>
          <p:cNvSpPr txBox="1"/>
          <p:nvPr/>
        </p:nvSpPr>
        <p:spPr>
          <a:xfrm>
            <a:off x="3999672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DB2CB4-4774-6142-A706-556DC579B440}"/>
              </a:ext>
            </a:extLst>
          </p:cNvPr>
          <p:cNvSpPr txBox="1"/>
          <p:nvPr/>
        </p:nvSpPr>
        <p:spPr>
          <a:xfrm>
            <a:off x="4567992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4D9DB1-6AEF-6942-8F95-ACC360981C54}"/>
              </a:ext>
            </a:extLst>
          </p:cNvPr>
          <p:cNvSpPr txBox="1"/>
          <p:nvPr/>
        </p:nvSpPr>
        <p:spPr>
          <a:xfrm>
            <a:off x="4852152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F817FB-4BC6-1743-A90E-B10CCA999E22}"/>
              </a:ext>
            </a:extLst>
          </p:cNvPr>
          <p:cNvSpPr txBox="1"/>
          <p:nvPr/>
        </p:nvSpPr>
        <p:spPr>
          <a:xfrm>
            <a:off x="5136312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CB76A1-2AAF-5D4E-872D-072635EEC7B4}"/>
              </a:ext>
            </a:extLst>
          </p:cNvPr>
          <p:cNvSpPr txBox="1"/>
          <p:nvPr/>
        </p:nvSpPr>
        <p:spPr>
          <a:xfrm>
            <a:off x="5420473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401C01-3D68-C24C-A151-265AF2E646E3}"/>
              </a:ext>
            </a:extLst>
          </p:cNvPr>
          <p:cNvSpPr txBox="1"/>
          <p:nvPr/>
        </p:nvSpPr>
        <p:spPr>
          <a:xfrm>
            <a:off x="371551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F5C500-B639-4D49-9BBF-3BDB78FB6BC6}"/>
              </a:ext>
            </a:extLst>
          </p:cNvPr>
          <p:cNvSpPr txBox="1"/>
          <p:nvPr/>
        </p:nvSpPr>
        <p:spPr>
          <a:xfrm>
            <a:off x="399967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A0813A-F2E4-DE48-A8E6-86D3453AFF9D}"/>
              </a:ext>
            </a:extLst>
          </p:cNvPr>
          <p:cNvSpPr txBox="1"/>
          <p:nvPr/>
        </p:nvSpPr>
        <p:spPr>
          <a:xfrm>
            <a:off x="428383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2796F9-B056-1E41-9DDF-2079AFB133EA}"/>
              </a:ext>
            </a:extLst>
          </p:cNvPr>
          <p:cNvSpPr txBox="1"/>
          <p:nvPr/>
        </p:nvSpPr>
        <p:spPr>
          <a:xfrm>
            <a:off x="456799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36D3399-8A99-9E48-B516-C61F67BBEC68}"/>
              </a:ext>
            </a:extLst>
          </p:cNvPr>
          <p:cNvSpPr txBox="1"/>
          <p:nvPr/>
        </p:nvSpPr>
        <p:spPr>
          <a:xfrm>
            <a:off x="485215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9C5790C-4B0A-0F4E-8907-F629BD4A4DE5}"/>
              </a:ext>
            </a:extLst>
          </p:cNvPr>
          <p:cNvSpPr txBox="1"/>
          <p:nvPr/>
        </p:nvSpPr>
        <p:spPr>
          <a:xfrm>
            <a:off x="5136312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17AFFB2-4087-BA46-B997-14895F5161AB}"/>
              </a:ext>
            </a:extLst>
          </p:cNvPr>
          <p:cNvSpPr txBox="1"/>
          <p:nvPr/>
        </p:nvSpPr>
        <p:spPr>
          <a:xfrm>
            <a:off x="5420473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726A5A-F704-E242-BFB3-C21A2DD4A5A5}"/>
              </a:ext>
            </a:extLst>
          </p:cNvPr>
          <p:cNvSpPr txBox="1"/>
          <p:nvPr/>
        </p:nvSpPr>
        <p:spPr>
          <a:xfrm>
            <a:off x="371551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EF0E35-0117-1449-B004-D1D5336AFAB7}"/>
              </a:ext>
            </a:extLst>
          </p:cNvPr>
          <p:cNvSpPr txBox="1"/>
          <p:nvPr/>
        </p:nvSpPr>
        <p:spPr>
          <a:xfrm>
            <a:off x="399967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709358-38B7-104E-B0A0-96F56C132F17}"/>
              </a:ext>
            </a:extLst>
          </p:cNvPr>
          <p:cNvSpPr txBox="1"/>
          <p:nvPr/>
        </p:nvSpPr>
        <p:spPr>
          <a:xfrm>
            <a:off x="428383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A9A955-34E2-5948-9C07-F66B052B48F4}"/>
              </a:ext>
            </a:extLst>
          </p:cNvPr>
          <p:cNvSpPr txBox="1"/>
          <p:nvPr/>
        </p:nvSpPr>
        <p:spPr>
          <a:xfrm>
            <a:off x="456799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5DBFF1-D20C-1D48-9EB6-769C26188763}"/>
              </a:ext>
            </a:extLst>
          </p:cNvPr>
          <p:cNvSpPr txBox="1"/>
          <p:nvPr/>
        </p:nvSpPr>
        <p:spPr>
          <a:xfrm>
            <a:off x="485215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8C5CB0-6082-C340-8C49-AD6F8072FC08}"/>
              </a:ext>
            </a:extLst>
          </p:cNvPr>
          <p:cNvSpPr txBox="1"/>
          <p:nvPr/>
        </p:nvSpPr>
        <p:spPr>
          <a:xfrm>
            <a:off x="5136312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F91FBC3-A9E9-F34E-900D-D2162EDE4792}"/>
              </a:ext>
            </a:extLst>
          </p:cNvPr>
          <p:cNvSpPr txBox="1"/>
          <p:nvPr/>
        </p:nvSpPr>
        <p:spPr>
          <a:xfrm>
            <a:off x="5420473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3F6A0D-1A3A-C644-AAF3-4E988313EBF0}"/>
              </a:ext>
            </a:extLst>
          </p:cNvPr>
          <p:cNvSpPr txBox="1"/>
          <p:nvPr/>
        </p:nvSpPr>
        <p:spPr>
          <a:xfrm>
            <a:off x="371551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265D4E8-9DB0-D34C-9920-8C1533D8C955}"/>
              </a:ext>
            </a:extLst>
          </p:cNvPr>
          <p:cNvSpPr txBox="1"/>
          <p:nvPr/>
        </p:nvSpPr>
        <p:spPr>
          <a:xfrm>
            <a:off x="399967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B67E85-B171-A64F-84CA-84EB67137EC9}"/>
              </a:ext>
            </a:extLst>
          </p:cNvPr>
          <p:cNvSpPr txBox="1"/>
          <p:nvPr/>
        </p:nvSpPr>
        <p:spPr>
          <a:xfrm>
            <a:off x="428383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978BCE-5271-9C4E-9B99-E01A2E9D63AA}"/>
              </a:ext>
            </a:extLst>
          </p:cNvPr>
          <p:cNvSpPr txBox="1"/>
          <p:nvPr/>
        </p:nvSpPr>
        <p:spPr>
          <a:xfrm>
            <a:off x="456799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45B855-97BA-D941-8977-E1E5963C9263}"/>
              </a:ext>
            </a:extLst>
          </p:cNvPr>
          <p:cNvSpPr txBox="1"/>
          <p:nvPr/>
        </p:nvSpPr>
        <p:spPr>
          <a:xfrm>
            <a:off x="485215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6F7C59-1135-6242-B760-6B0AB5D4DE83}"/>
              </a:ext>
            </a:extLst>
          </p:cNvPr>
          <p:cNvSpPr txBox="1"/>
          <p:nvPr/>
        </p:nvSpPr>
        <p:spPr>
          <a:xfrm>
            <a:off x="5136312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F6B474-5992-B94A-AD22-534FC03CAFDF}"/>
              </a:ext>
            </a:extLst>
          </p:cNvPr>
          <p:cNvSpPr txBox="1"/>
          <p:nvPr/>
        </p:nvSpPr>
        <p:spPr>
          <a:xfrm>
            <a:off x="5420473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DE3E8C-9B5F-ED41-BDB9-BFC48515636D}"/>
              </a:ext>
            </a:extLst>
          </p:cNvPr>
          <p:cNvSpPr txBox="1"/>
          <p:nvPr/>
        </p:nvSpPr>
        <p:spPr>
          <a:xfrm>
            <a:off x="4453750" y="3361334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/>
              <a:t>九</a:t>
            </a:r>
            <a:r>
              <a:rPr lang="zh-CN" altLang="en-US" sz="1200" dirty="0"/>
              <a:t>  </a:t>
            </a:r>
            <a:r>
              <a:rPr lang="ja-JP" altLang="en-US" sz="1200"/>
              <a:t>月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501AD2E-C490-4C43-B1B4-6E6D6024A685}"/>
              </a:ext>
            </a:extLst>
          </p:cNvPr>
          <p:cNvSpPr/>
          <p:nvPr/>
        </p:nvSpPr>
        <p:spPr>
          <a:xfrm>
            <a:off x="3700882" y="482534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BD34442-3E76-9041-A559-7FFA41AD5700}"/>
              </a:ext>
            </a:extLst>
          </p:cNvPr>
          <p:cNvSpPr/>
          <p:nvPr/>
        </p:nvSpPr>
        <p:spPr>
          <a:xfrm>
            <a:off x="3700882" y="453517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B70E0B-FC5B-CD45-94E2-D67DE453083A}"/>
              </a:ext>
            </a:extLst>
          </p:cNvPr>
          <p:cNvSpPr/>
          <p:nvPr/>
        </p:nvSpPr>
        <p:spPr>
          <a:xfrm>
            <a:off x="3700882" y="511551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679601-EDD3-4249-990F-3C2505E0D43F}"/>
              </a:ext>
            </a:extLst>
          </p:cNvPr>
          <p:cNvSpPr/>
          <p:nvPr/>
        </p:nvSpPr>
        <p:spPr>
          <a:xfrm>
            <a:off x="4283832" y="4238346"/>
            <a:ext cx="131439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18F2CC-3C64-954B-8F35-CABB0FE5795B}"/>
              </a:ext>
            </a:extLst>
          </p:cNvPr>
          <p:cNvSpPr txBox="1"/>
          <p:nvPr/>
        </p:nvSpPr>
        <p:spPr>
          <a:xfrm>
            <a:off x="4326311" y="4231844"/>
            <a:ext cx="849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B51CD8-7B67-4248-A0D5-36722EA4E7A5}"/>
              </a:ext>
            </a:extLst>
          </p:cNvPr>
          <p:cNvSpPr txBox="1"/>
          <p:nvPr/>
        </p:nvSpPr>
        <p:spPr>
          <a:xfrm>
            <a:off x="3930102" y="4230483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/>
              <a:t>秋季</a:t>
            </a:r>
            <a:endParaRPr lang="en-US" sz="1200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6C58D55-4E2B-904F-BCBE-0F11A67BFFD7}"/>
              </a:ext>
            </a:extLst>
          </p:cNvPr>
          <p:cNvGrpSpPr/>
          <p:nvPr/>
        </p:nvGrpSpPr>
        <p:grpSpPr>
          <a:xfrm>
            <a:off x="6042265" y="3651504"/>
            <a:ext cx="1897344" cy="184666"/>
            <a:chOff x="3547872" y="3651504"/>
            <a:chExt cx="1897344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CB38F7A-D7AD-F44A-AEFB-5E9FC94C1B34}"/>
                </a:ext>
              </a:extLst>
            </p:cNvPr>
            <p:cNvSpPr txBox="1"/>
            <p:nvPr/>
          </p:nvSpPr>
          <p:spPr>
            <a:xfrm>
              <a:off x="354787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日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A116CBA-8781-DE40-8A54-43E2C4736256}"/>
                </a:ext>
              </a:extLst>
            </p:cNvPr>
            <p:cNvSpPr txBox="1"/>
            <p:nvPr/>
          </p:nvSpPr>
          <p:spPr>
            <a:xfrm>
              <a:off x="385064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一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3260DAD-BD68-B642-94D3-A54DD15AB01E}"/>
                </a:ext>
              </a:extLst>
            </p:cNvPr>
            <p:cNvSpPr txBox="1"/>
            <p:nvPr/>
          </p:nvSpPr>
          <p:spPr>
            <a:xfrm>
              <a:off x="4129024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二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B115114-6326-914A-A8EF-A5F7179D4F0D}"/>
                </a:ext>
              </a:extLst>
            </p:cNvPr>
            <p:cNvSpPr txBox="1"/>
            <p:nvPr/>
          </p:nvSpPr>
          <p:spPr>
            <a:xfrm>
              <a:off x="4419600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三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04A0196-BEC6-6F4B-956E-26D1E6DA90BD}"/>
                </a:ext>
              </a:extLst>
            </p:cNvPr>
            <p:cNvSpPr txBox="1"/>
            <p:nvPr/>
          </p:nvSpPr>
          <p:spPr>
            <a:xfrm>
              <a:off x="4710176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四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68717FE-0E5D-3A49-89C7-C2F25E302A8B}"/>
                </a:ext>
              </a:extLst>
            </p:cNvPr>
            <p:cNvSpPr txBox="1"/>
            <p:nvPr/>
          </p:nvSpPr>
          <p:spPr>
            <a:xfrm>
              <a:off x="5000752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五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4B4EB6A-4B1A-C443-90F7-68E1BFAA5BF8}"/>
                </a:ext>
              </a:extLst>
            </p:cNvPr>
            <p:cNvSpPr txBox="1"/>
            <p:nvPr/>
          </p:nvSpPr>
          <p:spPr>
            <a:xfrm>
              <a:off x="5291328" y="3651504"/>
              <a:ext cx="153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200">
                  <a:solidFill>
                    <a:srgbClr val="00B0F0"/>
                  </a:solidFill>
                </a:rPr>
                <a:t>六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D1FD225-C3E8-9449-A063-BC46940A9259}"/>
              </a:ext>
            </a:extLst>
          </p:cNvPr>
          <p:cNvSpPr txBox="1"/>
          <p:nvPr/>
        </p:nvSpPr>
        <p:spPr>
          <a:xfrm>
            <a:off x="605349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30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104C14-F1F4-FF47-BC2E-FE2508BBB9EF}"/>
              </a:ext>
            </a:extLst>
          </p:cNvPr>
          <p:cNvSpPr txBox="1"/>
          <p:nvPr/>
        </p:nvSpPr>
        <p:spPr>
          <a:xfrm>
            <a:off x="633765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29B4FD0-D094-544E-9C80-DB445FBA6480}"/>
              </a:ext>
            </a:extLst>
          </p:cNvPr>
          <p:cNvSpPr txBox="1"/>
          <p:nvPr/>
        </p:nvSpPr>
        <p:spPr>
          <a:xfrm>
            <a:off x="662181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D0FA8D-C04E-8B47-AFF3-C26D0E42ED13}"/>
              </a:ext>
            </a:extLst>
          </p:cNvPr>
          <p:cNvSpPr txBox="1"/>
          <p:nvPr/>
        </p:nvSpPr>
        <p:spPr>
          <a:xfrm>
            <a:off x="690597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3DFF66-665A-E84A-B358-F301F5A64DE1}"/>
              </a:ext>
            </a:extLst>
          </p:cNvPr>
          <p:cNvSpPr txBox="1"/>
          <p:nvPr/>
        </p:nvSpPr>
        <p:spPr>
          <a:xfrm>
            <a:off x="719013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2FC30C-A044-DE49-96A1-06B139DD587D}"/>
              </a:ext>
            </a:extLst>
          </p:cNvPr>
          <p:cNvSpPr txBox="1"/>
          <p:nvPr/>
        </p:nvSpPr>
        <p:spPr>
          <a:xfrm>
            <a:off x="7474298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C5E92F-FC4F-0141-A8AB-1D1F3ED4E5F8}"/>
              </a:ext>
            </a:extLst>
          </p:cNvPr>
          <p:cNvSpPr txBox="1"/>
          <p:nvPr/>
        </p:nvSpPr>
        <p:spPr>
          <a:xfrm>
            <a:off x="7758459" y="394167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48DED99-7280-6943-9441-953F87079DC1}"/>
              </a:ext>
            </a:extLst>
          </p:cNvPr>
          <p:cNvSpPr txBox="1"/>
          <p:nvPr/>
        </p:nvSpPr>
        <p:spPr>
          <a:xfrm>
            <a:off x="6053498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520A7F1-29D6-9F4E-9BDC-2CC4C80A6942}"/>
              </a:ext>
            </a:extLst>
          </p:cNvPr>
          <p:cNvSpPr txBox="1"/>
          <p:nvPr/>
        </p:nvSpPr>
        <p:spPr>
          <a:xfrm>
            <a:off x="6337658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98317B-E32B-1641-ABE6-E3CE5EC649C5}"/>
              </a:ext>
            </a:extLst>
          </p:cNvPr>
          <p:cNvSpPr txBox="1"/>
          <p:nvPr/>
        </p:nvSpPr>
        <p:spPr>
          <a:xfrm>
            <a:off x="6905978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0F605D3-EF33-A449-81F0-3612ADABF007}"/>
              </a:ext>
            </a:extLst>
          </p:cNvPr>
          <p:cNvSpPr txBox="1"/>
          <p:nvPr/>
        </p:nvSpPr>
        <p:spPr>
          <a:xfrm>
            <a:off x="7190138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A5923A-7613-AF4F-B76E-1AEA5D79D865}"/>
              </a:ext>
            </a:extLst>
          </p:cNvPr>
          <p:cNvSpPr txBox="1"/>
          <p:nvPr/>
        </p:nvSpPr>
        <p:spPr>
          <a:xfrm>
            <a:off x="7474298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87C9986-BD3B-684F-93F8-DDE9235A2FED}"/>
              </a:ext>
            </a:extLst>
          </p:cNvPr>
          <p:cNvSpPr txBox="1"/>
          <p:nvPr/>
        </p:nvSpPr>
        <p:spPr>
          <a:xfrm>
            <a:off x="7758459" y="423184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B23900-FC26-C34B-A853-E2C083A59B27}"/>
              </a:ext>
            </a:extLst>
          </p:cNvPr>
          <p:cNvSpPr txBox="1"/>
          <p:nvPr/>
        </p:nvSpPr>
        <p:spPr>
          <a:xfrm>
            <a:off x="605349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B6D8C09-0B7F-E046-A373-6AA45F994D6F}"/>
              </a:ext>
            </a:extLst>
          </p:cNvPr>
          <p:cNvSpPr txBox="1"/>
          <p:nvPr/>
        </p:nvSpPr>
        <p:spPr>
          <a:xfrm>
            <a:off x="633765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DBE300-D2C9-CA40-95D9-3E4F51FB681C}"/>
              </a:ext>
            </a:extLst>
          </p:cNvPr>
          <p:cNvSpPr txBox="1"/>
          <p:nvPr/>
        </p:nvSpPr>
        <p:spPr>
          <a:xfrm>
            <a:off x="662181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36B030-6605-4A42-9E60-012EB39C027B}"/>
              </a:ext>
            </a:extLst>
          </p:cNvPr>
          <p:cNvSpPr txBox="1"/>
          <p:nvPr/>
        </p:nvSpPr>
        <p:spPr>
          <a:xfrm>
            <a:off x="690597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82E717-9B3C-CD4B-9207-9E7127881719}"/>
              </a:ext>
            </a:extLst>
          </p:cNvPr>
          <p:cNvSpPr txBox="1"/>
          <p:nvPr/>
        </p:nvSpPr>
        <p:spPr>
          <a:xfrm>
            <a:off x="719013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7030323-8230-0643-A92A-940D5E03AFA2}"/>
              </a:ext>
            </a:extLst>
          </p:cNvPr>
          <p:cNvSpPr txBox="1"/>
          <p:nvPr/>
        </p:nvSpPr>
        <p:spPr>
          <a:xfrm>
            <a:off x="7474298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3716E6-8325-9443-8668-93BFD0688E1E}"/>
              </a:ext>
            </a:extLst>
          </p:cNvPr>
          <p:cNvSpPr txBox="1"/>
          <p:nvPr/>
        </p:nvSpPr>
        <p:spPr>
          <a:xfrm>
            <a:off x="7758459" y="452201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7159479-A2EB-1147-BAB0-6D8A1515AADB}"/>
              </a:ext>
            </a:extLst>
          </p:cNvPr>
          <p:cNvSpPr txBox="1"/>
          <p:nvPr/>
        </p:nvSpPr>
        <p:spPr>
          <a:xfrm>
            <a:off x="605349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90CB38-C0B3-1541-91E1-AA9C67306A83}"/>
              </a:ext>
            </a:extLst>
          </p:cNvPr>
          <p:cNvSpPr txBox="1"/>
          <p:nvPr/>
        </p:nvSpPr>
        <p:spPr>
          <a:xfrm>
            <a:off x="633765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689364-4824-A243-8C54-1417300DCC4D}"/>
              </a:ext>
            </a:extLst>
          </p:cNvPr>
          <p:cNvSpPr txBox="1"/>
          <p:nvPr/>
        </p:nvSpPr>
        <p:spPr>
          <a:xfrm>
            <a:off x="662181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C79B471-7778-F345-81E8-304AA164C06B}"/>
              </a:ext>
            </a:extLst>
          </p:cNvPr>
          <p:cNvSpPr txBox="1"/>
          <p:nvPr/>
        </p:nvSpPr>
        <p:spPr>
          <a:xfrm>
            <a:off x="690597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F911F98-99A9-5843-99B2-D47D9AC2E499}"/>
              </a:ext>
            </a:extLst>
          </p:cNvPr>
          <p:cNvSpPr txBox="1"/>
          <p:nvPr/>
        </p:nvSpPr>
        <p:spPr>
          <a:xfrm>
            <a:off x="719013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937720-123B-AE44-8AA9-69EA75E8AE64}"/>
              </a:ext>
            </a:extLst>
          </p:cNvPr>
          <p:cNvSpPr txBox="1"/>
          <p:nvPr/>
        </p:nvSpPr>
        <p:spPr>
          <a:xfrm>
            <a:off x="7474298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A356E4D-DDB8-CB45-8A0B-CEEBF2D826DF}"/>
              </a:ext>
            </a:extLst>
          </p:cNvPr>
          <p:cNvSpPr txBox="1"/>
          <p:nvPr/>
        </p:nvSpPr>
        <p:spPr>
          <a:xfrm>
            <a:off x="7758459" y="4812184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9D602E7-17C9-3042-A8CB-665F7434F4FC}"/>
              </a:ext>
            </a:extLst>
          </p:cNvPr>
          <p:cNvSpPr txBox="1"/>
          <p:nvPr/>
        </p:nvSpPr>
        <p:spPr>
          <a:xfrm>
            <a:off x="605349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879BED-0A9A-DC4F-A8AB-040C8D9E2977}"/>
              </a:ext>
            </a:extLst>
          </p:cNvPr>
          <p:cNvSpPr txBox="1"/>
          <p:nvPr/>
        </p:nvSpPr>
        <p:spPr>
          <a:xfrm>
            <a:off x="633765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105BF95-663D-064F-9E42-5CEF078A1186}"/>
              </a:ext>
            </a:extLst>
          </p:cNvPr>
          <p:cNvSpPr txBox="1"/>
          <p:nvPr/>
        </p:nvSpPr>
        <p:spPr>
          <a:xfrm>
            <a:off x="662181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278B72-9BA1-D244-91F6-2E1246DC3BE1}"/>
              </a:ext>
            </a:extLst>
          </p:cNvPr>
          <p:cNvSpPr txBox="1"/>
          <p:nvPr/>
        </p:nvSpPr>
        <p:spPr>
          <a:xfrm>
            <a:off x="690597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796250-EA2D-C347-B9F8-2056328836F7}"/>
              </a:ext>
            </a:extLst>
          </p:cNvPr>
          <p:cNvSpPr txBox="1"/>
          <p:nvPr/>
        </p:nvSpPr>
        <p:spPr>
          <a:xfrm>
            <a:off x="719013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117D057-B402-7346-AE03-B7EBB95F3F15}"/>
              </a:ext>
            </a:extLst>
          </p:cNvPr>
          <p:cNvSpPr txBox="1"/>
          <p:nvPr/>
        </p:nvSpPr>
        <p:spPr>
          <a:xfrm>
            <a:off x="7474298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0AFB090-09ED-694D-9781-73E1001751EF}"/>
              </a:ext>
            </a:extLst>
          </p:cNvPr>
          <p:cNvSpPr txBox="1"/>
          <p:nvPr/>
        </p:nvSpPr>
        <p:spPr>
          <a:xfrm>
            <a:off x="7758459" y="510235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81</a:t>
            </a:r>
            <a:endParaRPr 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05E9258-37BF-724A-9AEB-20A94CB4F04E}"/>
              </a:ext>
            </a:extLst>
          </p:cNvPr>
          <p:cNvSpPr txBox="1"/>
          <p:nvPr/>
        </p:nvSpPr>
        <p:spPr>
          <a:xfrm>
            <a:off x="6791736" y="3361334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/>
              <a:t>九</a:t>
            </a:r>
            <a:r>
              <a:rPr lang="zh-CN" altLang="en-US" sz="1200" dirty="0"/>
              <a:t>  </a:t>
            </a:r>
            <a:r>
              <a:rPr lang="ja-JP" altLang="en-US" sz="1200"/>
              <a:t>月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1F3D19-EA0A-EE4E-AA26-21FBB4C8A424}"/>
              </a:ext>
            </a:extLst>
          </p:cNvPr>
          <p:cNvSpPr/>
          <p:nvPr/>
        </p:nvSpPr>
        <p:spPr>
          <a:xfrm>
            <a:off x="6038868" y="482534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C7CE5F-FA34-E046-8A64-1EC8F3BC6708}"/>
              </a:ext>
            </a:extLst>
          </p:cNvPr>
          <p:cNvSpPr/>
          <p:nvPr/>
        </p:nvSpPr>
        <p:spPr>
          <a:xfrm>
            <a:off x="6038868" y="453517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355BA48-C4E2-374D-B3E0-D46099AE52D4}"/>
              </a:ext>
            </a:extLst>
          </p:cNvPr>
          <p:cNvSpPr/>
          <p:nvPr/>
        </p:nvSpPr>
        <p:spPr>
          <a:xfrm>
            <a:off x="6038868" y="5115519"/>
            <a:ext cx="189734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E0FE082-A243-CB41-949D-C9265A855AC0}"/>
              </a:ext>
            </a:extLst>
          </p:cNvPr>
          <p:cNvSpPr/>
          <p:nvPr/>
        </p:nvSpPr>
        <p:spPr>
          <a:xfrm>
            <a:off x="6621818" y="4238346"/>
            <a:ext cx="1314394" cy="184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E19A61F-7454-8941-9688-AA3C5668393A}"/>
              </a:ext>
            </a:extLst>
          </p:cNvPr>
          <p:cNvSpPr txBox="1"/>
          <p:nvPr/>
        </p:nvSpPr>
        <p:spPr>
          <a:xfrm>
            <a:off x="6664297" y="4231844"/>
            <a:ext cx="849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8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D6322C5-EF70-C44B-8715-B1D5CD672FD8}"/>
              </a:ext>
            </a:extLst>
          </p:cNvPr>
          <p:cNvSpPr txBox="1"/>
          <p:nvPr/>
        </p:nvSpPr>
        <p:spPr>
          <a:xfrm>
            <a:off x="6268088" y="4230483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/>
              <a:t>秋季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8996741"/>
      </p:ext>
    </p:extLst>
  </p:cSld>
  <p:clrMapOvr>
    <a:masterClrMapping/>
  </p:clrMapOvr>
</p:sld>
</file>

<file path=ppt/theme/theme1.xml><?xml version="1.0" encoding="utf-8"?>
<a:theme xmlns:a="http://schemas.openxmlformats.org/drawingml/2006/main" name="MorganStanley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  <a:extLst>
    <a:ext uri="{05A4C25C-085E-4340-85A3-A5531E510DB2}">
      <thm15:themeFamily xmlns:thm15="http://schemas.microsoft.com/office/thememl/2012/main" name="MorganStanley" id="{6872537B-B2ED-7745-8AF2-26305E461146}" vid="{D28C3F98-5F0F-8B4C-A018-80AFEB46AC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MorganStanley</Template>
  <TotalTime>344</TotalTime>
  <Words>624</Words>
  <Application>Microsoft Macintosh PowerPoint</Application>
  <PresentationFormat>On-screen Show (4:3)</PresentationFormat>
  <Paragraphs>323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Heiti TC Medium</vt:lpstr>
      <vt:lpstr>Arial</vt:lpstr>
      <vt:lpstr>MorganStanley</vt:lpstr>
      <vt:lpstr>Lee Bollinger 0707-01</vt:lpstr>
      <vt:lpstr>学术生活</vt:lpstr>
      <vt:lpstr>Lee Bollinger 0707-02</vt:lpstr>
      <vt:lpstr>Dean Boyce 0707</vt:lpstr>
      <vt:lpstr>PowerPoint Presentation</vt:lpstr>
      <vt:lpstr>PowerPoint Presentation</vt:lpstr>
      <vt:lpstr>PowerPoint Presentation</vt:lpstr>
      <vt:lpstr>Research Ramp-Up 研究增加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Bollinger 0707-01</dc:title>
  <dc:creator>Ren Weihang</dc:creator>
  <cp:lastModifiedBy>Ren Weihang</cp:lastModifiedBy>
  <cp:revision>18</cp:revision>
  <dcterms:created xsi:type="dcterms:W3CDTF">2020-07-07T22:07:22Z</dcterms:created>
  <dcterms:modified xsi:type="dcterms:W3CDTF">2020-07-08T03:51:49Z</dcterms:modified>
</cp:coreProperties>
</file>