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01E068-F291-4194-ABEE-7BB277143026}" type="datetimeFigureOut">
              <a:rPr lang="en-US" smtClean="0"/>
              <a:pPr/>
              <a:t>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D41454F-6D26-4FC5-A75D-B80146D39B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838200"/>
            <a:ext cx="8839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smtClean="0"/>
              <a:t>Encapsulation </a:t>
            </a:r>
            <a:r>
              <a:rPr lang="en-US" sz="1600" dirty="0" smtClean="0"/>
              <a:t>is all about wrapping variables and methods in one single unit. Encapsulation is also known as data </a:t>
            </a:r>
            <a:r>
              <a:rPr lang="en-US" sz="1600" dirty="0" smtClean="0"/>
              <a:t>hiding</a:t>
            </a:r>
            <a:br>
              <a:rPr lang="en-US" sz="1600" dirty="0" smtClean="0"/>
            </a:br>
            <a:endParaRPr lang="en-US" sz="1600" dirty="0" smtClean="0"/>
          </a:p>
          <a:p>
            <a:pPr fontAlgn="base"/>
            <a:r>
              <a:rPr lang="en-US" sz="1600" dirty="0" smtClean="0"/>
              <a:t>Your class is designed as a black-box. You have access to several methods from outside (classes) and a return type for each of those methods.</a:t>
            </a:r>
            <a:endParaRPr lang="en-US" sz="1600" dirty="0" smtClean="0"/>
          </a:p>
          <a:p>
            <a:pPr fontAlgn="base"/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  <a:ea typeface="+mj-ea"/>
                <a:cs typeface="+mj-cs"/>
              </a:rPr>
              <a:t>What is Encapsulation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8956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Because</a:t>
            </a:r>
            <a:r>
              <a:rPr lang="en-US" sz="1600" dirty="0" smtClean="0"/>
              <a:t>, when you design your class you may (and you should) make your variables hidden from other classes and provide methods to manipulate the data instead.</a:t>
            </a:r>
            <a:endParaRPr lang="en-US" sz="16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2860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</a:rPr>
              <a:t>Why is Encapsulation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3886200"/>
            <a:ext cx="4572000" cy="533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0" tIns="0" anchor="b">
            <a:normAutofit/>
          </a:bodyPr>
          <a:lstStyle/>
          <a:p>
            <a:pPr marL="484632">
              <a:spcBef>
                <a:spcPct val="0"/>
              </a:spcBef>
            </a:pPr>
            <a:r>
              <a:rPr lang="en-US" sz="2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Agency FB" pitchFamily="34" charset="0"/>
              </a:rPr>
              <a:t>How to “Encapsulation”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4572000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n-US" sz="1600" dirty="0" smtClean="0"/>
              <a:t>Declare the variables of a class as private</a:t>
            </a:r>
            <a:r>
              <a:rPr lang="en-US" sz="1600" dirty="0" smtClean="0"/>
              <a:t>.</a:t>
            </a:r>
          </a:p>
          <a:p>
            <a:pPr fontAlgn="base"/>
            <a:endParaRPr lang="en-US" sz="16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1600" dirty="0" smtClean="0"/>
              <a:t>Provide public setter and getter methods to modify and view the variables values.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6389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524000"/>
            <a:ext cx="6191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2362200"/>
            <a:ext cx="581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2400" y="3733800"/>
            <a:ext cx="8839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n-US" sz="1600" dirty="0" smtClean="0"/>
              <a:t>Above example demonstrates encapsulation in Java.</a:t>
            </a:r>
          </a:p>
          <a:p>
            <a:pPr fontAlgn="base">
              <a:buFont typeface="Wingdings" pitchFamily="2" charset="2"/>
              <a:buChar char="ü"/>
            </a:pPr>
            <a:endParaRPr lang="en-US" sz="16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1600" dirty="0" smtClean="0"/>
              <a:t> The </a:t>
            </a:r>
            <a:r>
              <a:rPr lang="en-US" sz="1600" dirty="0" smtClean="0"/>
              <a:t>Encapsulation class </a:t>
            </a:r>
            <a:r>
              <a:rPr lang="en-US" sz="1600" dirty="0" smtClean="0"/>
              <a:t>has two fields – </a:t>
            </a:r>
            <a:r>
              <a:rPr lang="en-US" sz="1600" dirty="0" smtClean="0"/>
              <a:t>myNumber1 and </a:t>
            </a:r>
            <a:r>
              <a:rPr lang="en-US" sz="1600" dirty="0" smtClean="0"/>
              <a:t>myNumber1</a:t>
            </a:r>
            <a:r>
              <a:rPr lang="en-US" sz="1600" dirty="0" smtClean="0"/>
              <a:t>. </a:t>
            </a:r>
            <a:r>
              <a:rPr lang="en-US" sz="1600" dirty="0" smtClean="0"/>
              <a:t>Both are declared as </a:t>
            </a:r>
            <a:r>
              <a:rPr lang="en-US" sz="1600" dirty="0" smtClean="0">
                <a:solidFill>
                  <a:srgbClr val="FF0000"/>
                </a:solidFill>
              </a:rPr>
              <a:t>private</a:t>
            </a:r>
            <a:r>
              <a:rPr lang="en-US" sz="1600" dirty="0" smtClean="0"/>
              <a:t>, meaning they can not be accessed directly outside the class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fontAlgn="base"/>
            <a:endParaRPr lang="en-US" sz="16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1600" dirty="0" smtClean="0"/>
              <a:t>The setter </a:t>
            </a:r>
            <a:r>
              <a:rPr lang="en-US" sz="1600" dirty="0" smtClean="0"/>
              <a:t>methods : </a:t>
            </a:r>
            <a:r>
              <a:rPr lang="en-US" sz="1600" dirty="0" smtClean="0"/>
              <a:t>setMyNumber1, setMyNumber2, </a:t>
            </a:r>
            <a:r>
              <a:rPr lang="en-US" sz="1600" dirty="0" err="1" smtClean="0"/>
              <a:t>addTwoNumbers</a:t>
            </a:r>
            <a:r>
              <a:rPr lang="en-US" sz="1600" dirty="0" smtClean="0"/>
              <a:t>. </a:t>
            </a:r>
            <a:r>
              <a:rPr lang="en-US" sz="1600" dirty="0" smtClean="0"/>
              <a:t>are declared public. Those methods are exposed to “outsiders” and can be used to change and retrieve data from the </a:t>
            </a:r>
            <a:r>
              <a:rPr lang="en-US" sz="1600" dirty="0" smtClean="0"/>
              <a:t> Encapsulation object</a:t>
            </a:r>
            <a:r>
              <a:rPr lang="en-US" sz="1600" dirty="0" smtClean="0"/>
              <a:t>. </a:t>
            </a:r>
          </a:p>
          <a:p>
            <a:pPr fontAlgn="base">
              <a:buFont typeface="Wingdings" pitchFamily="2" charset="2"/>
              <a:buChar char="ü"/>
            </a:pPr>
            <a:endParaRPr lang="en-US" sz="1600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1600" dirty="0" smtClean="0"/>
              <a:t>This </a:t>
            </a:r>
            <a:r>
              <a:rPr lang="en-US" sz="1600" dirty="0" smtClean="0"/>
              <a:t>is what encapsulation does – it hides the implementation and gives us the values we want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ypeAR them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6600"/>
      </a:accent1>
      <a:accent2>
        <a:srgbClr val="92D05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106</TotalTime>
  <Words>174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Slide 1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TypeAR</dc:creator>
  <cp:lastModifiedBy>TypeAR</cp:lastModifiedBy>
  <cp:revision>11</cp:revision>
  <dcterms:created xsi:type="dcterms:W3CDTF">2018-02-24T18:05:22Z</dcterms:created>
  <dcterms:modified xsi:type="dcterms:W3CDTF">2018-02-24T20:34:37Z</dcterms:modified>
</cp:coreProperties>
</file>