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0F01E068-F291-4194-ABEE-7BB277143026}" type="datetimeFigureOut">
              <a:rPr lang="en-US" smtClean="0"/>
              <a:pPr/>
              <a:t>2/24/2018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CD41454F-6D26-4FC5-A75D-B80146D39B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1E068-F291-4194-ABEE-7BB277143026}" type="datetimeFigureOut">
              <a:rPr lang="en-US" smtClean="0"/>
              <a:pPr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454F-6D26-4FC5-A75D-B80146D39B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1E068-F291-4194-ABEE-7BB277143026}" type="datetimeFigureOut">
              <a:rPr lang="en-US" smtClean="0"/>
              <a:pPr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454F-6D26-4FC5-A75D-B80146D39B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0F01E068-F291-4194-ABEE-7BB277143026}" type="datetimeFigureOut">
              <a:rPr lang="en-US" smtClean="0"/>
              <a:pPr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454F-6D26-4FC5-A75D-B80146D39B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0F01E068-F291-4194-ABEE-7BB277143026}" type="datetimeFigureOut">
              <a:rPr lang="en-US" smtClean="0"/>
              <a:pPr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CD41454F-6D26-4FC5-A75D-B80146D39B7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F01E068-F291-4194-ABEE-7BB277143026}" type="datetimeFigureOut">
              <a:rPr lang="en-US" smtClean="0"/>
              <a:pPr/>
              <a:t>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CD41454F-6D26-4FC5-A75D-B80146D39B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0F01E068-F291-4194-ABEE-7BB277143026}" type="datetimeFigureOut">
              <a:rPr lang="en-US" smtClean="0"/>
              <a:pPr/>
              <a:t>2/24/2018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CD41454F-6D26-4FC5-A75D-B80146D39B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1E068-F291-4194-ABEE-7BB277143026}" type="datetimeFigureOut">
              <a:rPr lang="en-US" smtClean="0"/>
              <a:pPr/>
              <a:t>2/24/2018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454F-6D26-4FC5-A75D-B80146D39B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F01E068-F291-4194-ABEE-7BB277143026}" type="datetimeFigureOut">
              <a:rPr lang="en-US" smtClean="0"/>
              <a:pPr/>
              <a:t>2/24/2018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CD41454F-6D26-4FC5-A75D-B80146D39B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0F01E068-F291-4194-ABEE-7BB277143026}" type="datetimeFigureOut">
              <a:rPr lang="en-US" smtClean="0"/>
              <a:pPr/>
              <a:t>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CD41454F-6D26-4FC5-A75D-B80146D39B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0F01E068-F291-4194-ABEE-7BB277143026}" type="datetimeFigureOut">
              <a:rPr lang="en-US" smtClean="0"/>
              <a:pPr/>
              <a:t>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CD41454F-6D26-4FC5-A75D-B80146D39B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0F01E068-F291-4194-ABEE-7BB277143026}" type="datetimeFigureOut">
              <a:rPr lang="en-US" smtClean="0"/>
              <a:pPr/>
              <a:t>2/24/2018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CD41454F-6D26-4FC5-A75D-B80146D39B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838200"/>
            <a:ext cx="883920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Wingdings" pitchFamily="2" charset="2"/>
              <a:buChar char="ü"/>
            </a:pPr>
            <a:r>
              <a:rPr lang="en-US" sz="1600" dirty="0" smtClean="0"/>
              <a:t>The process by which one class acquires the properties(data members) and functionalities(methods) of another class is called </a:t>
            </a:r>
            <a:r>
              <a:rPr lang="en-US" sz="1600" b="1" dirty="0" smtClean="0"/>
              <a:t>inheritance</a:t>
            </a:r>
            <a:r>
              <a:rPr lang="en-US" sz="1600" dirty="0" smtClean="0"/>
              <a:t>.  </a:t>
            </a:r>
            <a:r>
              <a:rPr lang="en-US" sz="1600" dirty="0" smtClean="0"/>
              <a:t>It </a:t>
            </a:r>
            <a:r>
              <a:rPr lang="en-US" sz="1600" dirty="0" smtClean="0"/>
              <a:t>is the mechanism </a:t>
            </a:r>
            <a:r>
              <a:rPr lang="en-US" sz="1600" dirty="0" smtClean="0"/>
              <a:t>in</a:t>
            </a:r>
          </a:p>
          <a:p>
            <a:pPr fontAlgn="base"/>
            <a:endParaRPr lang="en-US" sz="1600" dirty="0" smtClean="0"/>
          </a:p>
          <a:p>
            <a:pPr fontAlgn="base">
              <a:buFont typeface="Wingdings" pitchFamily="2" charset="2"/>
              <a:buChar char="ü"/>
            </a:pPr>
            <a:r>
              <a:rPr lang="en-US" sz="1600" dirty="0" smtClean="0"/>
              <a:t>The parent class is called a </a:t>
            </a:r>
            <a:r>
              <a:rPr lang="en-US" sz="1600" dirty="0" err="1" smtClean="0"/>
              <a:t>superclass</a:t>
            </a:r>
            <a:r>
              <a:rPr lang="en-US" sz="1600" dirty="0" smtClean="0"/>
              <a:t> and the derivatives are called subclasses. </a:t>
            </a:r>
          </a:p>
          <a:p>
            <a:pPr fontAlgn="base">
              <a:buFont typeface="Wingdings" pitchFamily="2" charset="2"/>
              <a:buChar char="ü"/>
            </a:pPr>
            <a:r>
              <a:rPr lang="en-US" sz="1600" dirty="0" smtClean="0"/>
              <a:t>Subclasses inherit fields and methods from their </a:t>
            </a:r>
            <a:r>
              <a:rPr lang="en-US" sz="1600" dirty="0" err="1" smtClean="0"/>
              <a:t>superclasses</a:t>
            </a:r>
            <a:r>
              <a:rPr lang="en-US" sz="1600" dirty="0" smtClean="0"/>
              <a:t>.</a:t>
            </a:r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76200"/>
            <a:ext cx="4572000" cy="533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0" tIns="0" anchor="b">
            <a:normAutofit/>
          </a:bodyPr>
          <a:lstStyle/>
          <a:p>
            <a:pPr marL="484632">
              <a:spcBef>
                <a:spcPct val="0"/>
              </a:spcBef>
            </a:pPr>
            <a:r>
              <a:rPr lang="en-US" sz="280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Agency FB" pitchFamily="34" charset="0"/>
                <a:ea typeface="+mj-ea"/>
                <a:cs typeface="+mj-cs"/>
              </a:rPr>
              <a:t>What is Inheritance</a:t>
            </a:r>
            <a:endParaRPr lang="en-US" sz="2800" dirty="0" smtClean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Agency FB" pitchFamily="34" charset="0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200400"/>
            <a:ext cx="883920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600" dirty="0" smtClean="0"/>
              <a:t>Code that </a:t>
            </a:r>
            <a:r>
              <a:rPr lang="en-US" sz="1600" dirty="0" smtClean="0"/>
              <a:t>is already present in base class need not be rewritten in the child class. </a:t>
            </a:r>
            <a:r>
              <a:rPr lang="en-US" sz="1600" dirty="0" smtClean="0"/>
              <a:t>allows </a:t>
            </a:r>
            <a:r>
              <a:rPr lang="en-US" sz="1600" dirty="0" smtClean="0"/>
              <a:t>you to write clean and maintainable code. </a:t>
            </a:r>
            <a:endParaRPr lang="en-US" sz="1600" dirty="0" smtClean="0"/>
          </a:p>
          <a:p>
            <a:pPr>
              <a:buFont typeface="Wingdings" pitchFamily="2" charset="2"/>
              <a:buChar char="ü"/>
            </a:pPr>
            <a:r>
              <a:rPr lang="en-US" sz="1600" dirty="0" smtClean="0"/>
              <a:t>You can declare new methods in the subclass that are not in the </a:t>
            </a:r>
            <a:r>
              <a:rPr lang="en-US" sz="1600" dirty="0" err="1" smtClean="0"/>
              <a:t>superclass</a:t>
            </a:r>
            <a:r>
              <a:rPr lang="en-US" sz="1600" dirty="0" smtClean="0"/>
              <a:t>.</a:t>
            </a:r>
          </a:p>
          <a:p>
            <a:endParaRPr lang="en-US" sz="1600" dirty="0" smtClean="0"/>
          </a:p>
          <a:p>
            <a:endParaRPr lang="en-US" sz="1600" dirty="0" smtClean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0" y="2514600"/>
            <a:ext cx="4572000" cy="533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0" tIns="0" anchor="b">
            <a:normAutofit/>
          </a:bodyPr>
          <a:lstStyle/>
          <a:p>
            <a:pPr marL="484632">
              <a:spcBef>
                <a:spcPct val="0"/>
              </a:spcBef>
            </a:pPr>
            <a:r>
              <a:rPr lang="en-US" sz="280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Agency FB" pitchFamily="34" charset="0"/>
              </a:rPr>
              <a:t>Why </a:t>
            </a:r>
            <a:r>
              <a:rPr lang="en-US" sz="280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Agency FB" pitchFamily="34" charset="0"/>
              </a:rPr>
              <a:t>Inheritance</a:t>
            </a:r>
            <a:endParaRPr lang="en-US" sz="2800" dirty="0" smtClean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0" y="4648200"/>
            <a:ext cx="4572000" cy="533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0" tIns="0" anchor="b">
            <a:normAutofit/>
          </a:bodyPr>
          <a:lstStyle/>
          <a:p>
            <a:pPr marL="484632">
              <a:spcBef>
                <a:spcPct val="0"/>
              </a:spcBef>
            </a:pPr>
            <a:r>
              <a:rPr lang="en-US" sz="280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Agency FB" pitchFamily="34" charset="0"/>
              </a:rPr>
              <a:t>How to </a:t>
            </a:r>
            <a:r>
              <a:rPr lang="en-US" sz="280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Agency FB" pitchFamily="34" charset="0"/>
              </a:rPr>
              <a:t>“Inheritance”</a:t>
            </a:r>
            <a:endParaRPr lang="en-US" sz="2800" dirty="0" smtClean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5181600"/>
            <a:ext cx="7848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600" dirty="0" smtClean="0"/>
              <a:t>The keyword used for inheritance is </a:t>
            </a:r>
            <a:r>
              <a:rPr lang="en-US" sz="1600" b="1" dirty="0" smtClean="0"/>
              <a:t>extends</a:t>
            </a:r>
            <a:r>
              <a:rPr lang="en-US" sz="1600" dirty="0" smtClean="0"/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76200" y="5638800"/>
            <a:ext cx="7848600" cy="127727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/>
            <a:r>
              <a:rPr lang="en-US" sz="1100" dirty="0" smtClean="0"/>
              <a:t>class Super </a:t>
            </a:r>
            <a:r>
              <a:rPr lang="en-US" sz="1100" dirty="0" smtClean="0"/>
              <a:t>{</a:t>
            </a:r>
          </a:p>
          <a:p>
            <a:pPr fontAlgn="base"/>
            <a:r>
              <a:rPr lang="en-US" sz="1100" dirty="0" smtClean="0"/>
              <a:t> </a:t>
            </a:r>
            <a:r>
              <a:rPr lang="en-US" sz="1100" dirty="0" smtClean="0"/>
              <a:t>..... </a:t>
            </a:r>
            <a:endParaRPr lang="en-US" sz="1100" dirty="0" smtClean="0"/>
          </a:p>
          <a:p>
            <a:pPr fontAlgn="base"/>
            <a:r>
              <a:rPr lang="en-US" sz="1100" dirty="0" smtClean="0"/>
              <a:t>..... }</a:t>
            </a:r>
          </a:p>
          <a:p>
            <a:pPr fontAlgn="base"/>
            <a:endParaRPr lang="en-US" sz="1100" dirty="0" smtClean="0"/>
          </a:p>
          <a:p>
            <a:pPr fontAlgn="base"/>
            <a:r>
              <a:rPr lang="en-US" sz="1100" dirty="0" smtClean="0"/>
              <a:t> </a:t>
            </a:r>
            <a:r>
              <a:rPr lang="en-US" sz="1100" dirty="0" smtClean="0"/>
              <a:t>class Sub extends Super </a:t>
            </a:r>
            <a:r>
              <a:rPr lang="en-US" sz="1100" dirty="0" smtClean="0"/>
              <a:t>{</a:t>
            </a:r>
          </a:p>
          <a:p>
            <a:pPr fontAlgn="base"/>
            <a:r>
              <a:rPr lang="en-US" sz="1100" dirty="0" smtClean="0"/>
              <a:t> </a:t>
            </a:r>
            <a:r>
              <a:rPr lang="en-US" sz="1100" dirty="0" smtClean="0"/>
              <a:t>..... </a:t>
            </a:r>
            <a:endParaRPr lang="en-US" sz="1100" dirty="0" smtClean="0"/>
          </a:p>
          <a:p>
            <a:pPr fontAlgn="base"/>
            <a:r>
              <a:rPr lang="en-US" sz="1100" dirty="0" smtClean="0"/>
              <a:t>..... </a:t>
            </a:r>
            <a:r>
              <a:rPr lang="en-US" sz="1100" dirty="0" smtClean="0"/>
              <a:t>}</a:t>
            </a:r>
            <a:endParaRPr lang="en-US" sz="1100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TypeAR them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6600"/>
      </a:accent1>
      <a:accent2>
        <a:srgbClr val="92D050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162</TotalTime>
  <Words>78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TypeAR</dc:creator>
  <cp:lastModifiedBy>TypeAR</cp:lastModifiedBy>
  <cp:revision>19</cp:revision>
  <dcterms:created xsi:type="dcterms:W3CDTF">2018-02-24T18:05:22Z</dcterms:created>
  <dcterms:modified xsi:type="dcterms:W3CDTF">2018-02-24T22:03:17Z</dcterms:modified>
</cp:coreProperties>
</file>