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838200"/>
            <a:ext cx="8839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1200" dirty="0" smtClean="0"/>
              <a:t>Abstraction is a process of hiding the implementation details from the user. </a:t>
            </a:r>
            <a:r>
              <a:rPr lang="en-US" sz="1200" dirty="0" err="1" smtClean="0"/>
              <a:t>Оnly</a:t>
            </a:r>
            <a:r>
              <a:rPr lang="en-US" sz="1200" dirty="0" smtClean="0"/>
              <a:t> the functionality will be provided to the user</a:t>
            </a:r>
            <a:r>
              <a:rPr lang="en-US" sz="1200" dirty="0" smtClean="0"/>
              <a:t>.</a:t>
            </a:r>
          </a:p>
          <a:p>
            <a:pPr fontAlgn="base"/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200" dirty="0" smtClean="0"/>
              <a:t>Abstract class in java is similar to interface except that it can contain default method implementation</a:t>
            </a:r>
            <a:r>
              <a:rPr lang="en-US" sz="1200" dirty="0" smtClean="0"/>
              <a:t>.</a:t>
            </a:r>
          </a:p>
          <a:p>
            <a:pPr fontAlgn="base">
              <a:buFont typeface="Wingdings" pitchFamily="2" charset="2"/>
              <a:buChar char="ü"/>
            </a:pPr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200" dirty="0" smtClean="0"/>
              <a:t>A class that is declared as abstract is known as </a:t>
            </a:r>
            <a:r>
              <a:rPr lang="en-US" sz="1200" b="1" dirty="0" smtClean="0"/>
              <a:t>abstract class</a:t>
            </a:r>
            <a:r>
              <a:rPr lang="en-US" sz="1200" dirty="0" smtClean="0"/>
              <a:t>. It needs to be extended and its method implemented. It cannot be instantiated</a:t>
            </a:r>
            <a:r>
              <a:rPr lang="en-US" sz="1200" dirty="0" smtClean="0"/>
              <a:t>. </a:t>
            </a:r>
            <a:r>
              <a:rPr lang="en-US" sz="1200" i="1" dirty="0" smtClean="0"/>
              <a:t>: </a:t>
            </a:r>
            <a:r>
              <a:rPr lang="en-US" sz="1200" b="1" i="1" dirty="0" smtClean="0">
                <a:solidFill>
                  <a:srgbClr val="FFFF00"/>
                </a:solidFill>
              </a:rPr>
              <a:t>abstract</a:t>
            </a:r>
            <a:r>
              <a:rPr lang="en-US" sz="1200" i="1" dirty="0" smtClean="0">
                <a:solidFill>
                  <a:srgbClr val="FFFF00"/>
                </a:solidFill>
              </a:rPr>
              <a:t> </a:t>
            </a:r>
            <a:r>
              <a:rPr lang="en-US" sz="1200" b="1" i="1" dirty="0" smtClean="0">
                <a:solidFill>
                  <a:srgbClr val="FFFF00"/>
                </a:solidFill>
              </a:rPr>
              <a:t>class</a:t>
            </a:r>
            <a:r>
              <a:rPr lang="en-US" sz="1200" i="1" dirty="0" smtClean="0">
                <a:solidFill>
                  <a:srgbClr val="FFFF00"/>
                </a:solidFill>
              </a:rPr>
              <a:t> A{}</a:t>
            </a:r>
            <a:r>
              <a:rPr lang="en-US" sz="1200" dirty="0" smtClean="0">
                <a:solidFill>
                  <a:srgbClr val="FFFF00"/>
                </a:solidFill>
              </a:rPr>
              <a:t>  </a:t>
            </a:r>
          </a:p>
          <a:p>
            <a:pPr fontAlgn="base"/>
            <a:endParaRPr lang="en-US" sz="12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200" dirty="0" smtClean="0"/>
              <a:t>A method that is declared as abstract and does not have implementation is known as abstract method</a:t>
            </a:r>
            <a:r>
              <a:rPr lang="en-US" sz="1200" dirty="0" smtClean="0"/>
              <a:t>. : </a:t>
            </a:r>
            <a:r>
              <a:rPr lang="en-US" sz="1200" b="1" i="1" dirty="0" smtClean="0">
                <a:solidFill>
                  <a:srgbClr val="FFFF00"/>
                </a:solidFill>
              </a:rPr>
              <a:t>abstract</a:t>
            </a:r>
            <a:r>
              <a:rPr lang="en-US" sz="1200" i="1" dirty="0" smtClean="0">
                <a:solidFill>
                  <a:srgbClr val="FFFF00"/>
                </a:solidFill>
              </a:rPr>
              <a:t> </a:t>
            </a:r>
            <a:r>
              <a:rPr lang="en-US" sz="1200" b="1" i="1" dirty="0" smtClean="0">
                <a:solidFill>
                  <a:srgbClr val="FFFF00"/>
                </a:solidFill>
              </a:rPr>
              <a:t>void</a:t>
            </a:r>
            <a:r>
              <a:rPr lang="en-US" sz="1200" i="1" dirty="0" smtClean="0">
                <a:solidFill>
                  <a:srgbClr val="FFFF00"/>
                </a:solidFill>
              </a:rPr>
              <a:t> </a:t>
            </a:r>
            <a:r>
              <a:rPr lang="en-US" sz="1200" i="1" dirty="0" err="1" smtClean="0">
                <a:solidFill>
                  <a:srgbClr val="FFFF00"/>
                </a:solidFill>
              </a:rPr>
              <a:t>printStatus</a:t>
            </a:r>
            <a:r>
              <a:rPr lang="en-US" sz="1200" i="1" dirty="0" smtClean="0">
                <a:solidFill>
                  <a:srgbClr val="FFFF00"/>
                </a:solidFill>
              </a:rPr>
              <a:t>();//no body and abstract</a:t>
            </a:r>
            <a:r>
              <a:rPr lang="en-US" sz="1600" dirty="0" smtClean="0"/>
              <a:t>  </a:t>
            </a:r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What is Abstraction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ypeAR them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6600"/>
      </a:accent1>
      <a:accent2>
        <a:srgbClr val="92D05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181</TotalTime>
  <Words>53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TypeAR</dc:creator>
  <cp:lastModifiedBy>TypeAR</cp:lastModifiedBy>
  <cp:revision>23</cp:revision>
  <dcterms:created xsi:type="dcterms:W3CDTF">2018-02-24T18:05:22Z</dcterms:created>
  <dcterms:modified xsi:type="dcterms:W3CDTF">2018-02-24T22:23:47Z</dcterms:modified>
</cp:coreProperties>
</file>