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9916-9B6D-48F9-8BEB-925F69FEAFC8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8943-139E-4450-ACC5-B3085CA22C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9916-9B6D-48F9-8BEB-925F69FEAFC8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8943-139E-4450-ACC5-B3085CA22C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9916-9B6D-48F9-8BEB-925F69FEAFC8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8943-139E-4450-ACC5-B3085CA22C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9916-9B6D-48F9-8BEB-925F69FEAFC8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8943-139E-4450-ACC5-B3085CA22C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9916-9B6D-48F9-8BEB-925F69FEAFC8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8943-139E-4450-ACC5-B3085CA22C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9916-9B6D-48F9-8BEB-925F69FEAFC8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8943-139E-4450-ACC5-B3085CA22C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9916-9B6D-48F9-8BEB-925F69FEAFC8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8943-139E-4450-ACC5-B3085CA22C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9916-9B6D-48F9-8BEB-925F69FEAFC8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8943-139E-4450-ACC5-B3085CA22C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9916-9B6D-48F9-8BEB-925F69FEAFC8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8943-139E-4450-ACC5-B3085CA22C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9916-9B6D-48F9-8BEB-925F69FEAFC8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8943-139E-4450-ACC5-B3085CA22C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9916-9B6D-48F9-8BEB-925F69FEAFC8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8943-139E-4450-ACC5-B3085CA22C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9916-9B6D-48F9-8BEB-925F69FEAFC8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8943-139E-4450-ACC5-B3085CA22C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8 - GM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9"/>
            <a:ext cx="9144000" cy="68539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9 - FT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9"/>
            <a:ext cx="9144000" cy="68539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10 - WIND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9"/>
            <a:ext cx="9144000" cy="68539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11 - RF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9"/>
            <a:ext cx="9144000" cy="68539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13 - FD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9"/>
            <a:ext cx="9144000" cy="68539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15 - ND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9"/>
            <a:ext cx="9144000" cy="685398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16 - LDI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9"/>
            <a:ext cx="9144000" cy="68539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17 - UVI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9"/>
            <a:ext cx="9144000" cy="68539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9"/>
            <a:ext cx="9144000" cy="68539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9"/>
            <a:ext cx="9144000" cy="68539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1 - SAV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9"/>
            <a:ext cx="9144000" cy="68539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2 - SAW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9"/>
            <a:ext cx="9144000" cy="68539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3 - SAI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9"/>
            <a:ext cx="9144000" cy="68539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4 - CSI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9"/>
            <a:ext cx="9144000" cy="68539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5 - SA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9"/>
            <a:ext cx="9144000" cy="68539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6 - SA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9"/>
            <a:ext cx="9144000" cy="68539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7 - SA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9"/>
            <a:ext cx="9144000" cy="68539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INPE-DSA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Diego Rodrigo M. Souza</dc:creator>
  <cp:lastModifiedBy>Lashbrook,Barbra</cp:lastModifiedBy>
  <cp:revision>5</cp:revision>
  <dcterms:created xsi:type="dcterms:W3CDTF">2013-11-27T12:21:09Z</dcterms:created>
  <dcterms:modified xsi:type="dcterms:W3CDTF">2021-07-26T20:24:26Z</dcterms:modified>
</cp:coreProperties>
</file>