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BAAA-FB2B-496C-A8D8-4136EDD600BF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DA6D2-BA78-4692-A1DC-8361B15827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BAAA-FB2B-496C-A8D8-4136EDD600BF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DA6D2-BA78-4692-A1DC-8361B15827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BAAA-FB2B-496C-A8D8-4136EDD600BF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DA6D2-BA78-4692-A1DC-8361B15827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BAAA-FB2B-496C-A8D8-4136EDD600BF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DA6D2-BA78-4692-A1DC-8361B15827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BAAA-FB2B-496C-A8D8-4136EDD600BF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DA6D2-BA78-4692-A1DC-8361B15827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BAAA-FB2B-496C-A8D8-4136EDD600BF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DA6D2-BA78-4692-A1DC-8361B15827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BAAA-FB2B-496C-A8D8-4136EDD600BF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DA6D2-BA78-4692-A1DC-8361B15827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BAAA-FB2B-496C-A8D8-4136EDD600BF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DA6D2-BA78-4692-A1DC-8361B15827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BAAA-FB2B-496C-A8D8-4136EDD600BF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DA6D2-BA78-4692-A1DC-8361B15827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BAAA-FB2B-496C-A8D8-4136EDD600BF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DA6D2-BA78-4692-A1DC-8361B15827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BAAA-FB2B-496C-A8D8-4136EDD600BF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DA6D2-BA78-4692-A1DC-8361B15827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A74BAAA-FB2B-496C-A8D8-4136EDD600BF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61DA6D2-BA78-4692-A1DC-8361B15827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tp://tgftp.nws.noaa.gov/SL.us008001/ST.opnl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hyperlink" Target="ftp://tgftp.nws.noaa.gov/SL.us008001/ST.opn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300" y="762000"/>
            <a:ext cx="81534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Potential Applications of </a:t>
            </a:r>
            <a:r>
              <a:rPr lang="en-US" sz="4000" dirty="0" err="1">
                <a:solidFill>
                  <a:schemeClr val="tx1"/>
                </a:solidFill>
              </a:rPr>
              <a:t>GEONETCast</a:t>
            </a:r>
            <a:r>
              <a:rPr lang="en-US" sz="4000" dirty="0">
                <a:solidFill>
                  <a:schemeClr val="tx1"/>
                </a:solidFill>
              </a:rPr>
              <a:t> at the National Meteorological Service of Belize (NMSB).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652" y="3733800"/>
            <a:ext cx="7854696" cy="1752600"/>
          </a:xfrm>
        </p:spPr>
        <p:txBody>
          <a:bodyPr/>
          <a:lstStyle/>
          <a:p>
            <a:pPr algn="ctr"/>
            <a:r>
              <a:rPr lang="en-US" dirty="0"/>
              <a:t>Presented by Ronald Gordon</a:t>
            </a:r>
          </a:p>
          <a:p>
            <a:pPr algn="ctr"/>
            <a:r>
              <a:rPr lang="en-US" dirty="0" err="1"/>
              <a:t>Webinar</a:t>
            </a:r>
            <a:r>
              <a:rPr lang="en-US" dirty="0"/>
              <a:t>  on </a:t>
            </a:r>
            <a:r>
              <a:rPr lang="en-US" dirty="0" err="1"/>
              <a:t>GEONETCast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December 4</a:t>
            </a:r>
            <a:r>
              <a:rPr lang="en-US" baseline="30000" dirty="0"/>
              <a:t>th</a:t>
            </a:r>
            <a:r>
              <a:rPr lang="en-US" dirty="0"/>
              <a:t> 2013.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3000" y="533400"/>
            <a:ext cx="7620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The NMSB relies heavily on the internet for various forecasting and diagnostic products.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 Services are therefore severely affected in the event of internet failure or interruptions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400" dirty="0" err="1"/>
              <a:t>GEONETCast</a:t>
            </a:r>
            <a:r>
              <a:rPr lang="en-US" sz="2400" dirty="0"/>
              <a:t> will therefore be a very useful alternative in such situations.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The following slides list some of the most crucial products used operationally on a daily basis and the URLs at which they can be found.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4900" y="3048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Upper-air sounding profile and stability indices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Useful to diagnose stability of the atmosphere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Can also be used for short-term forecast</a:t>
            </a:r>
          </a:p>
        </p:txBody>
      </p:sp>
      <p:pic>
        <p:nvPicPr>
          <p:cNvPr id="5" name="Picture 4" descr="sounding_pag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8902" y="1600200"/>
            <a:ext cx="4183098" cy="4191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7400" y="59436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http://weather.uwyo.edu/upperair/naconf.html</a:t>
            </a:r>
          </a:p>
        </p:txBody>
      </p:sp>
      <p:pic>
        <p:nvPicPr>
          <p:cNvPr id="7" name="Picture 6" descr="2013112812_78583_skewt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1524000"/>
            <a:ext cx="411480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4900" y="3048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High resolution satellite imagery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Useful for short-term forecast (to compliment radar) or when radar images are unavailable.</a:t>
            </a:r>
          </a:p>
        </p:txBody>
      </p:sp>
      <p:pic>
        <p:nvPicPr>
          <p:cNvPr id="5" name="Picture 4" descr="interactive_weather_sat_pag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8600" y="1752600"/>
            <a:ext cx="4343400" cy="4343400"/>
          </a:xfrm>
          <a:prstGeom prst="rect">
            <a:avLst/>
          </a:prstGeom>
        </p:spPr>
      </p:pic>
      <p:pic>
        <p:nvPicPr>
          <p:cNvPr id="6" name="Picture 5" descr="sat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0600" y="1752600"/>
            <a:ext cx="4165600" cy="3124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00600" y="52578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http://wwwghcc.msfc.nasa.gov/cgi-bin/post-goes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4900" y="0"/>
            <a:ext cx="69342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§"/>
            </a:pPr>
            <a:r>
              <a:rPr lang="en-US" sz="2400" dirty="0"/>
              <a:t> Global Models 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dirty="0"/>
              <a:t>Several Global Models are used for long-term forecasts including the GFS, NAM and UKMET</a:t>
            </a:r>
          </a:p>
        </p:txBody>
      </p:sp>
      <p:pic>
        <p:nvPicPr>
          <p:cNvPr id="6" name="Picture 5" descr="UKMET_Model_page.bmp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1143000"/>
            <a:ext cx="4539354" cy="4343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5638800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http://mag.ncep.noaa.gov/NCOMAGWEB/appcontroller/model-guidance-model-area.php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57150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http://weather.uwyo.edu/models/fcst/index.html?MODEL=ukmet</a:t>
            </a:r>
          </a:p>
        </p:txBody>
      </p:sp>
      <p:pic>
        <p:nvPicPr>
          <p:cNvPr id="9" name="Picture 8" descr="MAG_page.bmp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1250"/>
          <a:stretch>
            <a:fillRect/>
          </a:stretch>
        </p:blipFill>
        <p:spPr>
          <a:xfrm>
            <a:off x="0" y="1143000"/>
            <a:ext cx="4549543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4900" y="0"/>
            <a:ext cx="6934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§"/>
            </a:pPr>
            <a:r>
              <a:rPr lang="en-US" sz="2400" dirty="0"/>
              <a:t>Regional Models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/>
              <a:t> </a:t>
            </a:r>
            <a:r>
              <a:rPr lang="en-US" sz="2200" dirty="0"/>
              <a:t>The MM5 Regional Model run by the </a:t>
            </a:r>
            <a:r>
              <a:rPr lang="en-US" sz="2200" dirty="0" err="1"/>
              <a:t>instituto</a:t>
            </a:r>
            <a:r>
              <a:rPr lang="en-US" sz="2200" dirty="0"/>
              <a:t> </a:t>
            </a:r>
            <a:r>
              <a:rPr lang="en-US" sz="2200" i="1" dirty="0" err="1"/>
              <a:t>Nicaraguense</a:t>
            </a:r>
            <a:r>
              <a:rPr lang="en-US" sz="2200" i="1" dirty="0"/>
              <a:t> de </a:t>
            </a:r>
            <a:r>
              <a:rPr lang="en-US" sz="2200" i="1" dirty="0" err="1"/>
              <a:t>Estudios</a:t>
            </a:r>
            <a:r>
              <a:rPr lang="en-US" sz="2200" i="1" dirty="0"/>
              <a:t> </a:t>
            </a:r>
            <a:r>
              <a:rPr lang="en-US" sz="2200" i="1" dirty="0" err="1"/>
              <a:t>Territoriales</a:t>
            </a:r>
            <a:r>
              <a:rPr lang="en-US" sz="2200" i="1" dirty="0"/>
              <a:t> </a:t>
            </a:r>
            <a:r>
              <a:rPr lang="en-US" sz="2200" dirty="0"/>
              <a:t>is also often used</a:t>
            </a:r>
          </a:p>
        </p:txBody>
      </p:sp>
      <p:pic>
        <p:nvPicPr>
          <p:cNvPr id="3" name="Picture 2" descr="mm5_precip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447800"/>
            <a:ext cx="4400550" cy="4400550"/>
          </a:xfrm>
          <a:prstGeom prst="rect">
            <a:avLst/>
          </a:prstGeom>
        </p:spPr>
      </p:pic>
      <p:pic>
        <p:nvPicPr>
          <p:cNvPr id="4" name="Picture 3" descr="mm5_winds_temp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447800"/>
            <a:ext cx="4419599" cy="44196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7800" y="59436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http://www.meteocatclients.com/nicaragua/run.00.45.html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4900" y="3048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§"/>
            </a:pPr>
            <a:r>
              <a:rPr lang="en-US" sz="2400" dirty="0"/>
              <a:t> PC-Grids is used operationally on a daily basis, especially for generating the Terminal Aerodrome Forecasts (TAFS).</a:t>
            </a:r>
          </a:p>
        </p:txBody>
      </p:sp>
      <p:pic>
        <p:nvPicPr>
          <p:cNvPr id="3" name="Picture 2" descr="pcgrids_files_page.bmp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1676400"/>
            <a:ext cx="3886200" cy="4419600"/>
          </a:xfrm>
          <a:prstGeom prst="rect">
            <a:avLst/>
          </a:prstGeom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2279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hlinkClick r:id="rId3"/>
              </a:rPr>
              <a:t>/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60198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ftp://tgftp.nws.noaa.gov/SL.us008001/ST.opnl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pcgrids_image.bmp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00" y="1676400"/>
            <a:ext cx="50292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0"/>
            <a:ext cx="800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§"/>
            </a:pPr>
            <a:r>
              <a:rPr lang="en-US" sz="2400" dirty="0"/>
              <a:t> National Hurricane Center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/>
              <a:t>Products issued by the National Hurricane Center are important guiding tools especially in the Hurricane Season.</a:t>
            </a:r>
          </a:p>
        </p:txBody>
      </p:sp>
      <p:pic>
        <p:nvPicPr>
          <p:cNvPr id="4" name="Picture 3" descr="NHC_page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524000"/>
            <a:ext cx="8458200" cy="48148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7000" y="6324600"/>
            <a:ext cx="480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http://www.nhc.noaa.gov/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294</TotalTime>
  <Words>314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Gill Sans MT</vt:lpstr>
      <vt:lpstr>Times New Roman</vt:lpstr>
      <vt:lpstr>Verdana</vt:lpstr>
      <vt:lpstr>Wingdings</vt:lpstr>
      <vt:lpstr>Wingdings 2</vt:lpstr>
      <vt:lpstr>Solstice</vt:lpstr>
      <vt:lpstr>Potential Applications of GEONETCast at the National Meteorological Service of Belize (NMSB).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Potential Applications of GEONETCast at the National Meteorological Service of Belize</dc:title>
  <dc:creator>forecaster</dc:creator>
  <cp:lastModifiedBy>Lashbrook,Barbra</cp:lastModifiedBy>
  <cp:revision>15</cp:revision>
  <dcterms:created xsi:type="dcterms:W3CDTF">2013-11-28T21:29:56Z</dcterms:created>
  <dcterms:modified xsi:type="dcterms:W3CDTF">2021-07-26T20:23:30Z</dcterms:modified>
</cp:coreProperties>
</file>