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11F2-0F96-5A43-AABB-F277FDCF03F1}" type="datetimeFigureOut">
              <a:rPr lang="en-US" smtClean="0"/>
              <a:t>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0470-C7BD-6845-8EB0-F08EA39B2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11F2-0F96-5A43-AABB-F277FDCF03F1}" type="datetimeFigureOut">
              <a:rPr lang="en-US" smtClean="0"/>
              <a:t>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0470-C7BD-6845-8EB0-F08EA39B2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11F2-0F96-5A43-AABB-F277FDCF03F1}" type="datetimeFigureOut">
              <a:rPr lang="en-US" smtClean="0"/>
              <a:t>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0470-C7BD-6845-8EB0-F08EA39B2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11F2-0F96-5A43-AABB-F277FDCF03F1}" type="datetimeFigureOut">
              <a:rPr lang="en-US" smtClean="0"/>
              <a:t>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0470-C7BD-6845-8EB0-F08EA39B2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11F2-0F96-5A43-AABB-F277FDCF03F1}" type="datetimeFigureOut">
              <a:rPr lang="en-US" smtClean="0"/>
              <a:t>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0470-C7BD-6845-8EB0-F08EA39B2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11F2-0F96-5A43-AABB-F277FDCF03F1}" type="datetimeFigureOut">
              <a:rPr lang="en-US" smtClean="0"/>
              <a:t>1/18/12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0470-C7BD-6845-8EB0-F08EA39B2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11F2-0F96-5A43-AABB-F277FDCF03F1}" type="datetimeFigureOut">
              <a:rPr lang="en-US" smtClean="0"/>
              <a:t>1/18/12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0470-C7BD-6845-8EB0-F08EA39B2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11F2-0F96-5A43-AABB-F277FDCF03F1}" type="datetimeFigureOut">
              <a:rPr lang="en-US" smtClean="0"/>
              <a:t>1/18/12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0470-C7BD-6845-8EB0-F08EA39B2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11F2-0F96-5A43-AABB-F277FDCF03F1}" type="datetimeFigureOut">
              <a:rPr lang="en-US" smtClean="0"/>
              <a:t>1/18/12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0470-C7BD-6845-8EB0-F08EA39B2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11F2-0F96-5A43-AABB-F277FDCF03F1}" type="datetimeFigureOut">
              <a:rPr lang="en-US" smtClean="0"/>
              <a:t>1/18/12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0470-C7BD-6845-8EB0-F08EA39B2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11F2-0F96-5A43-AABB-F277FDCF03F1}" type="datetimeFigureOut">
              <a:rPr lang="en-US" smtClean="0"/>
              <a:t>1/18/12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0470-C7BD-6845-8EB0-F08EA39B2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811F2-0F96-5A43-AABB-F277FDCF03F1}" type="datetimeFigureOut">
              <a:rPr lang="en-US" smtClean="0"/>
              <a:t>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0470-C7BD-6845-8EB0-F08EA39B25E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Product Maturity Definitions</a:t>
            </a:r>
            <a:endParaRPr lang="en-US" dirty="0"/>
          </a:p>
        </p:txBody>
      </p:sp>
      <p:pic>
        <p:nvPicPr>
          <p:cNvPr id="6" name="Picture 5" descr="Screen shot 2011-11-08 at 4.09.3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680" y="1724149"/>
            <a:ext cx="6733590" cy="499732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6F11-A39A-294D-A59D-6180D50ED2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Product Maturity Definitions (cont.)</a:t>
            </a:r>
            <a:endParaRPr lang="en-US" dirty="0"/>
          </a:p>
        </p:txBody>
      </p:sp>
      <p:pic>
        <p:nvPicPr>
          <p:cNvPr id="4" name="Content Placeholder 3" descr="Screen shot 2011-11-08 at 4.10.59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7858" r="-47858"/>
          <a:stretch>
            <a:fillRect/>
          </a:stretch>
        </p:blipFill>
        <p:spPr>
          <a:xfrm>
            <a:off x="457200" y="1601787"/>
            <a:ext cx="8229600" cy="47545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6F11-A39A-294D-A59D-6180D50ED29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Data Product Maturity Definitions</vt:lpstr>
      <vt:lpstr>Data Product Maturity Definitions (cont.)</vt:lpstr>
    </vt:vector>
  </TitlesOfParts>
  <Company>Lockheed Martin IS&amp;GS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Product Maturity Definitions</dc:title>
  <dc:creator>Janna Feeley</dc:creator>
  <cp:lastModifiedBy>Janna Feeley</cp:lastModifiedBy>
  <cp:revision>1</cp:revision>
  <dcterms:created xsi:type="dcterms:W3CDTF">2012-01-18T20:32:02Z</dcterms:created>
  <dcterms:modified xsi:type="dcterms:W3CDTF">2012-01-18T20:32:22Z</dcterms:modified>
</cp:coreProperties>
</file>