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6C28F-1CF9-49EC-A855-063BBC7967C7}" v="84" dt="2021-06-22T08:17:07.477"/>
    <p1510:client id="{8988ACC8-BC4F-49D2-B028-F8CF5717D4B0}" v="1133" dt="2021-06-22T08:02:1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8937-7955-472D-9495-EC4FE24D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AD033-5001-4D2B-A0EB-7FCD1E89E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DB72-58AC-4321-87B7-AE8A3856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BD2F-54BE-4F7E-B4C6-C3F4B0B2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9F8B-A686-44BD-ADE0-A74E0FEB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40E4-CA2C-4DCF-890C-4AAF32B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67E90-78CF-4BB3-8EC7-5967A60C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3EE0-EDF3-406E-A700-C296216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79C4-6410-49F7-BC61-48836F9F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933A-84F5-43A1-B428-7E0CAD74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07DE4-B576-4A3A-816C-3F479A7C6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8EB5B-E59B-4C48-B265-16643533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22BD-1C36-4860-8D90-6E35B162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7E82-53D3-4E38-85F0-E9B83D5C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7B97-F88E-4022-908E-830FCFB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1-547E-4DD3-B316-4CCE5ED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9308-B67A-40D6-B48C-A43DD50E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7D60-4640-4970-B3FD-737631CE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C1F8-F390-4B9B-9D53-9C74A6FA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CD44-F679-4645-9D70-F434D99D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FBB8-26D3-4BA1-8C09-8804335A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2C9E-EE87-4B88-A5E5-430C1AFA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AC86-0A78-47F1-B846-8997210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D0A8-5D64-4939-ADB8-7E2F1510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CA92-E1A0-46F7-9740-C7F6FA2D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EAC-EB3F-4CFE-B348-317C84E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E095-3698-44DF-B89C-D3C74781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1665E-9792-448D-B355-854EB2D7D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CD6E-7A29-4380-A815-50CCCD97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AB7D-FD0B-4B24-ABEE-2328976C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7BB8-A282-4A7E-A773-05979BC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344E-775E-4739-97F5-1947F54B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5A7E-ADC6-4209-A6DF-B632F44D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B50F1-9DAC-4BB1-B7EC-28C0B1EF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7864A-036C-4281-BFD8-C9FB49FD4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17601-4B71-4B81-888A-ACC35FCE9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4F18D-181F-4D4F-90A3-D76FE51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A8994-206D-4674-BE0A-D5DBF9BF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2C28D-0653-4B55-89CB-FEED9129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F152-9DB3-4916-BEE5-AD426D32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4CDBD-31B5-4E4A-B55D-DE99813B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DE95-ADE8-4F83-A5A6-92C83E5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E431-4A5A-4080-8375-6CA7AE27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A2931-C38D-4FCB-A984-559FDE68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2500D-C479-4F9B-8667-E54B59EA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0391-D533-4133-A172-CE1F7F70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FBBA-A6C3-41AC-9FDF-3C5962FC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1B09-BC47-41A3-A56D-C17CD0DA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1FC3-6C54-418B-B1F5-1D2F0380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2B532-5651-4E6E-8C62-5229F076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D596-3DCF-4508-9A7C-3D20BE8B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EDD2-8F89-452D-8D99-D547C67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29A3-8BB2-48CE-9C5E-09169F6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AD5B9-7485-4550-B956-BC21A458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34098-D613-42D2-A397-BEF198883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813B-C98E-473D-80AF-5D497D83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D5E1-B67A-4CCF-A798-193C1A4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5BA8-1857-4EE1-89EF-65EE13C8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52000">
              <a:schemeClr val="bg1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FD7BC-510D-48DD-93C8-312C0A53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F6F3-8487-43F6-9263-65CFA5B0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D7BE-1279-42C4-8FD0-5EA5196ED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9887-7FD1-4786-959C-C851B3382C12}" type="datetimeFigureOut">
              <a:rPr lang="en-US" smtClean="0"/>
              <a:t>23/06/21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D237-BB71-4955-943A-74B29865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75E4-1133-4FC2-9861-272EE0B7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B1D-4ED7-448D-9C24-01426CB3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9D1DB-AA9C-4F3E-87AF-2A631FE0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927" y="4623757"/>
            <a:ext cx="4692073" cy="2021567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649AB-725C-4EC8-B584-971340BBCA6D}"/>
              </a:ext>
            </a:extLst>
          </p:cNvPr>
          <p:cNvSpPr/>
          <p:nvPr/>
        </p:nvSpPr>
        <p:spPr>
          <a:xfrm>
            <a:off x="62318" y="653646"/>
            <a:ext cx="3879588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5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Giới</a:t>
            </a:r>
            <a:r>
              <a:rPr lang="en-US" sz="6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65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thiệu</a:t>
            </a:r>
            <a:r>
              <a:rPr lang="en-US" sz="6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58023-C130-471D-B004-ADEE3A669B16}"/>
              </a:ext>
            </a:extLst>
          </p:cNvPr>
          <p:cNvSpPr txBox="1"/>
          <p:nvPr/>
        </p:nvSpPr>
        <p:spPr>
          <a:xfrm>
            <a:off x="147781" y="6262331"/>
            <a:ext cx="469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ThS.Dương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Phết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4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 descr="Ảnh có chứa văn bản, xanh lục, ngoài trời&#10;&#10;Mô tả được tự động tạo">
            <a:extLst>
              <a:ext uri="{FF2B5EF4-FFF2-40B4-BE49-F238E27FC236}">
                <a16:creationId xmlns:a16="http://schemas.microsoft.com/office/drawing/2014/main" id="{AD94AF01-FB50-4B5C-ABCD-91353146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" y="1294390"/>
            <a:ext cx="12188282" cy="4204568"/>
          </a:xfrm>
        </p:spPr>
      </p:pic>
    </p:spTree>
    <p:extLst>
      <p:ext uri="{BB962C8B-B14F-4D97-AF65-F5344CB8AC3E}">
        <p14:creationId xmlns:p14="http://schemas.microsoft.com/office/powerpoint/2010/main" val="232628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06EFC6C6-926D-48B1-9432-1CEC1B63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08115"/>
            <a:ext cx="5294716" cy="5241767"/>
          </a:xfrm>
          <a:prstGeom prst="rect">
            <a:avLst/>
          </a:prstGeom>
        </p:spPr>
      </p:pic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5">
            <a:extLst>
              <a:ext uri="{FF2B5EF4-FFF2-40B4-BE49-F238E27FC236}">
                <a16:creationId xmlns:a16="http://schemas.microsoft.com/office/drawing/2014/main" id="{F5FEAF4D-82DD-4BC0-93F2-7CA4744E0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" r="7172"/>
          <a:stretch/>
        </p:blipFill>
        <p:spPr>
          <a:xfrm>
            <a:off x="6626332" y="643467"/>
            <a:ext cx="45496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96B0B09B-559F-4A91-BA61-207B81752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961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1C32FDC-D15E-462E-A154-A8FD50F44F5F}"/>
              </a:ext>
            </a:extLst>
          </p:cNvPr>
          <p:cNvSpPr txBox="1"/>
          <p:nvPr/>
        </p:nvSpPr>
        <p:spPr>
          <a:xfrm>
            <a:off x="371094" y="2718054"/>
            <a:ext cx="6096612" cy="39320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Wingdings"/>
              <a:buChar char="v"/>
            </a:pPr>
            <a:r>
              <a:rPr lang="en-US" sz="3000" b="1" dirty="0" err="1"/>
              <a:t>Khái</a:t>
            </a:r>
            <a:r>
              <a:rPr lang="en-US" sz="3000" b="1" dirty="0"/>
              <a:t> </a:t>
            </a:r>
            <a:r>
              <a:rPr lang="en-US" sz="3000" b="1" dirty="0" err="1"/>
              <a:t>niệm</a:t>
            </a:r>
            <a:r>
              <a:rPr lang="en-US" sz="3000" b="1" dirty="0"/>
              <a:t> NodeJS</a:t>
            </a:r>
            <a:endParaRPr lang="en-US" sz="3000" b="1" dirty="0">
              <a:cs typeface="Calibri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Wingdings"/>
              <a:buChar char="v"/>
            </a:pPr>
            <a:r>
              <a:rPr lang="en-US" sz="3000" b="1" dirty="0" err="1"/>
              <a:t>Một</a:t>
            </a:r>
            <a:r>
              <a:rPr lang="en-US" sz="3000" b="1" dirty="0"/>
              <a:t> </a:t>
            </a:r>
            <a:r>
              <a:rPr lang="en-US" sz="3000" b="1" dirty="0" err="1"/>
              <a:t>số</a:t>
            </a:r>
            <a:r>
              <a:rPr lang="en-US" sz="3000" b="1" dirty="0"/>
              <a:t> </a:t>
            </a:r>
            <a:r>
              <a:rPr lang="en-US" sz="3000" b="1" dirty="0" err="1"/>
              <a:t>ứng</a:t>
            </a:r>
            <a:r>
              <a:rPr lang="en-US" sz="3000" b="1" dirty="0"/>
              <a:t> </a:t>
            </a:r>
            <a:r>
              <a:rPr lang="en-US" sz="3000" b="1" dirty="0" err="1"/>
              <a:t>dụng</a:t>
            </a:r>
            <a:r>
              <a:rPr lang="en-US" sz="3000" b="1" dirty="0"/>
              <a:t> </a:t>
            </a:r>
            <a:r>
              <a:rPr lang="en-US" sz="3000" b="1" dirty="0" err="1"/>
              <a:t>nên</a:t>
            </a:r>
            <a:r>
              <a:rPr lang="en-US" sz="3000" b="1" dirty="0"/>
              <a:t> </a:t>
            </a:r>
            <a:r>
              <a:rPr lang="en-US" sz="3000" b="1" dirty="0" err="1"/>
              <a:t>được</a:t>
            </a:r>
            <a:r>
              <a:rPr lang="en-US" sz="3000" b="1" dirty="0"/>
              <a:t> </a:t>
            </a:r>
            <a:r>
              <a:rPr lang="en-US" sz="3000" b="1" dirty="0" err="1"/>
              <a:t>viết</a:t>
            </a:r>
            <a:r>
              <a:rPr lang="en-US" sz="3000" b="1" dirty="0"/>
              <a:t> </a:t>
            </a:r>
            <a:r>
              <a:rPr lang="en-US" sz="3000" b="1" dirty="0" err="1"/>
              <a:t>bằng</a:t>
            </a:r>
            <a:r>
              <a:rPr lang="en-US" sz="3000" b="1" dirty="0"/>
              <a:t> NodeJS</a:t>
            </a:r>
            <a:endParaRPr lang="en-US" sz="3000" b="1" dirty="0">
              <a:cs typeface="Calibri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Wingdings"/>
              <a:buChar char="v"/>
            </a:pPr>
            <a:r>
              <a:rPr lang="en-US" sz="3000" b="1" dirty="0" err="1"/>
              <a:t>Lý</a:t>
            </a:r>
            <a:r>
              <a:rPr lang="en-US" sz="3000" b="1" dirty="0"/>
              <a:t> do </a:t>
            </a:r>
            <a:r>
              <a:rPr lang="en-US" sz="3000" b="1" dirty="0" err="1"/>
              <a:t>nên</a:t>
            </a:r>
            <a:r>
              <a:rPr lang="en-US" sz="3000" b="1" dirty="0"/>
              <a:t> </a:t>
            </a:r>
            <a:r>
              <a:rPr lang="en-US" sz="3000" b="1" dirty="0" err="1"/>
              <a:t>sử</a:t>
            </a:r>
            <a:r>
              <a:rPr lang="en-US" sz="3000" b="1" dirty="0"/>
              <a:t> </a:t>
            </a:r>
            <a:r>
              <a:rPr lang="en-US" sz="3000" b="1" dirty="0" err="1"/>
              <a:t>dụng</a:t>
            </a:r>
            <a:r>
              <a:rPr lang="en-US" sz="3000" b="1" dirty="0"/>
              <a:t> NodeJS</a:t>
            </a:r>
            <a:endParaRPr lang="en-US" sz="3000" b="1" dirty="0">
              <a:cs typeface="Calibri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Wingdings"/>
              <a:buChar char="v"/>
            </a:pPr>
            <a:r>
              <a:rPr lang="en-US" sz="3000" b="1" dirty="0" err="1"/>
              <a:t>Hướng</a:t>
            </a:r>
            <a:r>
              <a:rPr lang="en-US" sz="3000" b="1" dirty="0"/>
              <a:t> </a:t>
            </a:r>
            <a:r>
              <a:rPr lang="en-US" sz="3000" b="1" dirty="0" err="1"/>
              <a:t>dẫn</a:t>
            </a:r>
            <a:r>
              <a:rPr lang="en-US" sz="3000" b="1" dirty="0"/>
              <a:t> </a:t>
            </a:r>
            <a:r>
              <a:rPr lang="en-US" sz="3000" b="1" dirty="0" err="1"/>
              <a:t>cài</a:t>
            </a:r>
            <a:r>
              <a:rPr lang="en-US" sz="3000" b="1" dirty="0"/>
              <a:t> </a:t>
            </a:r>
            <a:r>
              <a:rPr lang="en-US" sz="3000" b="1" dirty="0" err="1"/>
              <a:t>đặt</a:t>
            </a:r>
            <a:r>
              <a:rPr lang="en-US" sz="3000" b="1" dirty="0"/>
              <a:t> </a:t>
            </a:r>
            <a:endParaRPr lang="en-US" sz="3000" b="1" dirty="0">
              <a:cs typeface="Calibri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Wingdings"/>
              <a:buChar char="v"/>
            </a:pPr>
            <a:r>
              <a:rPr lang="en-US" sz="3000" b="1" dirty="0"/>
              <a:t>Demo</a:t>
            </a:r>
            <a:endParaRPr lang="en-US" sz="3000" b="1" dirty="0">
              <a:cs typeface="Calibri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23D768E4-0E83-4B94-B9A4-06F3CCC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90" y="665036"/>
            <a:ext cx="2743200" cy="16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4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11">
            <a:extLst>
              <a:ext uri="{FF2B5EF4-FFF2-40B4-BE49-F238E27FC236}">
                <a16:creationId xmlns:a16="http://schemas.microsoft.com/office/drawing/2014/main" id="{05CE363A-75D3-42AF-BE7C-B421129C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86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30661F-6347-454E-A74B-ED94C0301578}"/>
              </a:ext>
            </a:extLst>
          </p:cNvPr>
          <p:cNvSpPr txBox="1"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NodeJS là gì ?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CAE4393-44F7-486C-BA66-AEDE172C0357}"/>
              </a:ext>
            </a:extLst>
          </p:cNvPr>
          <p:cNvSpPr txBox="1"/>
          <p:nvPr/>
        </p:nvSpPr>
        <p:spPr>
          <a:xfrm>
            <a:off x="804671" y="2055803"/>
            <a:ext cx="4874675" cy="30497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Nodejs 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 </a:t>
            </a:r>
            <a:r>
              <a:rPr lang="en-US" sz="2500" b="1" dirty="0" err="1"/>
              <a:t>nền</a:t>
            </a:r>
            <a:r>
              <a:rPr lang="en-US" sz="2500" b="1" dirty="0"/>
              <a:t> </a:t>
            </a:r>
            <a:r>
              <a:rPr lang="en-US" sz="2500" b="1" dirty="0" err="1"/>
              <a:t>tảng</a:t>
            </a:r>
            <a:r>
              <a:rPr lang="en-US" sz="2500" dirty="0"/>
              <a:t> (Platform)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triển</a:t>
            </a:r>
            <a:r>
              <a:rPr lang="en-US" sz="2500" dirty="0"/>
              <a:t> </a:t>
            </a:r>
            <a:r>
              <a:rPr lang="en-US" sz="2500" dirty="0" err="1"/>
              <a:t>độc</a:t>
            </a:r>
            <a:r>
              <a:rPr lang="en-US" sz="2500" dirty="0"/>
              <a:t> </a:t>
            </a:r>
            <a:r>
              <a:rPr lang="en-US" sz="2500" dirty="0" err="1"/>
              <a:t>lập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xây</a:t>
            </a:r>
            <a:r>
              <a:rPr lang="en-US" sz="2500" dirty="0"/>
              <a:t> </a:t>
            </a:r>
            <a:r>
              <a:rPr lang="en-US" sz="2500" dirty="0" err="1"/>
              <a:t>dựng</a:t>
            </a:r>
            <a:r>
              <a:rPr lang="en-US" sz="2500" dirty="0"/>
              <a:t> ở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Javascript</a:t>
            </a:r>
            <a:r>
              <a:rPr lang="en-US" sz="2500" dirty="0"/>
              <a:t> Runtime </a:t>
            </a:r>
            <a:r>
              <a:rPr lang="en-US" sz="2500" dirty="0" err="1"/>
              <a:t>của</a:t>
            </a:r>
            <a:r>
              <a:rPr lang="en-US" sz="2500" dirty="0"/>
              <a:t> Chrome(V8 </a:t>
            </a:r>
            <a:r>
              <a:rPr lang="en-US" sz="2500" dirty="0" err="1"/>
              <a:t>Javascript</a:t>
            </a:r>
            <a:r>
              <a:rPr lang="en-US" sz="2500" dirty="0"/>
              <a:t> Engine), </a:t>
            </a:r>
            <a:r>
              <a:rPr lang="en-US" sz="2500" dirty="0" err="1">
                <a:ea typeface="+mn-lt"/>
                <a:cs typeface="+mn-lt"/>
              </a:rPr>
              <a:t>đươc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xây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dựng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và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phát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triển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từ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năm</a:t>
            </a:r>
            <a:r>
              <a:rPr lang="en-US" sz="2500" dirty="0">
                <a:ea typeface="+mn-lt"/>
                <a:cs typeface="+mn-lt"/>
              </a:rPr>
              <a:t> 2009 </a:t>
            </a:r>
            <a:r>
              <a:rPr lang="en-US" sz="2500" dirty="0" err="1">
                <a:ea typeface="+mn-lt"/>
                <a:cs typeface="+mn-lt"/>
              </a:rPr>
              <a:t>bởi</a:t>
            </a:r>
            <a:r>
              <a:rPr lang="en-US" sz="2500" dirty="0">
                <a:ea typeface="+mn-lt"/>
                <a:cs typeface="+mn-lt"/>
              </a:rPr>
              <a:t> Ryan Dahl</a:t>
            </a:r>
            <a:endParaRPr lang="vi-VN" sz="2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33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6FAAA6D-4B34-4E22-99CF-A822E78C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vi-VN" sz="4100" b="1" dirty="0">
                <a:latin typeface="Calibri"/>
                <a:cs typeface="Times New Roman"/>
              </a:rPr>
              <a:t>Một số ứng dụng</a:t>
            </a:r>
            <a:r>
              <a:rPr lang="en-US" sz="4100" b="1" dirty="0">
                <a:latin typeface="Calibri"/>
                <a:cs typeface="Times New Roman"/>
              </a:rPr>
              <a:t> </a:t>
            </a:r>
            <a:r>
              <a:rPr lang="en-US" sz="4100" b="1" dirty="0" err="1">
                <a:latin typeface="Calibri"/>
                <a:cs typeface="Times New Roman"/>
              </a:rPr>
              <a:t>có</a:t>
            </a:r>
            <a:r>
              <a:rPr lang="en-US" sz="4100" b="1" dirty="0">
                <a:latin typeface="Calibri"/>
                <a:cs typeface="Times New Roman"/>
              </a:rPr>
              <a:t> </a:t>
            </a:r>
            <a:r>
              <a:rPr lang="en-US" sz="4100" b="1" dirty="0" err="1">
                <a:latin typeface="Calibri"/>
                <a:cs typeface="Times New Roman"/>
              </a:rPr>
              <a:t>thể</a:t>
            </a:r>
            <a:r>
              <a:rPr lang="vi-VN" sz="4100" b="1" dirty="0">
                <a:latin typeface="Calibri"/>
                <a:cs typeface="Times New Roman"/>
              </a:rPr>
              <a:t> được viết bằng NodeJS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0B26143-EE05-4D6A-86EE-EA9D3BCE8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4" r="1655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E189B9F2-4688-4587-8C96-FF1810B0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 err="1">
                <a:ea typeface="+mn-lt"/>
                <a:cs typeface="+mn-lt"/>
              </a:rPr>
              <a:t>Websocket</a:t>
            </a:r>
            <a:r>
              <a:rPr lang="en-US" sz="2200" b="1" dirty="0">
                <a:ea typeface="+mn-lt"/>
                <a:cs typeface="+mn-lt"/>
              </a:rPr>
              <a:t> server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b="1" dirty="0">
                <a:ea typeface="+mn-lt"/>
                <a:cs typeface="+mn-lt"/>
              </a:rPr>
              <a:t>Fast File Upload Client</a:t>
            </a:r>
            <a:endParaRPr lang="en-US" sz="2200" dirty="0"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Ad Server</a:t>
            </a:r>
            <a:endParaRPr lang="en-US" sz="2200" dirty="0"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Cloud Services</a:t>
            </a:r>
            <a:endParaRPr lang="en-US" sz="2200" dirty="0"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RESTful API</a:t>
            </a:r>
          </a:p>
          <a:p>
            <a:r>
              <a:rPr lang="en-US" sz="2200" b="1" dirty="0">
                <a:ea typeface="+mn-lt"/>
                <a:cs typeface="+mn-lt"/>
              </a:rPr>
              <a:t>Any Real-time Data Application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04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8A8D5B6-CAE4-4772-8906-246D9D9F08E8}"/>
              </a:ext>
            </a:extLst>
          </p:cNvPr>
          <p:cNvSpPr txBox="1"/>
          <p:nvPr/>
        </p:nvSpPr>
        <p:spPr>
          <a:xfrm>
            <a:off x="5037406" y="586822"/>
            <a:ext cx="6607907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Websocket server and Any Real-time Data Application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8B00939-053D-4073-8F4D-3C0F2AE39321}"/>
              </a:ext>
            </a:extLst>
          </p:cNvPr>
          <p:cNvSpPr txBox="1"/>
          <p:nvPr/>
        </p:nvSpPr>
        <p:spPr>
          <a:xfrm>
            <a:off x="551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 Light"/>
                <a:cs typeface="Calibri Light"/>
              </a:rPr>
              <a:t>Fast File Upload Client</a:t>
            </a:r>
            <a:endParaRPr lang="en-US" sz="3200">
              <a:latin typeface="Calibri Light"/>
              <a:cs typeface="Calibri Light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33E0EFA7-F67D-4A67-BF66-A921DA36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1" y="2993166"/>
            <a:ext cx="3706831" cy="3483864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81F1B59C-746F-4EBA-BC8F-BBBB9CD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12" y="2992866"/>
            <a:ext cx="5523082" cy="27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1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53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D9B1FF7-D0D3-425F-A839-EC91B747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vi-VN" sz="3600">
                <a:solidFill>
                  <a:srgbClr val="000000"/>
                </a:solidFill>
                <a:latin typeface="Times New Roman"/>
                <a:cs typeface="Times New Roman"/>
              </a:rPr>
              <a:t>Lý do nên sử dụng NodeJS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117F21-21EF-4FDD-82CD-865287DE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2130804"/>
            <a:ext cx="4724489" cy="3930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Hỗ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trợ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kiến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trúc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theo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hướng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sự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kiện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(Event-Driven)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non-blocking I/O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làm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cho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nó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nhẹ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hiệu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quả</a:t>
            </a:r>
            <a:endParaRPr lang="vi-VN" sz="2000" dirty="0" err="1">
              <a:solidFill>
                <a:srgbClr val="000000"/>
              </a:solidFill>
            </a:endParaRP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Chạy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trên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đa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nên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tảng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như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: Mac, Linux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Windown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hoàn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toàn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miễn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phí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Các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ứng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NodeJS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đáp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ứng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tốt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việc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tương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tác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thời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gian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tương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thích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đa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thiết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bị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nhiều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Module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hỗ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trợ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tốt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miễn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phí</a:t>
            </a:r>
          </a:p>
        </p:txBody>
      </p:sp>
      <p:sp>
        <p:nvSpPr>
          <p:cNvPr id="71" name="Oval 55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A8274713-82C0-465F-AAED-47A5861E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44" y="411761"/>
            <a:ext cx="3205839" cy="2027693"/>
          </a:xfrm>
          <a:prstGeom prst="rect">
            <a:avLst/>
          </a:prstGeo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EC274A0B-90F5-497B-9625-7C6E0F244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7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562C3B5D-58EE-4E7D-A32C-DE6BAD48B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68" y="5156963"/>
            <a:ext cx="2432116" cy="13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3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NodeJS">
            <a:hlinkClick r:id="" action="ppaction://media"/>
            <a:extLst>
              <a:ext uri="{FF2B5EF4-FFF2-40B4-BE49-F238E27FC236}">
                <a16:creationId xmlns:a16="http://schemas.microsoft.com/office/drawing/2014/main" id="{ED60731C-4CCB-4261-A645-677901A141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98" y="0"/>
            <a:ext cx="12161837" cy="6858000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10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8" descr="Ảnh có chứa văn bản, trong nhà&#10;&#10;Mô tả được tự động tạo">
            <a:extLst>
              <a:ext uri="{FF2B5EF4-FFF2-40B4-BE49-F238E27FC236}">
                <a16:creationId xmlns:a16="http://schemas.microsoft.com/office/drawing/2014/main" id="{324F8BDC-F563-4207-B187-D8F73E47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29443"/>
            <a:ext cx="5426764" cy="2889751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F328E5A7-2889-48E1-BBA0-915F4A3A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041342"/>
            <a:ext cx="5426764" cy="1940067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1AB38DB4-5A4B-4655-B6E8-C2B14610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98252"/>
            <a:ext cx="5426764" cy="291688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667AC5F-6BCF-4D8B-A5CA-E007D7DD66D5}"/>
              </a:ext>
            </a:extLst>
          </p:cNvPr>
          <p:cNvSpPr txBox="1"/>
          <p:nvPr/>
        </p:nvSpPr>
        <p:spPr>
          <a:xfrm>
            <a:off x="1031631" y="924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77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203</Words>
  <Application>Microsoft Office PowerPoint</Application>
  <PresentationFormat>Widescreen</PresentationFormat>
  <Paragraphs>28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Một số ứng dụng có thể được viết bằng NodeJS</vt:lpstr>
      <vt:lpstr>PowerPoint Presentation</vt:lpstr>
      <vt:lpstr>Lý do nên sử dụng NodeJS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Nguyen</dc:creator>
  <cp:lastModifiedBy>Truong Nguyen</cp:lastModifiedBy>
  <cp:revision>281</cp:revision>
  <dcterms:created xsi:type="dcterms:W3CDTF">2021-06-21T14:31:15Z</dcterms:created>
  <dcterms:modified xsi:type="dcterms:W3CDTF">2021-06-23T08:54:08Z</dcterms:modified>
</cp:coreProperties>
</file>