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98" r:id="rId4"/>
    <p:sldId id="299" r:id="rId5"/>
    <p:sldId id="27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797"/>
    <a:srgbClr val="DBDBDB"/>
    <a:srgbClr val="FC671A"/>
    <a:srgbClr val="45C2B1"/>
    <a:srgbClr val="B3B3B3"/>
    <a:srgbClr val="4D4D4D"/>
    <a:srgbClr val="808080"/>
    <a:srgbClr val="3D767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9D0C-3EDB-4056-A121-D7D9F396B88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1481-246A-44AC-A6B6-7BD0D52A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8CEA-CB3C-410A-9A19-9526FB6F3FC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17C0-27B5-49EF-9C32-04CD8D968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Robo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/>
          <a:lstStyle>
            <a:lvl1pPr>
              <a:defRPr sz="2200" b="1">
                <a:solidFill>
                  <a:srgbClr val="4D4D4D"/>
                </a:solidFill>
                <a:latin typeface="Roboto"/>
              </a:defRPr>
            </a:lvl1pPr>
            <a:lvl2pPr>
              <a:defRPr sz="1800" b="1">
                <a:solidFill>
                  <a:srgbClr val="808080"/>
                </a:solidFill>
                <a:latin typeface="Roboto"/>
              </a:defRPr>
            </a:lvl2pPr>
            <a:lvl3pPr>
              <a:defRPr sz="1500" b="1">
                <a:solidFill>
                  <a:srgbClr val="B3B3B3"/>
                </a:solidFill>
                <a:latin typeface="Roboto"/>
              </a:defRPr>
            </a:lvl3pPr>
            <a:lvl4pPr>
              <a:defRPr sz="1200">
                <a:solidFill>
                  <a:srgbClr val="DBDBDB"/>
                </a:solidFill>
                <a:latin typeface="Roboto"/>
              </a:defRPr>
            </a:lvl4pPr>
            <a:lvl5pPr>
              <a:defRPr sz="1200">
                <a:solidFill>
                  <a:srgbClr val="DBDBDB"/>
                </a:solidFill>
                <a:latin typeface="Robot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F4F7B68-7A40-4EA2-B776-3832576D6D1E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0"/>
            <a:ext cx="2895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BB2EB23-035C-46BA-8D3C-D43E95EB7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B68-7A40-4EA2-B776-3832576D6D1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Import Batch 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Common Architectures</a:t>
            </a:r>
          </a:p>
          <a:p>
            <a:pPr marL="400050" lvl="1" indent="0">
              <a:buNone/>
            </a:pPr>
            <a:r>
              <a:rPr lang="en-US" dirty="0" smtClean="0"/>
              <a:t>- Layer Architecture is popular for web development</a:t>
            </a:r>
          </a:p>
          <a:p>
            <a:pPr marL="400050" lvl="1" indent="0">
              <a:buNone/>
            </a:pPr>
            <a:r>
              <a:rPr lang="en-US" dirty="0" smtClean="0"/>
              <a:t>- Hexagonal Architect for Import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21" y="895349"/>
            <a:ext cx="2174712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6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4191000" cy="1447800"/>
          </a:xfrm>
        </p:spPr>
        <p:txBody>
          <a:bodyPr/>
          <a:lstStyle/>
          <a:p>
            <a:r>
              <a:rPr lang="en-US" dirty="0" smtClean="0"/>
              <a:t>Layer Architecture</a:t>
            </a:r>
          </a:p>
          <a:p>
            <a:pPr lvl="1"/>
            <a:r>
              <a:rPr lang="en-US" dirty="0" smtClean="0"/>
              <a:t>Popular for web development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3445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552560" y="40195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7" idx="1"/>
          </p:cNvCxnSpPr>
          <p:nvPr/>
        </p:nvCxnSpPr>
        <p:spPr>
          <a:xfrm flipH="1">
            <a:off x="1816231" y="37467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26533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19621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1816232" y="23643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1816231" y="30602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19621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33550"/>
            <a:ext cx="2992030" cy="300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00600" y="819150"/>
            <a:ext cx="4191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b="1" kern="1200">
                <a:solidFill>
                  <a:srgbClr val="4D4D4D"/>
                </a:solidFill>
                <a:latin typeface="Roboto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1" kern="1200">
                <a:solidFill>
                  <a:srgbClr val="808080"/>
                </a:solidFill>
                <a:latin typeface="Robot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b="1" kern="1200">
                <a:solidFill>
                  <a:srgbClr val="B3B3B3"/>
                </a:solidFill>
                <a:latin typeface="Robot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Hexagonal Architecture</a:t>
            </a:r>
          </a:p>
          <a:p>
            <a:pPr lvl="1"/>
            <a:r>
              <a:rPr lang="en-US" dirty="0" smtClean="0"/>
              <a:t>Suitable for Import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Questions and Anwers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Thank you</a:t>
            </a:r>
            <a:endParaRPr lang="en-US" dirty="0" smtClean="0"/>
          </a:p>
          <a:p>
            <a:endParaRPr lang="en-US" sz="20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Demo</vt:lpstr>
      <vt:lpstr>Agenda</vt:lpstr>
      <vt:lpstr>Flow Chart</vt:lpstr>
      <vt:lpstr>Common Architectures</vt:lpstr>
      <vt:lpstr>Questions and Anwers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tutorial</dc:title>
  <cp:revision>14</cp:revision>
  <dcterms:created xsi:type="dcterms:W3CDTF">2022-03-20T10:03:30Z</dcterms:created>
  <dcterms:modified xsi:type="dcterms:W3CDTF">2022-10-09T15:58:39Z</dcterms:modified>
</cp:coreProperties>
</file>