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
  </p:notesMasterIdLst>
  <p:sldIdLst>
    <p:sldId id="256" r:id="rId2"/>
  </p:sldIdLst>
  <p:sldSz cx="30243463" cy="21386800"/>
  <p:notesSz cx="9144000" cy="6858000"/>
  <p:defaultTextStyle>
    <a:defPPr>
      <a:defRPr lang="en-US"/>
    </a:defPPr>
    <a:lvl1pPr marL="0" algn="l" defTabSz="2949096" rtl="0" eaLnBrk="1" latinLnBrk="0" hangingPunct="1">
      <a:defRPr sz="5800" kern="1200">
        <a:solidFill>
          <a:schemeClr val="tx1"/>
        </a:solidFill>
        <a:latin typeface="+mn-lt"/>
        <a:ea typeface="+mn-ea"/>
        <a:cs typeface="+mn-cs"/>
      </a:defRPr>
    </a:lvl1pPr>
    <a:lvl2pPr marL="1474546" algn="l" defTabSz="2949096" rtl="0" eaLnBrk="1" latinLnBrk="0" hangingPunct="1">
      <a:defRPr sz="5800" kern="1200">
        <a:solidFill>
          <a:schemeClr val="tx1"/>
        </a:solidFill>
        <a:latin typeface="+mn-lt"/>
        <a:ea typeface="+mn-ea"/>
        <a:cs typeface="+mn-cs"/>
      </a:defRPr>
    </a:lvl2pPr>
    <a:lvl3pPr marL="2949096" algn="l" defTabSz="2949096" rtl="0" eaLnBrk="1" latinLnBrk="0" hangingPunct="1">
      <a:defRPr sz="5800" kern="1200">
        <a:solidFill>
          <a:schemeClr val="tx1"/>
        </a:solidFill>
        <a:latin typeface="+mn-lt"/>
        <a:ea typeface="+mn-ea"/>
        <a:cs typeface="+mn-cs"/>
      </a:defRPr>
    </a:lvl3pPr>
    <a:lvl4pPr marL="4423642" algn="l" defTabSz="2949096" rtl="0" eaLnBrk="1" latinLnBrk="0" hangingPunct="1">
      <a:defRPr sz="5800" kern="1200">
        <a:solidFill>
          <a:schemeClr val="tx1"/>
        </a:solidFill>
        <a:latin typeface="+mn-lt"/>
        <a:ea typeface="+mn-ea"/>
        <a:cs typeface="+mn-cs"/>
      </a:defRPr>
    </a:lvl4pPr>
    <a:lvl5pPr marL="5898192" algn="l" defTabSz="2949096" rtl="0" eaLnBrk="1" latinLnBrk="0" hangingPunct="1">
      <a:defRPr sz="5800" kern="1200">
        <a:solidFill>
          <a:schemeClr val="tx1"/>
        </a:solidFill>
        <a:latin typeface="+mn-lt"/>
        <a:ea typeface="+mn-ea"/>
        <a:cs typeface="+mn-cs"/>
      </a:defRPr>
    </a:lvl5pPr>
    <a:lvl6pPr marL="7372738" algn="l" defTabSz="2949096" rtl="0" eaLnBrk="1" latinLnBrk="0" hangingPunct="1">
      <a:defRPr sz="5800" kern="1200">
        <a:solidFill>
          <a:schemeClr val="tx1"/>
        </a:solidFill>
        <a:latin typeface="+mn-lt"/>
        <a:ea typeface="+mn-ea"/>
        <a:cs typeface="+mn-cs"/>
      </a:defRPr>
    </a:lvl6pPr>
    <a:lvl7pPr marL="8847288" algn="l" defTabSz="2949096" rtl="0" eaLnBrk="1" latinLnBrk="0" hangingPunct="1">
      <a:defRPr sz="5800" kern="1200">
        <a:solidFill>
          <a:schemeClr val="tx1"/>
        </a:solidFill>
        <a:latin typeface="+mn-lt"/>
        <a:ea typeface="+mn-ea"/>
        <a:cs typeface="+mn-cs"/>
      </a:defRPr>
    </a:lvl7pPr>
    <a:lvl8pPr marL="10321834" algn="l" defTabSz="2949096" rtl="0" eaLnBrk="1" latinLnBrk="0" hangingPunct="1">
      <a:defRPr sz="5800" kern="1200">
        <a:solidFill>
          <a:schemeClr val="tx1"/>
        </a:solidFill>
        <a:latin typeface="+mn-lt"/>
        <a:ea typeface="+mn-ea"/>
        <a:cs typeface="+mn-cs"/>
      </a:defRPr>
    </a:lvl8pPr>
    <a:lvl9pPr marL="11796380" algn="l" defTabSz="2949096"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6">
          <p15:clr>
            <a:srgbClr val="A4A3A4"/>
          </p15:clr>
        </p15:guide>
        <p15:guide id="2" pos="952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426" autoAdjust="0"/>
    <p:restoredTop sz="90143" autoAdjust="0"/>
  </p:normalViewPr>
  <p:slideViewPr>
    <p:cSldViewPr>
      <p:cViewPr varScale="1">
        <p:scale>
          <a:sx n="29" d="100"/>
          <a:sy n="29" d="100"/>
        </p:scale>
        <p:origin x="1278" y="108"/>
      </p:cViewPr>
      <p:guideLst>
        <p:guide orient="horz" pos="6736"/>
        <p:guide pos="9526"/>
      </p:guideLst>
    </p:cSldViewPr>
  </p:slideViewPr>
  <p:notesTextViewPr>
    <p:cViewPr>
      <p:scale>
        <a:sx n="1" d="1"/>
        <a:sy n="1" d="1"/>
      </p:scale>
      <p:origin x="0" y="0"/>
    </p:cViewPr>
  </p:notesTextViewPr>
  <p:notesViewPr>
    <p:cSldViewPr>
      <p:cViewPr varScale="1">
        <p:scale>
          <a:sx n="93" d="100"/>
          <a:sy n="93" d="100"/>
        </p:scale>
        <p:origin x="-213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1B2E3AD-0B02-4438-9CC1-E672BEAE7DA7}" type="datetimeFigureOut">
              <a:rPr lang="en-US" smtClean="0"/>
              <a:pPr/>
              <a:t>6/4/2023</a:t>
            </a:fld>
            <a:endParaRPr lang="en-US"/>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EAED23BD-AA2F-4988-A1C4-BB793D9573B4}" type="slidenum">
              <a:rPr lang="en-US" smtClean="0"/>
              <a:pPr/>
              <a:t>‹#›</a:t>
            </a:fld>
            <a:endParaRPr lang="en-US"/>
          </a:p>
        </p:txBody>
      </p:sp>
    </p:spTree>
    <p:extLst>
      <p:ext uri="{BB962C8B-B14F-4D97-AF65-F5344CB8AC3E}">
        <p14:creationId xmlns:p14="http://schemas.microsoft.com/office/powerpoint/2010/main" val="2305224295"/>
      </p:ext>
    </p:extLst>
  </p:cSld>
  <p:clrMap bg1="lt1" tx1="dk1" bg2="lt2" tx2="dk2" accent1="accent1" accent2="accent2" accent3="accent3" accent4="accent4" accent5="accent5" accent6="accent6" hlink="hlink" folHlink="folHlink"/>
  <p:notesStyle>
    <a:lvl1pPr marL="0" algn="l" defTabSz="2949096" rtl="0" eaLnBrk="1" latinLnBrk="0" hangingPunct="1">
      <a:defRPr sz="3800" kern="1200">
        <a:solidFill>
          <a:schemeClr val="tx1"/>
        </a:solidFill>
        <a:latin typeface="+mn-lt"/>
        <a:ea typeface="+mn-ea"/>
        <a:cs typeface="+mn-cs"/>
      </a:defRPr>
    </a:lvl1pPr>
    <a:lvl2pPr marL="1474546" algn="l" defTabSz="2949096" rtl="0" eaLnBrk="1" latinLnBrk="0" hangingPunct="1">
      <a:defRPr sz="3800" kern="1200">
        <a:solidFill>
          <a:schemeClr val="tx1"/>
        </a:solidFill>
        <a:latin typeface="+mn-lt"/>
        <a:ea typeface="+mn-ea"/>
        <a:cs typeface="+mn-cs"/>
      </a:defRPr>
    </a:lvl2pPr>
    <a:lvl3pPr marL="2949096" algn="l" defTabSz="2949096" rtl="0" eaLnBrk="1" latinLnBrk="0" hangingPunct="1">
      <a:defRPr sz="3800" kern="1200">
        <a:solidFill>
          <a:schemeClr val="tx1"/>
        </a:solidFill>
        <a:latin typeface="+mn-lt"/>
        <a:ea typeface="+mn-ea"/>
        <a:cs typeface="+mn-cs"/>
      </a:defRPr>
    </a:lvl3pPr>
    <a:lvl4pPr marL="4423642" algn="l" defTabSz="2949096" rtl="0" eaLnBrk="1" latinLnBrk="0" hangingPunct="1">
      <a:defRPr sz="3800" kern="1200">
        <a:solidFill>
          <a:schemeClr val="tx1"/>
        </a:solidFill>
        <a:latin typeface="+mn-lt"/>
        <a:ea typeface="+mn-ea"/>
        <a:cs typeface="+mn-cs"/>
      </a:defRPr>
    </a:lvl4pPr>
    <a:lvl5pPr marL="5898192" algn="l" defTabSz="2949096" rtl="0" eaLnBrk="1" latinLnBrk="0" hangingPunct="1">
      <a:defRPr sz="3800" kern="1200">
        <a:solidFill>
          <a:schemeClr val="tx1"/>
        </a:solidFill>
        <a:latin typeface="+mn-lt"/>
        <a:ea typeface="+mn-ea"/>
        <a:cs typeface="+mn-cs"/>
      </a:defRPr>
    </a:lvl5pPr>
    <a:lvl6pPr marL="7372738" algn="l" defTabSz="2949096" rtl="0" eaLnBrk="1" latinLnBrk="0" hangingPunct="1">
      <a:defRPr sz="3800" kern="1200">
        <a:solidFill>
          <a:schemeClr val="tx1"/>
        </a:solidFill>
        <a:latin typeface="+mn-lt"/>
        <a:ea typeface="+mn-ea"/>
        <a:cs typeface="+mn-cs"/>
      </a:defRPr>
    </a:lvl6pPr>
    <a:lvl7pPr marL="8847288" algn="l" defTabSz="2949096" rtl="0" eaLnBrk="1" latinLnBrk="0" hangingPunct="1">
      <a:defRPr sz="3800" kern="1200">
        <a:solidFill>
          <a:schemeClr val="tx1"/>
        </a:solidFill>
        <a:latin typeface="+mn-lt"/>
        <a:ea typeface="+mn-ea"/>
        <a:cs typeface="+mn-cs"/>
      </a:defRPr>
    </a:lvl7pPr>
    <a:lvl8pPr marL="10321834" algn="l" defTabSz="2949096" rtl="0" eaLnBrk="1" latinLnBrk="0" hangingPunct="1">
      <a:defRPr sz="3800" kern="1200">
        <a:solidFill>
          <a:schemeClr val="tx1"/>
        </a:solidFill>
        <a:latin typeface="+mn-lt"/>
        <a:ea typeface="+mn-ea"/>
        <a:cs typeface="+mn-cs"/>
      </a:defRPr>
    </a:lvl8pPr>
    <a:lvl9pPr marL="11796380" algn="l" defTabSz="2949096" rtl="0" eaLnBrk="1" latinLnBrk="0" hangingPunct="1">
      <a:defRPr sz="3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260" y="6643771"/>
            <a:ext cx="25706944" cy="4584300"/>
          </a:xfrm>
        </p:spPr>
        <p:txBody>
          <a:bodyPr/>
          <a:lstStyle/>
          <a:p>
            <a:r>
              <a:rPr lang="en-US"/>
              <a:t>Click to edit Master title style</a:t>
            </a:r>
          </a:p>
        </p:txBody>
      </p:sp>
      <p:sp>
        <p:nvSpPr>
          <p:cNvPr id="3" name="Subtitle 2"/>
          <p:cNvSpPr>
            <a:spLocks noGrp="1"/>
          </p:cNvSpPr>
          <p:nvPr>
            <p:ph type="subTitle" idx="1"/>
          </p:nvPr>
        </p:nvSpPr>
        <p:spPr>
          <a:xfrm>
            <a:off x="4536520" y="12119186"/>
            <a:ext cx="21170424" cy="5465516"/>
          </a:xfrm>
        </p:spPr>
        <p:txBody>
          <a:bodyPr/>
          <a:lstStyle>
            <a:lvl1pPr marL="0" indent="0" algn="ctr">
              <a:buNone/>
              <a:defRPr>
                <a:solidFill>
                  <a:schemeClr val="tx1">
                    <a:tint val="75000"/>
                  </a:schemeClr>
                </a:solidFill>
              </a:defRPr>
            </a:lvl1pPr>
            <a:lvl2pPr marL="1472540" indent="0" algn="ctr">
              <a:buNone/>
              <a:defRPr>
                <a:solidFill>
                  <a:schemeClr val="tx1">
                    <a:tint val="75000"/>
                  </a:schemeClr>
                </a:solidFill>
              </a:defRPr>
            </a:lvl2pPr>
            <a:lvl3pPr marL="2945079" indent="0" algn="ctr">
              <a:buNone/>
              <a:defRPr>
                <a:solidFill>
                  <a:schemeClr val="tx1">
                    <a:tint val="75000"/>
                  </a:schemeClr>
                </a:solidFill>
              </a:defRPr>
            </a:lvl3pPr>
            <a:lvl4pPr marL="4417616" indent="0" algn="ctr">
              <a:buNone/>
              <a:defRPr>
                <a:solidFill>
                  <a:schemeClr val="tx1">
                    <a:tint val="75000"/>
                  </a:schemeClr>
                </a:solidFill>
              </a:defRPr>
            </a:lvl4pPr>
            <a:lvl5pPr marL="5890159" indent="0" algn="ctr">
              <a:buNone/>
              <a:defRPr>
                <a:solidFill>
                  <a:schemeClr val="tx1">
                    <a:tint val="75000"/>
                  </a:schemeClr>
                </a:solidFill>
              </a:defRPr>
            </a:lvl5pPr>
            <a:lvl6pPr marL="7362698" indent="0" algn="ctr">
              <a:buNone/>
              <a:defRPr>
                <a:solidFill>
                  <a:schemeClr val="tx1">
                    <a:tint val="75000"/>
                  </a:schemeClr>
                </a:solidFill>
              </a:defRPr>
            </a:lvl6pPr>
            <a:lvl7pPr marL="8835238" indent="0" algn="ctr">
              <a:buNone/>
              <a:defRPr>
                <a:solidFill>
                  <a:schemeClr val="tx1">
                    <a:tint val="75000"/>
                  </a:schemeClr>
                </a:solidFill>
              </a:defRPr>
            </a:lvl7pPr>
            <a:lvl8pPr marL="10307781" indent="0" algn="ctr">
              <a:buNone/>
              <a:defRPr>
                <a:solidFill>
                  <a:schemeClr val="tx1">
                    <a:tint val="75000"/>
                  </a:schemeClr>
                </a:solidFill>
              </a:defRPr>
            </a:lvl8pPr>
            <a:lvl9pPr marL="1178031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493A22-F38F-43ED-ABEF-5D4A7A2F0F97}"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50307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93A22-F38F-43ED-ABEF-5D4A7A2F0F97}"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222550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0297" y="4109038"/>
            <a:ext cx="28579020" cy="8759181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353228" y="4109038"/>
            <a:ext cx="85233011" cy="875918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93A22-F38F-43ED-ABEF-5D4A7A2F0F97}"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4290272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493A22-F38F-43ED-ABEF-5D4A7A2F0F97}"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62423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025" y="13743001"/>
            <a:ext cx="25706944" cy="4247656"/>
          </a:xfrm>
        </p:spPr>
        <p:txBody>
          <a:bodyPr anchor="t"/>
          <a:lstStyle>
            <a:lvl1pPr algn="l">
              <a:defRPr sz="12900" b="1" cap="all"/>
            </a:lvl1pPr>
          </a:lstStyle>
          <a:p>
            <a:r>
              <a:rPr lang="en-US"/>
              <a:t>Click to edit Master title style</a:t>
            </a:r>
          </a:p>
        </p:txBody>
      </p:sp>
      <p:sp>
        <p:nvSpPr>
          <p:cNvPr id="3" name="Text Placeholder 2"/>
          <p:cNvSpPr>
            <a:spLocks noGrp="1"/>
          </p:cNvSpPr>
          <p:nvPr>
            <p:ph type="body" idx="1"/>
          </p:nvPr>
        </p:nvSpPr>
        <p:spPr>
          <a:xfrm>
            <a:off x="2389025" y="9064643"/>
            <a:ext cx="25706944" cy="4678361"/>
          </a:xfrm>
        </p:spPr>
        <p:txBody>
          <a:bodyPr anchor="b"/>
          <a:lstStyle>
            <a:lvl1pPr marL="0" indent="0">
              <a:buNone/>
              <a:defRPr sz="6400">
                <a:solidFill>
                  <a:schemeClr val="tx1">
                    <a:tint val="75000"/>
                  </a:schemeClr>
                </a:solidFill>
              </a:defRPr>
            </a:lvl1pPr>
            <a:lvl2pPr marL="1472540" indent="0">
              <a:buNone/>
              <a:defRPr sz="5800">
                <a:solidFill>
                  <a:schemeClr val="tx1">
                    <a:tint val="75000"/>
                  </a:schemeClr>
                </a:solidFill>
              </a:defRPr>
            </a:lvl2pPr>
            <a:lvl3pPr marL="2945079" indent="0">
              <a:buNone/>
              <a:defRPr sz="5100">
                <a:solidFill>
                  <a:schemeClr val="tx1">
                    <a:tint val="75000"/>
                  </a:schemeClr>
                </a:solidFill>
              </a:defRPr>
            </a:lvl3pPr>
            <a:lvl4pPr marL="4417616" indent="0">
              <a:buNone/>
              <a:defRPr sz="4500">
                <a:solidFill>
                  <a:schemeClr val="tx1">
                    <a:tint val="75000"/>
                  </a:schemeClr>
                </a:solidFill>
              </a:defRPr>
            </a:lvl4pPr>
            <a:lvl5pPr marL="5890159" indent="0">
              <a:buNone/>
              <a:defRPr sz="4500">
                <a:solidFill>
                  <a:schemeClr val="tx1">
                    <a:tint val="75000"/>
                  </a:schemeClr>
                </a:solidFill>
              </a:defRPr>
            </a:lvl5pPr>
            <a:lvl6pPr marL="7362698" indent="0">
              <a:buNone/>
              <a:defRPr sz="4500">
                <a:solidFill>
                  <a:schemeClr val="tx1">
                    <a:tint val="75000"/>
                  </a:schemeClr>
                </a:solidFill>
              </a:defRPr>
            </a:lvl6pPr>
            <a:lvl7pPr marL="8835238" indent="0">
              <a:buNone/>
              <a:defRPr sz="4500">
                <a:solidFill>
                  <a:schemeClr val="tx1">
                    <a:tint val="75000"/>
                  </a:schemeClr>
                </a:solidFill>
              </a:defRPr>
            </a:lvl7pPr>
            <a:lvl8pPr marL="10307781" indent="0">
              <a:buNone/>
              <a:defRPr sz="4500">
                <a:solidFill>
                  <a:schemeClr val="tx1">
                    <a:tint val="75000"/>
                  </a:schemeClr>
                </a:solidFill>
              </a:defRPr>
            </a:lvl8pPr>
            <a:lvl9pPr marL="11780318"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93A22-F38F-43ED-ABEF-5D4A7A2F0F97}" type="datetimeFigureOut">
              <a:rPr lang="en-US" smtClean="0"/>
              <a:pPr/>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192698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53249" y="23951236"/>
            <a:ext cx="56906016" cy="67749621"/>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63323" y="23951236"/>
            <a:ext cx="56906016" cy="67749621"/>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493A22-F38F-43ED-ABEF-5D4A7A2F0F97}"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280731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173" y="856463"/>
            <a:ext cx="27219117" cy="356446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2173" y="4787278"/>
            <a:ext cx="13362782" cy="1995110"/>
          </a:xfrm>
        </p:spPr>
        <p:txBody>
          <a:bodyPr anchor="b"/>
          <a:lstStyle>
            <a:lvl1pPr marL="0" indent="0">
              <a:buNone/>
              <a:defRPr sz="7700" b="1"/>
            </a:lvl1pPr>
            <a:lvl2pPr marL="1472540" indent="0">
              <a:buNone/>
              <a:defRPr sz="6400" b="1"/>
            </a:lvl2pPr>
            <a:lvl3pPr marL="2945079" indent="0">
              <a:buNone/>
              <a:defRPr sz="5800" b="1"/>
            </a:lvl3pPr>
            <a:lvl4pPr marL="4417616" indent="0">
              <a:buNone/>
              <a:defRPr sz="5100" b="1"/>
            </a:lvl4pPr>
            <a:lvl5pPr marL="5890159" indent="0">
              <a:buNone/>
              <a:defRPr sz="5100" b="1"/>
            </a:lvl5pPr>
            <a:lvl6pPr marL="7362698" indent="0">
              <a:buNone/>
              <a:defRPr sz="5100" b="1"/>
            </a:lvl6pPr>
            <a:lvl7pPr marL="8835238" indent="0">
              <a:buNone/>
              <a:defRPr sz="5100" b="1"/>
            </a:lvl7pPr>
            <a:lvl8pPr marL="10307781" indent="0">
              <a:buNone/>
              <a:defRPr sz="5100" b="1"/>
            </a:lvl8pPr>
            <a:lvl9pPr marL="11780318" indent="0">
              <a:buNone/>
              <a:defRPr sz="5100" b="1"/>
            </a:lvl9pPr>
          </a:lstStyle>
          <a:p>
            <a:pPr lvl="0"/>
            <a:r>
              <a:rPr lang="en-US"/>
              <a:t>Click to edit Master text styles</a:t>
            </a:r>
          </a:p>
        </p:txBody>
      </p:sp>
      <p:sp>
        <p:nvSpPr>
          <p:cNvPr id="4" name="Content Placeholder 3"/>
          <p:cNvSpPr>
            <a:spLocks noGrp="1"/>
          </p:cNvSpPr>
          <p:nvPr>
            <p:ph sz="half" idx="2"/>
          </p:nvPr>
        </p:nvSpPr>
        <p:spPr>
          <a:xfrm>
            <a:off x="1512173" y="6782388"/>
            <a:ext cx="13362782" cy="1232216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63281" y="4787278"/>
            <a:ext cx="13368031" cy="1995110"/>
          </a:xfrm>
        </p:spPr>
        <p:txBody>
          <a:bodyPr anchor="b"/>
          <a:lstStyle>
            <a:lvl1pPr marL="0" indent="0">
              <a:buNone/>
              <a:defRPr sz="7700" b="1"/>
            </a:lvl1pPr>
            <a:lvl2pPr marL="1472540" indent="0">
              <a:buNone/>
              <a:defRPr sz="6400" b="1"/>
            </a:lvl2pPr>
            <a:lvl3pPr marL="2945079" indent="0">
              <a:buNone/>
              <a:defRPr sz="5800" b="1"/>
            </a:lvl3pPr>
            <a:lvl4pPr marL="4417616" indent="0">
              <a:buNone/>
              <a:defRPr sz="5100" b="1"/>
            </a:lvl4pPr>
            <a:lvl5pPr marL="5890159" indent="0">
              <a:buNone/>
              <a:defRPr sz="5100" b="1"/>
            </a:lvl5pPr>
            <a:lvl6pPr marL="7362698" indent="0">
              <a:buNone/>
              <a:defRPr sz="5100" b="1"/>
            </a:lvl6pPr>
            <a:lvl7pPr marL="8835238" indent="0">
              <a:buNone/>
              <a:defRPr sz="5100" b="1"/>
            </a:lvl7pPr>
            <a:lvl8pPr marL="10307781" indent="0">
              <a:buNone/>
              <a:defRPr sz="5100" b="1"/>
            </a:lvl8pPr>
            <a:lvl9pPr marL="11780318" indent="0">
              <a:buNone/>
              <a:defRPr sz="5100" b="1"/>
            </a:lvl9pPr>
          </a:lstStyle>
          <a:p>
            <a:pPr lvl="0"/>
            <a:r>
              <a:rPr lang="en-US"/>
              <a:t>Click to edit Master text styles</a:t>
            </a:r>
          </a:p>
        </p:txBody>
      </p:sp>
      <p:sp>
        <p:nvSpPr>
          <p:cNvPr id="6" name="Content Placeholder 5"/>
          <p:cNvSpPr>
            <a:spLocks noGrp="1"/>
          </p:cNvSpPr>
          <p:nvPr>
            <p:ph sz="quarter" idx="4"/>
          </p:nvPr>
        </p:nvSpPr>
        <p:spPr>
          <a:xfrm>
            <a:off x="15363281" y="6782388"/>
            <a:ext cx="13368031" cy="12322165"/>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493A22-F38F-43ED-ABEF-5D4A7A2F0F97}" type="datetimeFigureOut">
              <a:rPr lang="en-US" smtClean="0"/>
              <a:pPr/>
              <a:t>6/4/2023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4053B8C-A0A1-4304-B359-E76BDF2C8200}" type="slidenum">
              <a:rPr lang="en-US" smtClean="0"/>
              <a:pPr/>
              <a:t>‹#›</a:t>
            </a:fld>
            <a:endParaRPr lang="en-US" dirty="0"/>
          </a:p>
        </p:txBody>
      </p:sp>
    </p:spTree>
    <p:extLst>
      <p:ext uri="{BB962C8B-B14F-4D97-AF65-F5344CB8AC3E}">
        <p14:creationId xmlns:p14="http://schemas.microsoft.com/office/powerpoint/2010/main" val="303760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493A22-F38F-43ED-ABEF-5D4A7A2F0F97}" type="datetimeFigureOut">
              <a:rPr lang="en-US" smtClean="0"/>
              <a:pPr/>
              <a:t>6/4/2023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45788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93A22-F38F-43ED-ABEF-5D4A7A2F0F97}" type="datetimeFigureOut">
              <a:rPr lang="en-US" smtClean="0"/>
              <a:pPr/>
              <a:t>6/4/2023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420621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195" y="851512"/>
            <a:ext cx="9949891" cy="3623874"/>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1824354" y="851516"/>
            <a:ext cx="16906936" cy="18253041"/>
          </a:xfrm>
        </p:spPr>
        <p:txBody>
          <a:bodyPr/>
          <a:lstStyle>
            <a:lvl1pPr>
              <a:defRPr sz="104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2195" y="4475390"/>
            <a:ext cx="9949891" cy="14629167"/>
          </a:xfrm>
        </p:spPr>
        <p:txBody>
          <a:bodyPr/>
          <a:lstStyle>
            <a:lvl1pPr marL="0" indent="0">
              <a:buNone/>
              <a:defRPr sz="4500"/>
            </a:lvl1pPr>
            <a:lvl2pPr marL="1472540" indent="0">
              <a:buNone/>
              <a:defRPr sz="3800"/>
            </a:lvl2pPr>
            <a:lvl3pPr marL="2945079" indent="0">
              <a:buNone/>
              <a:defRPr sz="3300"/>
            </a:lvl3pPr>
            <a:lvl4pPr marL="4417616" indent="0">
              <a:buNone/>
              <a:defRPr sz="2900"/>
            </a:lvl4pPr>
            <a:lvl5pPr marL="5890159" indent="0">
              <a:buNone/>
              <a:defRPr sz="2900"/>
            </a:lvl5pPr>
            <a:lvl6pPr marL="7362698" indent="0">
              <a:buNone/>
              <a:defRPr sz="2900"/>
            </a:lvl6pPr>
            <a:lvl7pPr marL="8835238" indent="0">
              <a:buNone/>
              <a:defRPr sz="2900"/>
            </a:lvl7pPr>
            <a:lvl8pPr marL="10307781" indent="0">
              <a:buNone/>
              <a:defRPr sz="2900"/>
            </a:lvl8pPr>
            <a:lvl9pPr marL="11780318"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CF493A22-F38F-43ED-ABEF-5D4A7A2F0F97}"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253515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931" y="14970760"/>
            <a:ext cx="18146078" cy="1767383"/>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5927931" y="1910950"/>
            <a:ext cx="18146078" cy="12832080"/>
          </a:xfrm>
        </p:spPr>
        <p:txBody>
          <a:bodyPr/>
          <a:lstStyle>
            <a:lvl1pPr marL="0" indent="0">
              <a:buNone/>
              <a:defRPr sz="10400"/>
            </a:lvl1pPr>
            <a:lvl2pPr marL="1472540" indent="0">
              <a:buNone/>
              <a:defRPr sz="9000"/>
            </a:lvl2pPr>
            <a:lvl3pPr marL="2945079" indent="0">
              <a:buNone/>
              <a:defRPr sz="7700"/>
            </a:lvl3pPr>
            <a:lvl4pPr marL="4417616" indent="0">
              <a:buNone/>
              <a:defRPr sz="6400"/>
            </a:lvl4pPr>
            <a:lvl5pPr marL="5890159" indent="0">
              <a:buNone/>
              <a:defRPr sz="6400"/>
            </a:lvl5pPr>
            <a:lvl6pPr marL="7362698" indent="0">
              <a:buNone/>
              <a:defRPr sz="6400"/>
            </a:lvl6pPr>
            <a:lvl7pPr marL="8835238" indent="0">
              <a:buNone/>
              <a:defRPr sz="6400"/>
            </a:lvl7pPr>
            <a:lvl8pPr marL="10307781" indent="0">
              <a:buNone/>
              <a:defRPr sz="6400"/>
            </a:lvl8pPr>
            <a:lvl9pPr marL="11780318" indent="0">
              <a:buNone/>
              <a:defRPr sz="6400"/>
            </a:lvl9pPr>
          </a:lstStyle>
          <a:p>
            <a:endParaRPr lang="en-US"/>
          </a:p>
        </p:txBody>
      </p:sp>
      <p:sp>
        <p:nvSpPr>
          <p:cNvPr id="4" name="Text Placeholder 3"/>
          <p:cNvSpPr>
            <a:spLocks noGrp="1"/>
          </p:cNvSpPr>
          <p:nvPr>
            <p:ph type="body" sz="half" idx="2"/>
          </p:nvPr>
        </p:nvSpPr>
        <p:spPr>
          <a:xfrm>
            <a:off x="5927931" y="16738143"/>
            <a:ext cx="18146078" cy="2509977"/>
          </a:xfrm>
        </p:spPr>
        <p:txBody>
          <a:bodyPr/>
          <a:lstStyle>
            <a:lvl1pPr marL="0" indent="0">
              <a:buNone/>
              <a:defRPr sz="4500"/>
            </a:lvl1pPr>
            <a:lvl2pPr marL="1472540" indent="0">
              <a:buNone/>
              <a:defRPr sz="3800"/>
            </a:lvl2pPr>
            <a:lvl3pPr marL="2945079" indent="0">
              <a:buNone/>
              <a:defRPr sz="3300"/>
            </a:lvl3pPr>
            <a:lvl4pPr marL="4417616" indent="0">
              <a:buNone/>
              <a:defRPr sz="2900"/>
            </a:lvl4pPr>
            <a:lvl5pPr marL="5890159" indent="0">
              <a:buNone/>
              <a:defRPr sz="2900"/>
            </a:lvl5pPr>
            <a:lvl6pPr marL="7362698" indent="0">
              <a:buNone/>
              <a:defRPr sz="2900"/>
            </a:lvl6pPr>
            <a:lvl7pPr marL="8835238" indent="0">
              <a:buNone/>
              <a:defRPr sz="2900"/>
            </a:lvl7pPr>
            <a:lvl8pPr marL="10307781" indent="0">
              <a:buNone/>
              <a:defRPr sz="2900"/>
            </a:lvl8pPr>
            <a:lvl9pPr marL="11780318"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CF493A22-F38F-43ED-ABEF-5D4A7A2F0F97}" type="datetimeFigureOut">
              <a:rPr lang="en-US" smtClean="0"/>
              <a:pPr/>
              <a:t>6/4/2023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53B8C-A0A1-4304-B359-E76BDF2C8200}" type="slidenum">
              <a:rPr lang="en-US" smtClean="0"/>
              <a:pPr/>
              <a:t>‹#›</a:t>
            </a:fld>
            <a:endParaRPr lang="en-US"/>
          </a:p>
        </p:txBody>
      </p:sp>
    </p:spTree>
    <p:extLst>
      <p:ext uri="{BB962C8B-B14F-4D97-AF65-F5344CB8AC3E}">
        <p14:creationId xmlns:p14="http://schemas.microsoft.com/office/powerpoint/2010/main" val="3341439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2173" y="856463"/>
            <a:ext cx="27219117" cy="3564467"/>
          </a:xfrm>
          <a:prstGeom prst="rect">
            <a:avLst/>
          </a:prstGeom>
        </p:spPr>
        <p:txBody>
          <a:bodyPr vert="horz" lIns="294506" tIns="147263" rIns="294506" bIns="147263" rtlCol="0" anchor="ctr">
            <a:normAutofit/>
          </a:bodyPr>
          <a:lstStyle/>
          <a:p>
            <a:r>
              <a:rPr lang="en-US"/>
              <a:t>Click to edit Master title style</a:t>
            </a:r>
          </a:p>
        </p:txBody>
      </p:sp>
      <p:sp>
        <p:nvSpPr>
          <p:cNvPr id="3" name="Text Placeholder 2"/>
          <p:cNvSpPr>
            <a:spLocks noGrp="1"/>
          </p:cNvSpPr>
          <p:nvPr>
            <p:ph type="body" idx="1"/>
          </p:nvPr>
        </p:nvSpPr>
        <p:spPr>
          <a:xfrm>
            <a:off x="1512173" y="4990258"/>
            <a:ext cx="27219117" cy="14114299"/>
          </a:xfrm>
          <a:prstGeom prst="rect">
            <a:avLst/>
          </a:prstGeom>
        </p:spPr>
        <p:txBody>
          <a:bodyPr vert="horz" lIns="294506" tIns="147263" rIns="294506" bIns="14726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2173" y="19822397"/>
            <a:ext cx="7056808" cy="1138649"/>
          </a:xfrm>
          <a:prstGeom prst="rect">
            <a:avLst/>
          </a:prstGeom>
        </p:spPr>
        <p:txBody>
          <a:bodyPr vert="horz" lIns="294506" tIns="147263" rIns="294506" bIns="147263" rtlCol="0" anchor="ctr"/>
          <a:lstStyle>
            <a:lvl1pPr algn="l">
              <a:defRPr sz="3800">
                <a:solidFill>
                  <a:schemeClr val="tx1">
                    <a:tint val="75000"/>
                  </a:schemeClr>
                </a:solidFill>
              </a:defRPr>
            </a:lvl1pPr>
          </a:lstStyle>
          <a:p>
            <a:fld id="{CF493A22-F38F-43ED-ABEF-5D4A7A2F0F97}" type="datetimeFigureOut">
              <a:rPr lang="en-US" smtClean="0"/>
              <a:pPr/>
              <a:t>6/4/2023</a:t>
            </a:fld>
            <a:endParaRPr lang="en-US"/>
          </a:p>
        </p:txBody>
      </p:sp>
      <p:sp>
        <p:nvSpPr>
          <p:cNvPr id="5" name="Footer Placeholder 4"/>
          <p:cNvSpPr>
            <a:spLocks noGrp="1"/>
          </p:cNvSpPr>
          <p:nvPr>
            <p:ph type="ftr" sz="quarter" idx="3"/>
          </p:nvPr>
        </p:nvSpPr>
        <p:spPr>
          <a:xfrm>
            <a:off x="10333183" y="19822397"/>
            <a:ext cx="9577097" cy="1138649"/>
          </a:xfrm>
          <a:prstGeom prst="rect">
            <a:avLst/>
          </a:prstGeom>
        </p:spPr>
        <p:txBody>
          <a:bodyPr vert="horz" lIns="294506" tIns="147263" rIns="294506" bIns="147263"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4482" y="19822397"/>
            <a:ext cx="7056808" cy="1138649"/>
          </a:xfrm>
          <a:prstGeom prst="rect">
            <a:avLst/>
          </a:prstGeom>
        </p:spPr>
        <p:txBody>
          <a:bodyPr vert="horz" lIns="294506" tIns="147263" rIns="294506" bIns="147263" rtlCol="0" anchor="ctr"/>
          <a:lstStyle>
            <a:lvl1pPr algn="r">
              <a:defRPr sz="3800">
                <a:solidFill>
                  <a:schemeClr val="tx1">
                    <a:tint val="75000"/>
                  </a:schemeClr>
                </a:solidFill>
              </a:defRPr>
            </a:lvl1pPr>
          </a:lstStyle>
          <a:p>
            <a:fld id="{64053B8C-A0A1-4304-B359-E76BDF2C8200}" type="slidenum">
              <a:rPr lang="en-US" smtClean="0"/>
              <a:pPr/>
              <a:t>‹#›</a:t>
            </a:fld>
            <a:endParaRPr lang="en-US"/>
          </a:p>
        </p:txBody>
      </p:sp>
    </p:spTree>
    <p:extLst>
      <p:ext uri="{BB962C8B-B14F-4D97-AF65-F5344CB8AC3E}">
        <p14:creationId xmlns:p14="http://schemas.microsoft.com/office/powerpoint/2010/main" val="110855886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2945079" rtl="0" eaLnBrk="1" latinLnBrk="0" hangingPunct="1">
        <a:spcBef>
          <a:spcPct val="0"/>
        </a:spcBef>
        <a:buNone/>
        <a:defRPr sz="14200" kern="1200">
          <a:solidFill>
            <a:schemeClr val="tx1"/>
          </a:solidFill>
          <a:latin typeface="+mj-lt"/>
          <a:ea typeface="+mj-ea"/>
          <a:cs typeface="+mj-cs"/>
        </a:defRPr>
      </a:lvl1pPr>
    </p:titleStyle>
    <p:bodyStyle>
      <a:lvl1pPr marL="1104412" indent="-1104412" algn="l" defTabSz="2945079" rtl="0" eaLnBrk="1" latinLnBrk="0" hangingPunct="1">
        <a:spcBef>
          <a:spcPct val="20000"/>
        </a:spcBef>
        <a:buFont typeface="Arial" pitchFamily="34" charset="0"/>
        <a:buChar char="•"/>
        <a:defRPr sz="10400" kern="1200">
          <a:solidFill>
            <a:schemeClr val="tx1"/>
          </a:solidFill>
          <a:latin typeface="+mn-lt"/>
          <a:ea typeface="+mn-ea"/>
          <a:cs typeface="+mn-cs"/>
        </a:defRPr>
      </a:lvl1pPr>
      <a:lvl2pPr marL="2392880" indent="-920333" algn="l" defTabSz="2945079"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81351" indent="-736275" algn="l" defTabSz="2945079"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53887"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626434"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98970"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71510"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44049"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16589" indent="-736275" algn="l" defTabSz="294507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45079" rtl="0" eaLnBrk="1" latinLnBrk="0" hangingPunct="1">
        <a:defRPr sz="5800" kern="1200">
          <a:solidFill>
            <a:schemeClr val="tx1"/>
          </a:solidFill>
          <a:latin typeface="+mn-lt"/>
          <a:ea typeface="+mn-ea"/>
          <a:cs typeface="+mn-cs"/>
        </a:defRPr>
      </a:lvl1pPr>
      <a:lvl2pPr marL="1472540" algn="l" defTabSz="2945079" rtl="0" eaLnBrk="1" latinLnBrk="0" hangingPunct="1">
        <a:defRPr sz="5800" kern="1200">
          <a:solidFill>
            <a:schemeClr val="tx1"/>
          </a:solidFill>
          <a:latin typeface="+mn-lt"/>
          <a:ea typeface="+mn-ea"/>
          <a:cs typeface="+mn-cs"/>
        </a:defRPr>
      </a:lvl2pPr>
      <a:lvl3pPr marL="2945079" algn="l" defTabSz="2945079" rtl="0" eaLnBrk="1" latinLnBrk="0" hangingPunct="1">
        <a:defRPr sz="5800" kern="1200">
          <a:solidFill>
            <a:schemeClr val="tx1"/>
          </a:solidFill>
          <a:latin typeface="+mn-lt"/>
          <a:ea typeface="+mn-ea"/>
          <a:cs typeface="+mn-cs"/>
        </a:defRPr>
      </a:lvl3pPr>
      <a:lvl4pPr marL="4417616" algn="l" defTabSz="2945079" rtl="0" eaLnBrk="1" latinLnBrk="0" hangingPunct="1">
        <a:defRPr sz="5800" kern="1200">
          <a:solidFill>
            <a:schemeClr val="tx1"/>
          </a:solidFill>
          <a:latin typeface="+mn-lt"/>
          <a:ea typeface="+mn-ea"/>
          <a:cs typeface="+mn-cs"/>
        </a:defRPr>
      </a:lvl4pPr>
      <a:lvl5pPr marL="5890159" algn="l" defTabSz="2945079" rtl="0" eaLnBrk="1" latinLnBrk="0" hangingPunct="1">
        <a:defRPr sz="5800" kern="1200">
          <a:solidFill>
            <a:schemeClr val="tx1"/>
          </a:solidFill>
          <a:latin typeface="+mn-lt"/>
          <a:ea typeface="+mn-ea"/>
          <a:cs typeface="+mn-cs"/>
        </a:defRPr>
      </a:lvl5pPr>
      <a:lvl6pPr marL="7362698" algn="l" defTabSz="2945079" rtl="0" eaLnBrk="1" latinLnBrk="0" hangingPunct="1">
        <a:defRPr sz="5800" kern="1200">
          <a:solidFill>
            <a:schemeClr val="tx1"/>
          </a:solidFill>
          <a:latin typeface="+mn-lt"/>
          <a:ea typeface="+mn-ea"/>
          <a:cs typeface="+mn-cs"/>
        </a:defRPr>
      </a:lvl6pPr>
      <a:lvl7pPr marL="8835238" algn="l" defTabSz="2945079" rtl="0" eaLnBrk="1" latinLnBrk="0" hangingPunct="1">
        <a:defRPr sz="5800" kern="1200">
          <a:solidFill>
            <a:schemeClr val="tx1"/>
          </a:solidFill>
          <a:latin typeface="+mn-lt"/>
          <a:ea typeface="+mn-ea"/>
          <a:cs typeface="+mn-cs"/>
        </a:defRPr>
      </a:lvl7pPr>
      <a:lvl8pPr marL="10307781" algn="l" defTabSz="2945079" rtl="0" eaLnBrk="1" latinLnBrk="0" hangingPunct="1">
        <a:defRPr sz="5800" kern="1200">
          <a:solidFill>
            <a:schemeClr val="tx1"/>
          </a:solidFill>
          <a:latin typeface="+mn-lt"/>
          <a:ea typeface="+mn-ea"/>
          <a:cs typeface="+mn-cs"/>
        </a:defRPr>
      </a:lvl8pPr>
      <a:lvl9pPr marL="11780318" algn="l" defTabSz="294507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30243463" cy="3168415"/>
          </a:xfrm>
          <a:prstGeom prst="rect">
            <a:avLst/>
          </a:prstGeom>
          <a:solidFill>
            <a:schemeClr val="tx2">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lIns="66184" tIns="33092" rIns="66184" bIns="33092" rtlCol="0" anchor="ctr"/>
          <a:lstStyle/>
          <a:p>
            <a:pPr algn="ctr"/>
            <a:endParaRPr lang="en-US"/>
          </a:p>
        </p:txBody>
      </p:sp>
      <p:sp>
        <p:nvSpPr>
          <p:cNvPr id="10" name="Rectangle 9"/>
          <p:cNvSpPr/>
          <p:nvPr/>
        </p:nvSpPr>
        <p:spPr>
          <a:xfrm>
            <a:off x="465935" y="4109038"/>
            <a:ext cx="6678412" cy="15434374"/>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sp>
        <p:nvSpPr>
          <p:cNvPr id="17" name="Rectangle 16"/>
          <p:cNvSpPr/>
          <p:nvPr/>
        </p:nvSpPr>
        <p:spPr>
          <a:xfrm>
            <a:off x="7800893" y="4109038"/>
            <a:ext cx="6678412" cy="15446022"/>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sp>
        <p:nvSpPr>
          <p:cNvPr id="18" name="Rectangle 17"/>
          <p:cNvSpPr/>
          <p:nvPr/>
        </p:nvSpPr>
        <p:spPr>
          <a:xfrm>
            <a:off x="15262924" y="4097390"/>
            <a:ext cx="6678412" cy="15446022"/>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sp>
        <p:nvSpPr>
          <p:cNvPr id="19" name="Rectangle 18"/>
          <p:cNvSpPr/>
          <p:nvPr/>
        </p:nvSpPr>
        <p:spPr>
          <a:xfrm>
            <a:off x="22682597" y="4109038"/>
            <a:ext cx="6678412" cy="15446022"/>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lIns="66184" tIns="33092" rIns="66184" bIns="33092" rtlCol="0" anchor="ctr"/>
          <a:lstStyle/>
          <a:p>
            <a:pPr algn="ctr"/>
            <a:endParaRPr lang="en-US"/>
          </a:p>
        </p:txBody>
      </p:sp>
      <p:cxnSp>
        <p:nvCxnSpPr>
          <p:cNvPr id="21" name="Straight Connector 20"/>
          <p:cNvCxnSpPr/>
          <p:nvPr/>
        </p:nvCxnSpPr>
        <p:spPr>
          <a:xfrm flipV="1">
            <a:off x="0" y="3564467"/>
            <a:ext cx="30243463" cy="99013"/>
          </a:xfrm>
          <a:prstGeom prst="line">
            <a:avLst/>
          </a:prstGeom>
          <a:ln w="161925">
            <a:solidFill>
              <a:schemeClr val="tx2"/>
            </a:solidFill>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536353" y="374329"/>
            <a:ext cx="23545800" cy="915974"/>
          </a:xfrm>
          <a:prstGeom prst="rect">
            <a:avLst/>
          </a:prstGeom>
          <a:noFill/>
        </p:spPr>
        <p:txBody>
          <a:bodyPr wrap="square" lIns="66184" tIns="33092" rIns="66184" bIns="33092" rtlCol="0">
            <a:spAutoFit/>
          </a:bodyPr>
          <a:lstStyle/>
          <a:p>
            <a:pPr algn="ctr">
              <a:lnSpc>
                <a:spcPts val="6400"/>
              </a:lnSpc>
            </a:pPr>
            <a:r>
              <a:rPr lang="en-US" sz="6900" b="1" dirty="0">
                <a:solidFill>
                  <a:schemeClr val="bg1"/>
                </a:solidFill>
              </a:rPr>
              <a:t>O2T – Wearable Technologies </a:t>
            </a:r>
            <a:endParaRPr lang="tr-TR" sz="6900" b="1" dirty="0">
              <a:solidFill>
                <a:schemeClr val="bg1"/>
              </a:solidFill>
            </a:endParaRPr>
          </a:p>
        </p:txBody>
      </p:sp>
      <p:sp>
        <p:nvSpPr>
          <p:cNvPr id="23" name="TextBox 22"/>
          <p:cNvSpPr txBox="1"/>
          <p:nvPr/>
        </p:nvSpPr>
        <p:spPr>
          <a:xfrm>
            <a:off x="6550397" y="1762233"/>
            <a:ext cx="23226648" cy="666995"/>
          </a:xfrm>
          <a:prstGeom prst="rect">
            <a:avLst/>
          </a:prstGeom>
          <a:noFill/>
        </p:spPr>
        <p:txBody>
          <a:bodyPr wrap="square" lIns="66184" tIns="33092" rIns="66184" bIns="33092" rtlCol="0">
            <a:spAutoFit/>
          </a:bodyPr>
          <a:lstStyle/>
          <a:p>
            <a:pPr algn="ctr"/>
            <a:r>
              <a:rPr lang="en-US" sz="3900" dirty="0">
                <a:solidFill>
                  <a:schemeClr val="bg1"/>
                </a:solidFill>
              </a:rPr>
              <a:t>Emre Görkem AĞKURT &amp; Ugur BULAN   </a:t>
            </a:r>
            <a:r>
              <a:rPr lang="tr-TR" sz="3900" dirty="0">
                <a:solidFill>
                  <a:schemeClr val="bg1"/>
                </a:solidFill>
              </a:rPr>
              <a:t>--   Supervisor:</a:t>
            </a:r>
            <a:r>
              <a:rPr lang="en-US" sz="3900" dirty="0">
                <a:solidFill>
                  <a:schemeClr val="bg1"/>
                </a:solidFill>
              </a:rPr>
              <a:t> Arman SAVRAN &amp; Mehmet Ufuk ÇAĞLAYAN</a:t>
            </a:r>
          </a:p>
        </p:txBody>
      </p:sp>
      <p:graphicFrame>
        <p:nvGraphicFramePr>
          <p:cNvPr id="25" name="Table 24"/>
          <p:cNvGraphicFramePr>
            <a:graphicFrameLocks noGrp="1"/>
          </p:cNvGraphicFramePr>
          <p:nvPr>
            <p:extLst>
              <p:ext uri="{D42A27DB-BD31-4B8C-83A1-F6EECF244321}">
                <p14:modId xmlns:p14="http://schemas.microsoft.com/office/powerpoint/2010/main" val="1532902687"/>
              </p:ext>
            </p:extLst>
          </p:nvPr>
        </p:nvGraphicFramePr>
        <p:xfrm>
          <a:off x="720082" y="4455584"/>
          <a:ext cx="6120701" cy="3737739"/>
        </p:xfrm>
        <a:graphic>
          <a:graphicData uri="http://schemas.openxmlformats.org/drawingml/2006/table">
            <a:tbl>
              <a:tblPr firstRow="1" bandRow="1">
                <a:tableStyleId>{69012ECD-51FC-41F1-AA8D-1B2483CD663E}</a:tableStyleId>
              </a:tblPr>
              <a:tblGrid>
                <a:gridCol w="6120701">
                  <a:extLst>
                    <a:ext uri="{9D8B030D-6E8A-4147-A177-3AD203B41FA5}">
                      <a16:colId xmlns:a16="http://schemas.microsoft.com/office/drawing/2014/main" val="20000"/>
                    </a:ext>
                  </a:extLst>
                </a:gridCol>
              </a:tblGrid>
              <a:tr h="841610">
                <a:tc>
                  <a:txBody>
                    <a:bodyPr/>
                    <a:lstStyle/>
                    <a:p>
                      <a:pPr algn="ctr"/>
                      <a:r>
                        <a:rPr lang="tr-TR" sz="3200" dirty="0"/>
                        <a:t>Aim</a:t>
                      </a:r>
                      <a:endParaRPr lang="en-US" sz="3200" dirty="0"/>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2896129">
                <a:tc>
                  <a:txBody>
                    <a:bodyPr/>
                    <a:lstStyle/>
                    <a:p>
                      <a:pPr algn="just"/>
                      <a:r>
                        <a:rPr lang="en-US" sz="2400" b="1" i="0" kern="1200" dirty="0">
                          <a:solidFill>
                            <a:schemeClr val="tx1"/>
                          </a:solidFill>
                          <a:effectLst/>
                          <a:latin typeface="+mn-lt"/>
                          <a:ea typeface="+mn-ea"/>
                          <a:cs typeface="+mn-cs"/>
                        </a:rPr>
                        <a:t>The O2T project is a wearable technology that aims to introduce a new approach to sustainable fashion and advertising through the development of a wearable textile product with a built-in digital screen.</a:t>
                      </a:r>
                      <a:endParaRPr lang="en-US" sz="2400" b="1" i="0" dirty="0"/>
                    </a:p>
                  </a:txBody>
                  <a:tcPr marL="72008" marR="72008" marT="29704" marB="29704"/>
                </a:tc>
                <a:extLst>
                  <a:ext uri="{0D108BD9-81ED-4DB2-BD59-A6C34878D82A}">
                    <a16:rowId xmlns:a16="http://schemas.microsoft.com/office/drawing/2014/main" val="10001"/>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169756765"/>
              </p:ext>
            </p:extLst>
          </p:nvPr>
        </p:nvGraphicFramePr>
        <p:xfrm>
          <a:off x="719931" y="7721601"/>
          <a:ext cx="6172200" cy="12305114"/>
        </p:xfrm>
        <a:graphic>
          <a:graphicData uri="http://schemas.openxmlformats.org/drawingml/2006/table">
            <a:tbl>
              <a:tblPr firstRow="1" bandRow="1">
                <a:tableStyleId>{69012ECD-51FC-41F1-AA8D-1B2483CD663E}</a:tableStyleId>
              </a:tblPr>
              <a:tblGrid>
                <a:gridCol w="6172200">
                  <a:extLst>
                    <a:ext uri="{9D8B030D-6E8A-4147-A177-3AD203B41FA5}">
                      <a16:colId xmlns:a16="http://schemas.microsoft.com/office/drawing/2014/main" val="20000"/>
                    </a:ext>
                  </a:extLst>
                </a:gridCol>
              </a:tblGrid>
              <a:tr h="991596">
                <a:tc>
                  <a:txBody>
                    <a:bodyPr/>
                    <a:lstStyle/>
                    <a:p>
                      <a:pPr marL="0" marR="0" indent="0" algn="ctr" defTabSz="4068913" rtl="0" eaLnBrk="1" fontAlgn="auto" latinLnBrk="0" hangingPunct="1">
                        <a:lnSpc>
                          <a:spcPct val="100000"/>
                        </a:lnSpc>
                        <a:spcBef>
                          <a:spcPts val="0"/>
                        </a:spcBef>
                        <a:spcAft>
                          <a:spcPts val="0"/>
                        </a:spcAft>
                        <a:buClrTx/>
                        <a:buSzTx/>
                        <a:buFontTx/>
                        <a:buNone/>
                        <a:tabLst/>
                        <a:defRPr/>
                      </a:pPr>
                      <a:r>
                        <a:rPr lang="tr-TR" sz="2000" b="1" kern="1200" dirty="0">
                          <a:solidFill>
                            <a:schemeClr val="bg1"/>
                          </a:solidFill>
                          <a:latin typeface="+mn-lt"/>
                          <a:ea typeface="+mn-ea"/>
                          <a:cs typeface="+mn-cs"/>
                        </a:rPr>
                        <a:t>Objectives</a:t>
                      </a:r>
                      <a:endParaRPr lang="en-US" sz="2000" b="1" dirty="0"/>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11313518">
                <a:tc>
                  <a:txBody>
                    <a:bodyPr/>
                    <a:lstStyle/>
                    <a:p>
                      <a:pPr algn="just"/>
                      <a:r>
                        <a:rPr lang="en-US" sz="2300" b="1" i="0" kern="1200" dirty="0">
                          <a:solidFill>
                            <a:schemeClr val="tx1"/>
                          </a:solidFill>
                          <a:effectLst/>
                          <a:latin typeface="+mn-lt"/>
                          <a:ea typeface="+mn-ea"/>
                          <a:cs typeface="+mn-cs"/>
                        </a:rPr>
                        <a:t>Introduce a new approach to sustainable fashion and advertising: The project aims to develop a wearable textile product with a built-in digital screen that allows for dynamic advertisement placement. This provides an alternative to traditional printing methods and allows for easy customization and replacement of emblems, enabling athletes and individuals to showcase multiple sponsors on their clothing.</a:t>
                      </a:r>
                    </a:p>
                    <a:p>
                      <a:pPr algn="just"/>
                      <a:r>
                        <a:rPr lang="en-US" sz="2300" b="1" i="0" kern="1200" dirty="0">
                          <a:solidFill>
                            <a:schemeClr val="tx1"/>
                          </a:solidFill>
                          <a:effectLst/>
                          <a:latin typeface="+mn-lt"/>
                          <a:ea typeface="+mn-ea"/>
                          <a:cs typeface="+mn-cs"/>
                        </a:rPr>
                        <a:t>Enable smart advertising and global marketing strategies: By utilizing the O2T technology, the digital screen can be controlled through a mobile application, allowing for the display of numerous sponsor emblems. This opens up new opportunities for advertising and sponsorship collaborations, benefiting both athletes and brands. The flexible screen can be placed on various garments, such as gloves, providing more advertising space without the limitations of physical printing.</a:t>
                      </a:r>
                    </a:p>
                    <a:p>
                      <a:pPr algn="just"/>
                      <a:r>
                        <a:rPr lang="en-US" sz="2300" b="1" i="0" kern="1200" dirty="0">
                          <a:solidFill>
                            <a:schemeClr val="tx1"/>
                          </a:solidFill>
                          <a:effectLst/>
                          <a:latin typeface="+mn-lt"/>
                          <a:ea typeface="+mn-ea"/>
                          <a:cs typeface="+mn-cs"/>
                        </a:rPr>
                        <a:t>Promote sustainability and reduce carbon emissions: The O2T project aims to extend the lifespan of wearable textile products by preventing discoloration and wear. With the ability to control and update designs through the mobile application, users can prolong the life of their garments. By reducing the disposal of aging designs, the project contributes to reducing waste and the carbon footprint associated with textile production and disposal.</a:t>
                      </a:r>
                    </a:p>
                    <a:p>
                      <a:pPr algn="just"/>
                      <a:endParaRPr lang="en-US" sz="2000" b="1" kern="1200" dirty="0">
                        <a:solidFill>
                          <a:schemeClr val="tx1"/>
                        </a:solidFill>
                        <a:latin typeface="+mn-lt"/>
                        <a:ea typeface="+mn-ea"/>
                        <a:cs typeface="+mn-cs"/>
                      </a:endParaRPr>
                    </a:p>
                  </a:txBody>
                  <a:tcPr marL="72008" marR="72008" marT="29704" marB="29704"/>
                </a:tc>
                <a:extLst>
                  <a:ext uri="{0D108BD9-81ED-4DB2-BD59-A6C34878D82A}">
                    <a16:rowId xmlns:a16="http://schemas.microsoft.com/office/drawing/2014/main" val="10001"/>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812790198"/>
              </p:ext>
            </p:extLst>
          </p:nvPr>
        </p:nvGraphicFramePr>
        <p:xfrm>
          <a:off x="8053109" y="4479204"/>
          <a:ext cx="6426196" cy="15075856"/>
        </p:xfrm>
        <a:graphic>
          <a:graphicData uri="http://schemas.openxmlformats.org/drawingml/2006/table">
            <a:tbl>
              <a:tblPr firstRow="1" bandRow="1">
                <a:tableStyleId>{69012ECD-51FC-41F1-AA8D-1B2483CD663E}</a:tableStyleId>
              </a:tblPr>
              <a:tblGrid>
                <a:gridCol w="6426196">
                  <a:extLst>
                    <a:ext uri="{9D8B030D-6E8A-4147-A177-3AD203B41FA5}">
                      <a16:colId xmlns:a16="http://schemas.microsoft.com/office/drawing/2014/main" val="20000"/>
                    </a:ext>
                  </a:extLst>
                </a:gridCol>
              </a:tblGrid>
              <a:tr h="1033425">
                <a:tc>
                  <a:txBody>
                    <a:bodyPr/>
                    <a:lstStyle/>
                    <a:p>
                      <a:pPr algn="ctr"/>
                      <a:r>
                        <a:rPr lang="en-US" sz="3200" dirty="0"/>
                        <a:t>Implementation</a:t>
                      </a:r>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14042431">
                <a:tc>
                  <a:txBody>
                    <a:bodyPr/>
                    <a:lstStyle/>
                    <a:p>
                      <a:pPr marL="0" marR="0" lvl="0" indent="0" algn="just" defTabSz="2945079" rtl="0" eaLnBrk="1" fontAlgn="auto" latinLnBrk="0" hangingPunct="1">
                        <a:lnSpc>
                          <a:spcPct val="100000"/>
                        </a:lnSpc>
                        <a:spcBef>
                          <a:spcPts val="0"/>
                        </a:spcBef>
                        <a:spcAft>
                          <a:spcPts val="0"/>
                        </a:spcAft>
                        <a:buClrTx/>
                        <a:buSzTx/>
                        <a:buFontTx/>
                        <a:buNone/>
                        <a:tabLst/>
                        <a:defRPr/>
                      </a:pPr>
                      <a:r>
                        <a:rPr lang="en-US" sz="2400" b="1" i="0" kern="1200" dirty="0">
                          <a:solidFill>
                            <a:schemeClr val="tx1"/>
                          </a:solidFill>
                          <a:effectLst/>
                          <a:latin typeface="+mn-lt"/>
                          <a:ea typeface="+mn-ea"/>
                          <a:cs typeface="+mn-cs"/>
                        </a:rPr>
                        <a:t>Hardware Development: The O2T project involves the development of wearable textile products with built-in digital screens. This requires extensive research and engineering to create flexible and durable screens that can be integrated seamlessly into various garments</a:t>
                      </a:r>
                      <a:r>
                        <a:rPr lang="en-US" sz="2000" b="0" i="0" kern="1200" dirty="0">
                          <a:solidFill>
                            <a:schemeClr val="tx1"/>
                          </a:solidFill>
                          <a:effectLst/>
                          <a:latin typeface="+mn-lt"/>
                          <a:ea typeface="+mn-ea"/>
                          <a:cs typeface="+mn-cs"/>
                        </a:rPr>
                        <a:t>.</a:t>
                      </a: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marL="0" marR="0" lvl="0" indent="0" algn="just" defTabSz="2945079" rtl="0" eaLnBrk="1" fontAlgn="auto" latinLnBrk="0" hangingPunct="1">
                        <a:lnSpc>
                          <a:spcPct val="100000"/>
                        </a:lnSpc>
                        <a:spcBef>
                          <a:spcPts val="0"/>
                        </a:spcBef>
                        <a:spcAft>
                          <a:spcPts val="0"/>
                        </a:spcAft>
                        <a:buClrTx/>
                        <a:buSzTx/>
                        <a:buFontTx/>
                        <a:buNone/>
                        <a:tabLst/>
                        <a:defRPr/>
                      </a:pPr>
                      <a:r>
                        <a:rPr lang="en-US" sz="2400" b="1" i="0" kern="1200" dirty="0">
                          <a:solidFill>
                            <a:schemeClr val="tx1"/>
                          </a:solidFill>
                          <a:effectLst/>
                          <a:latin typeface="+mn-lt"/>
                          <a:ea typeface="+mn-ea"/>
                          <a:cs typeface="+mn-cs"/>
                        </a:rPr>
                        <a:t>Software Development: A key aspect of the O2T implementation is the development of a mobile application that enables users to control the digital screens on their wearable products. The application allows for customization of designs, management of sponsor emblems, and real-time updates.</a:t>
                      </a:r>
                    </a:p>
                    <a:p>
                      <a:pPr marL="0" marR="0" lvl="0" indent="0" algn="just" defTabSz="2945079" rtl="0" eaLnBrk="1" fontAlgn="auto" latinLnBrk="0" hangingPunct="1">
                        <a:lnSpc>
                          <a:spcPct val="100000"/>
                        </a:lnSpc>
                        <a:spcBef>
                          <a:spcPts val="0"/>
                        </a:spcBef>
                        <a:spcAft>
                          <a:spcPts val="0"/>
                        </a:spcAft>
                        <a:buClrTx/>
                        <a:buSzTx/>
                        <a:buFontTx/>
                        <a:buNone/>
                        <a:tabLst/>
                        <a:defRPr/>
                      </a:pPr>
                      <a:endParaRPr lang="en-US" sz="2000" b="0" i="0" kern="1200" dirty="0">
                        <a:solidFill>
                          <a:schemeClr val="tx1"/>
                        </a:solidFill>
                        <a:effectLst/>
                        <a:latin typeface="+mn-lt"/>
                        <a:ea typeface="+mn-ea"/>
                        <a:cs typeface="+mn-cs"/>
                      </a:endParaRPr>
                    </a:p>
                    <a:p>
                      <a:pPr algn="ctr"/>
                      <a:endParaRPr lang="en-US" sz="2000" dirty="0"/>
                    </a:p>
                  </a:txBody>
                  <a:tcPr marL="72008" marR="72008" marT="29704" marB="29704">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34889702"/>
              </p:ext>
            </p:extLst>
          </p:nvPr>
        </p:nvGraphicFramePr>
        <p:xfrm>
          <a:off x="22961453" y="4455582"/>
          <a:ext cx="6120701" cy="7761817"/>
        </p:xfrm>
        <a:graphic>
          <a:graphicData uri="http://schemas.openxmlformats.org/drawingml/2006/table">
            <a:tbl>
              <a:tblPr firstRow="1" bandRow="1">
                <a:tableStyleId>{69012ECD-51FC-41F1-AA8D-1B2483CD663E}</a:tableStyleId>
              </a:tblPr>
              <a:tblGrid>
                <a:gridCol w="6120701">
                  <a:extLst>
                    <a:ext uri="{9D8B030D-6E8A-4147-A177-3AD203B41FA5}">
                      <a16:colId xmlns:a16="http://schemas.microsoft.com/office/drawing/2014/main" val="20000"/>
                    </a:ext>
                  </a:extLst>
                </a:gridCol>
              </a:tblGrid>
              <a:tr h="892766">
                <a:tc>
                  <a:txBody>
                    <a:bodyPr/>
                    <a:lstStyle/>
                    <a:p>
                      <a:pPr algn="ctr"/>
                      <a:r>
                        <a:rPr lang="en-US" sz="3500" dirty="0"/>
                        <a:t>Conclusion</a:t>
                      </a:r>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6869051">
                <a:tc>
                  <a:txBody>
                    <a:bodyPr/>
                    <a:lstStyle/>
                    <a:p>
                      <a:pPr marL="0" marR="0" lvl="0" indent="0" algn="just" defTabSz="2945079" rtl="0" eaLnBrk="1" fontAlgn="auto" latinLnBrk="0" hangingPunct="1">
                        <a:lnSpc>
                          <a:spcPct val="100000"/>
                        </a:lnSpc>
                        <a:spcBef>
                          <a:spcPts val="0"/>
                        </a:spcBef>
                        <a:spcAft>
                          <a:spcPts val="0"/>
                        </a:spcAft>
                        <a:buClrTx/>
                        <a:buSzTx/>
                        <a:buFontTx/>
                        <a:buNone/>
                        <a:tabLst/>
                        <a:defRPr/>
                      </a:pPr>
                      <a:r>
                        <a:rPr lang="en-US" sz="2400" b="1" i="0" kern="1200" dirty="0">
                          <a:solidFill>
                            <a:schemeClr val="tx1"/>
                          </a:solidFill>
                          <a:effectLst/>
                          <a:latin typeface="+mn-lt"/>
                          <a:ea typeface="+mn-ea"/>
                          <a:cs typeface="+mn-cs"/>
                        </a:rPr>
                        <a:t>Overall, the O2T project has been an incredible learning experience for us as students. It has allowed us to apply our theoretical knowledge, sharpen our technical skills, and gain insights into real-world challenges in the fields of wearable technology, sustainable fashion, and advertising. We are proud of our accomplishments and excited to present our work to the academic community, showcasing the potential impact of the O2T project on the fashion industry.</a:t>
                      </a:r>
                    </a:p>
                    <a:p>
                      <a:pPr algn="just"/>
                      <a:endParaRPr lang="en-US" sz="2300" dirty="0"/>
                    </a:p>
                  </a:txBody>
                  <a:tcPr marL="72008" marR="72008" marT="29704" marB="29704"/>
                </a:tc>
                <a:extLst>
                  <a:ext uri="{0D108BD9-81ED-4DB2-BD59-A6C34878D82A}">
                    <a16:rowId xmlns:a16="http://schemas.microsoft.com/office/drawing/2014/main" val="10001"/>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117426353"/>
              </p:ext>
            </p:extLst>
          </p:nvPr>
        </p:nvGraphicFramePr>
        <p:xfrm>
          <a:off x="15541779" y="4453804"/>
          <a:ext cx="6120701" cy="11192596"/>
        </p:xfrm>
        <a:graphic>
          <a:graphicData uri="http://schemas.openxmlformats.org/drawingml/2006/table">
            <a:tbl>
              <a:tblPr firstRow="1" bandRow="1">
                <a:tableStyleId>{69012ECD-51FC-41F1-AA8D-1B2483CD663E}</a:tableStyleId>
              </a:tblPr>
              <a:tblGrid>
                <a:gridCol w="6120701">
                  <a:extLst>
                    <a:ext uri="{9D8B030D-6E8A-4147-A177-3AD203B41FA5}">
                      <a16:colId xmlns:a16="http://schemas.microsoft.com/office/drawing/2014/main" val="20000"/>
                    </a:ext>
                  </a:extLst>
                </a:gridCol>
              </a:tblGrid>
              <a:tr h="859559">
                <a:tc>
                  <a:txBody>
                    <a:bodyPr/>
                    <a:lstStyle/>
                    <a:p>
                      <a:pPr algn="ctr"/>
                      <a:r>
                        <a:rPr lang="tr-TR" sz="1700" b="1" dirty="0"/>
                        <a:t>Evaluation</a:t>
                      </a:r>
                      <a:endParaRPr lang="en-US" sz="1700" b="1" dirty="0"/>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10333037">
                <a:tc>
                  <a:txBody>
                    <a:bodyPr/>
                    <a:lstStyle/>
                    <a:p>
                      <a:pPr algn="ctr"/>
                      <a:r>
                        <a:rPr lang="en-US" sz="1800" b="1" i="0" kern="1200" dirty="0">
                          <a:solidFill>
                            <a:schemeClr val="tx1"/>
                          </a:solidFill>
                          <a:effectLst/>
                          <a:latin typeface="+mn-lt"/>
                          <a:ea typeface="+mn-ea"/>
                          <a:cs typeface="+mn-cs"/>
                        </a:rPr>
                        <a:t>As part of our academic project, we embarked on the development of the O2T project, a wearable technology aimed at revolutionizing sustainable fashion and advertising. Being students passionate about technology and innovation, we took on the challenge of creating a unique wearable textile product with an embedded digital screen.</a:t>
                      </a:r>
                    </a:p>
                    <a:p>
                      <a:pPr algn="ctr"/>
                      <a:r>
                        <a:rPr lang="en-US" sz="1800" b="1" i="0" kern="1200" dirty="0">
                          <a:solidFill>
                            <a:schemeClr val="tx1"/>
                          </a:solidFill>
                          <a:effectLst/>
                          <a:latin typeface="+mn-lt"/>
                          <a:ea typeface="+mn-ea"/>
                          <a:cs typeface="+mn-cs"/>
                        </a:rPr>
                        <a:t>Our journey began with extensive research on existing technologies, materials, and market trends in the fashion industry. We explored various concepts and brainstormed ideas to bring our vision of sustainable fashion and smart advertising to life.</a:t>
                      </a:r>
                    </a:p>
                    <a:p>
                      <a:pPr algn="ctr"/>
                      <a:r>
                        <a:rPr lang="en-US" sz="1800" b="1" i="0" kern="1200" dirty="0">
                          <a:solidFill>
                            <a:schemeClr val="tx1"/>
                          </a:solidFill>
                          <a:effectLst/>
                          <a:latin typeface="+mn-lt"/>
                          <a:ea typeface="+mn-ea"/>
                          <a:cs typeface="+mn-cs"/>
                        </a:rPr>
                        <a:t>During the initial stages, we focused on hardware research and development. We carefully selected the components, including Raspberry Pi , Arduino and WS2812B 8X8 matrix led to ensure compatibility and functionality. We conducted rigorous testing to ensure the reliability and durability of the hardware components, considering factors like voltage distribution, electronic stability, and power management.</a:t>
                      </a:r>
                    </a:p>
                    <a:p>
                      <a:pPr algn="ctr"/>
                      <a:r>
                        <a:rPr lang="en-US" sz="1800" b="1" i="0" kern="1200" dirty="0">
                          <a:solidFill>
                            <a:schemeClr val="tx1"/>
                          </a:solidFill>
                          <a:effectLst/>
                          <a:latin typeface="+mn-lt"/>
                          <a:ea typeface="+mn-ea"/>
                          <a:cs typeface="+mn-cs"/>
                        </a:rPr>
                        <a:t>Simultaneously, we delved into software development, leveraging our programming skills in Python, Java. We created a mobile application that serves as the control center for the wearable textile product. The app allows users to customize and manage the digital screen, adjust advertising emblems, and monitor battery life.</a:t>
                      </a:r>
                    </a:p>
                    <a:p>
                      <a:pPr algn="ctr"/>
                      <a:r>
                        <a:rPr lang="en-US" sz="1800" b="1" i="0" kern="1200" dirty="0">
                          <a:solidFill>
                            <a:schemeClr val="tx1"/>
                          </a:solidFill>
                          <a:effectLst/>
                          <a:latin typeface="+mn-lt"/>
                          <a:ea typeface="+mn-ea"/>
                          <a:cs typeface="+mn-cs"/>
                        </a:rPr>
                        <a:t>To ensure a seamless user experience, we incorporated wireless communication protocols such as Bluetooth and Wi-Fi, enabling seamless connectivity between the wearable textile product and the mobile application. We performed extensive software testing and debugging to eliminate any bugs or glitches and ensure optimal performance.</a:t>
                      </a:r>
                    </a:p>
                    <a:p>
                      <a:pPr algn="ctr"/>
                      <a:r>
                        <a:rPr lang="en-US" sz="1800" b="1" i="0" kern="1200" dirty="0">
                          <a:solidFill>
                            <a:schemeClr val="tx1"/>
                          </a:solidFill>
                          <a:effectLst/>
                          <a:latin typeface="+mn-lt"/>
                          <a:ea typeface="+mn-ea"/>
                          <a:cs typeface="+mn-cs"/>
                        </a:rPr>
                        <a:t>Throughout the project, we embraced the agile development approach, dividing our work into sprints and regularly conducting team meetings to discuss progress, challenges, and potential improvements. Collaboration and effective communication were essential for the successful implementation of the O2T project.</a:t>
                      </a:r>
                    </a:p>
                    <a:p>
                      <a:pPr algn="ctr"/>
                      <a:endParaRPr lang="en-US" sz="1700" b="1" dirty="0"/>
                    </a:p>
                  </a:txBody>
                  <a:tcPr marL="72008" marR="72008" marT="29704" marB="29704">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871954982"/>
              </p:ext>
            </p:extLst>
          </p:nvPr>
        </p:nvGraphicFramePr>
        <p:xfrm>
          <a:off x="22961452" y="12522200"/>
          <a:ext cx="6120701" cy="7097389"/>
        </p:xfrm>
        <a:graphic>
          <a:graphicData uri="http://schemas.openxmlformats.org/drawingml/2006/table">
            <a:tbl>
              <a:tblPr firstRow="1" bandRow="1">
                <a:tableStyleId>{69012ECD-51FC-41F1-AA8D-1B2483CD663E}</a:tableStyleId>
              </a:tblPr>
              <a:tblGrid>
                <a:gridCol w="6120701">
                  <a:extLst>
                    <a:ext uri="{9D8B030D-6E8A-4147-A177-3AD203B41FA5}">
                      <a16:colId xmlns:a16="http://schemas.microsoft.com/office/drawing/2014/main" val="20000"/>
                    </a:ext>
                  </a:extLst>
                </a:gridCol>
              </a:tblGrid>
              <a:tr h="820061">
                <a:tc>
                  <a:txBody>
                    <a:bodyPr/>
                    <a:lstStyle/>
                    <a:p>
                      <a:pPr algn="ctr"/>
                      <a:r>
                        <a:rPr lang="en-US" sz="1050" dirty="0"/>
                        <a:t>A</a:t>
                      </a:r>
                    </a:p>
                  </a:txBody>
                  <a:tcPr marL="72008" marR="72008" marT="29704" marB="29704">
                    <a:solidFill>
                      <a:schemeClr val="tx2">
                        <a:lumMod val="60000"/>
                        <a:lumOff val="40000"/>
                      </a:schemeClr>
                    </a:solidFill>
                  </a:tcPr>
                </a:tc>
                <a:extLst>
                  <a:ext uri="{0D108BD9-81ED-4DB2-BD59-A6C34878D82A}">
                    <a16:rowId xmlns:a16="http://schemas.microsoft.com/office/drawing/2014/main" val="10000"/>
                  </a:ext>
                </a:extLst>
              </a:tr>
              <a:tr h="5760014">
                <a:tc>
                  <a:txBody>
                    <a:bodyPr/>
                    <a:lstStyle/>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endParaRPr lang="en-US" sz="2400" b="1" kern="1200" dirty="0">
                        <a:solidFill>
                          <a:schemeClr val="tx1"/>
                        </a:solidFill>
                        <a:latin typeface="+mn-lt"/>
                        <a:ea typeface="+mn-ea"/>
                        <a:cs typeface="+mn-cs"/>
                      </a:endParaRPr>
                    </a:p>
                    <a:p>
                      <a:pPr algn="just"/>
                      <a:r>
                        <a:rPr lang="en-US" sz="2400" b="1" kern="1200" dirty="0">
                          <a:solidFill>
                            <a:schemeClr val="tx1"/>
                          </a:solidFill>
                          <a:latin typeface="+mn-lt"/>
                          <a:ea typeface="+mn-ea"/>
                          <a:cs typeface="+mn-cs"/>
                        </a:rPr>
                        <a:t>All references given in:</a:t>
                      </a:r>
                    </a:p>
                    <a:p>
                      <a:pPr algn="just"/>
                      <a:r>
                        <a:rPr lang="en-US" sz="2400" b="1" kern="1200" dirty="0">
                          <a:solidFill>
                            <a:schemeClr val="tx1"/>
                          </a:solidFill>
                          <a:latin typeface="+mn-lt"/>
                          <a:ea typeface="+mn-ea"/>
                          <a:cs typeface="+mn-cs"/>
                        </a:rPr>
                        <a:t>“ Rsd, Dsd and Final Document of this project</a:t>
                      </a:r>
                    </a:p>
                    <a:p>
                      <a:pPr algn="just"/>
                      <a:endParaRPr lang="en-US" sz="2400" kern="1200" dirty="0">
                        <a:solidFill>
                          <a:schemeClr val="tx1"/>
                        </a:solidFill>
                        <a:latin typeface="+mn-lt"/>
                        <a:ea typeface="+mn-ea"/>
                        <a:cs typeface="+mn-cs"/>
                      </a:endParaRPr>
                    </a:p>
                    <a:p>
                      <a:pPr algn="just"/>
                      <a:r>
                        <a:rPr lang="en-US" sz="2400" b="1" i="1" u="sng" kern="1200" dirty="0">
                          <a:solidFill>
                            <a:schemeClr val="accent5"/>
                          </a:solidFill>
                          <a:latin typeface="Arial Black" panose="020B0A04020102020204" pitchFamily="34" charset="0"/>
                          <a:ea typeface="+mn-ea"/>
                          <a:cs typeface="+mn-cs"/>
                        </a:rPr>
                        <a:t>WE ARE O2T.</a:t>
                      </a:r>
                    </a:p>
                    <a:p>
                      <a:pPr algn="just"/>
                      <a:endParaRPr lang="en-US" sz="2400" kern="1200" dirty="0">
                        <a:solidFill>
                          <a:schemeClr val="tx1"/>
                        </a:solidFill>
                        <a:latin typeface="+mn-lt"/>
                        <a:ea typeface="+mn-ea"/>
                        <a:cs typeface="+mn-cs"/>
                      </a:endParaRPr>
                    </a:p>
                  </a:txBody>
                  <a:tcPr marL="72008" marR="72008" marT="29704" marB="29704"/>
                </a:tc>
                <a:extLst>
                  <a:ext uri="{0D108BD9-81ED-4DB2-BD59-A6C34878D82A}">
                    <a16:rowId xmlns:a16="http://schemas.microsoft.com/office/drawing/2014/main" val="10001"/>
                  </a:ext>
                </a:extLst>
              </a:tr>
            </a:tbl>
          </a:graphicData>
        </a:graphic>
      </p:graphicFrame>
      <p:pic>
        <p:nvPicPr>
          <p:cNvPr id="3" name="Resim 2">
            <a:extLst>
              <a:ext uri="{FF2B5EF4-FFF2-40B4-BE49-F238E27FC236}">
                <a16:creationId xmlns:a16="http://schemas.microsoft.com/office/drawing/2014/main" id="{6D37FC17-E711-6B26-64FD-E6E1431641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5990" y="8047492"/>
            <a:ext cx="5688217" cy="5151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descr="C:\Users\ibrahim.zincir\Documents\Logo-2 (yen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18" y="177800"/>
            <a:ext cx="2220278" cy="2760345"/>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extLst>
              <a:ext uri="{FF2B5EF4-FFF2-40B4-BE49-F238E27FC236}">
                <a16:creationId xmlns:a16="http://schemas.microsoft.com/office/drawing/2014/main" id="{652E9E20-9973-D137-F601-1A736DCCC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0893" y="16070894"/>
            <a:ext cx="6955721" cy="3558911"/>
          </a:xfrm>
          <a:prstGeom prst="rect">
            <a:avLst/>
          </a:prstGeom>
        </p:spPr>
      </p:pic>
      <p:pic>
        <p:nvPicPr>
          <p:cNvPr id="9" name="Resim 8">
            <a:extLst>
              <a:ext uri="{FF2B5EF4-FFF2-40B4-BE49-F238E27FC236}">
                <a16:creationId xmlns:a16="http://schemas.microsoft.com/office/drawing/2014/main" id="{EE2E471B-115C-E6BB-ED8A-E1AE7FE3E306}"/>
              </a:ext>
            </a:extLst>
          </p:cNvPr>
          <p:cNvPicPr>
            <a:picLocks noChangeAspect="1"/>
          </p:cNvPicPr>
          <p:nvPr/>
        </p:nvPicPr>
        <p:blipFill>
          <a:blip r:embed="rId5"/>
          <a:stretch>
            <a:fillRect/>
          </a:stretch>
        </p:blipFill>
        <p:spPr>
          <a:xfrm>
            <a:off x="22575140" y="9380690"/>
            <a:ext cx="7201905" cy="8071695"/>
          </a:xfrm>
          <a:prstGeom prst="rect">
            <a:avLst/>
          </a:prstGeom>
        </p:spPr>
      </p:pic>
      <p:pic>
        <p:nvPicPr>
          <p:cNvPr id="4" name="Resim 3">
            <a:extLst>
              <a:ext uri="{FF2B5EF4-FFF2-40B4-BE49-F238E27FC236}">
                <a16:creationId xmlns:a16="http://schemas.microsoft.com/office/drawing/2014/main" id="{324902AA-4D4A-53D8-5181-6E1C18C1CD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16510721" y="14124442"/>
            <a:ext cx="4182822" cy="6678412"/>
          </a:xfrm>
          <a:prstGeom prst="rect">
            <a:avLst/>
          </a:prstGeom>
        </p:spPr>
      </p:pic>
    </p:spTree>
    <p:extLst>
      <p:ext uri="{BB962C8B-B14F-4D97-AF65-F5344CB8AC3E}">
        <p14:creationId xmlns:p14="http://schemas.microsoft.com/office/powerpoint/2010/main" val="292923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636</TotalTime>
  <Words>759</Words>
  <Application>Microsoft Office PowerPoint</Application>
  <PresentationFormat>Özel</PresentationFormat>
  <Paragraphs>56</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Arial</vt:lpstr>
      <vt:lpstr>Arial Black</vt:lpstr>
      <vt:lpstr>Calibri</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Template</dc:title>
  <dc:creator>Template.org</dc:creator>
  <cp:keywords>scientific poster template</cp:keywords>
  <cp:lastModifiedBy>emre görkem ağkurt</cp:lastModifiedBy>
  <cp:revision>27</cp:revision>
  <dcterms:created xsi:type="dcterms:W3CDTF">2012-02-02T05:39:18Z</dcterms:created>
  <dcterms:modified xsi:type="dcterms:W3CDTF">2023-06-04T06:41:11Z</dcterms:modified>
</cp:coreProperties>
</file>