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61" r:id="rId4"/>
    <p:sldId id="262" r:id="rId5"/>
    <p:sldId id="258" r:id="rId6"/>
    <p:sldId id="264" r:id="rId7"/>
    <p:sldId id="266" r:id="rId8"/>
    <p:sldId id="269" r:id="rId9"/>
    <p:sldId id="267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CA822-DC8F-4FEC-99F6-8221E26713D8}" v="27" dt="2021-08-06T18:25:01.917"/>
    <p1510:client id="{64B6A2F9-012F-46A7-8AD0-5613E361520D}" v="614" dt="2021-08-11T19:22:01.408"/>
    <p1510:client id="{CDBEA6A0-0064-40FC-82C2-97FC036BC3A8}" v="3" dt="2021-08-18T16:11:23.260"/>
    <p1510:client id="{EA27092B-1CFD-4CE3-8DAC-6993DEF9686A}" v="72" dt="2021-08-18T15:52:47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Walker" userId="PZ2vS7JDXZlPAUjlqvov4t4v3MqilY6KE8GhvmHp6UA=" providerId="None" clId="Web-{EA27092B-1CFD-4CE3-8DAC-6993DEF9686A}"/>
    <pc:docChg chg="modSld addMainMaster delMainMaster">
      <pc:chgData name="Cameron Walker" userId="PZ2vS7JDXZlPAUjlqvov4t4v3MqilY6KE8GhvmHp6UA=" providerId="None" clId="Web-{EA27092B-1CFD-4CE3-8DAC-6993DEF9686A}" dt="2021-08-17T18:37:57.174" v="18" actId="20577"/>
      <pc:docMkLst>
        <pc:docMk/>
      </pc:docMkLst>
      <pc:sldChg chg="addSp delSp modSp mod modClrScheme chgLayout">
        <pc:chgData name="Cameron Walker" userId="PZ2vS7JDXZlPAUjlqvov4t4v3MqilY6KE8GhvmHp6UA=" providerId="None" clId="Web-{EA27092B-1CFD-4CE3-8DAC-6993DEF9686A}" dt="2021-08-17T18:36:15.906" v="7" actId="1076"/>
        <pc:sldMkLst>
          <pc:docMk/>
          <pc:sldMk cId="2012235298" sldId="256"/>
        </pc:sldMkLst>
        <pc:spChg chg="mod ord">
          <ac:chgData name="Cameron Walker" userId="PZ2vS7JDXZlPAUjlqvov4t4v3MqilY6KE8GhvmHp6UA=" providerId="None" clId="Web-{EA27092B-1CFD-4CE3-8DAC-6993DEF9686A}" dt="2021-08-17T18:35:42.374" v="3"/>
          <ac:spMkLst>
            <pc:docMk/>
            <pc:sldMk cId="2012235298" sldId="256"/>
            <ac:spMk id="2" creationId="{D5C1D173-749A-44B5-A781-92D30F2342AB}"/>
          </ac:spMkLst>
        </pc:spChg>
        <pc:spChg chg="mod ord">
          <ac:chgData name="Cameron Walker" userId="PZ2vS7JDXZlPAUjlqvov4t4v3MqilY6KE8GhvmHp6UA=" providerId="None" clId="Web-{EA27092B-1CFD-4CE3-8DAC-6993DEF9686A}" dt="2021-08-17T18:36:15.906" v="7" actId="1076"/>
          <ac:spMkLst>
            <pc:docMk/>
            <pc:sldMk cId="2012235298" sldId="256"/>
            <ac:spMk id="3" creationId="{780070A9-5430-4FBC-BF1A-25ED90D6FD60}"/>
          </ac:spMkLst>
        </pc:spChg>
        <pc:spChg chg="add del">
          <ac:chgData name="Cameron Walker" userId="PZ2vS7JDXZlPAUjlqvov4t4v3MqilY6KE8GhvmHp6UA=" providerId="None" clId="Web-{EA27092B-1CFD-4CE3-8DAC-6993DEF9686A}" dt="2021-08-17T18:36:01.187" v="5"/>
          <ac:spMkLst>
            <pc:docMk/>
            <pc:sldMk cId="2012235298" sldId="256"/>
            <ac:spMk id="4" creationId="{EC1ABF07-5991-4DC3-8754-E0B2B272CBD2}"/>
          </ac:spMkLst>
        </pc:spChg>
      </pc:sldChg>
      <pc:sldChg chg="delSp modSp mod modClrScheme delDesignElem chgLayout">
        <pc:chgData name="Cameron Walker" userId="PZ2vS7JDXZlPAUjlqvov4t4v3MqilY6KE8GhvmHp6UA=" providerId="None" clId="Web-{EA27092B-1CFD-4CE3-8DAC-6993DEF9686A}" dt="2021-08-17T18:37:12.392" v="11" actId="1076"/>
        <pc:sldMkLst>
          <pc:docMk/>
          <pc:sldMk cId="3563189787" sldId="258"/>
        </pc:sldMkLst>
        <pc:spChg chg="mod ord">
          <ac:chgData name="Cameron Walker" userId="PZ2vS7JDXZlPAUjlqvov4t4v3MqilY6KE8GhvmHp6UA=" providerId="None" clId="Web-{EA27092B-1CFD-4CE3-8DAC-6993DEF9686A}" dt="2021-08-17T18:37:12.392" v="11" actId="1076"/>
          <ac:spMkLst>
            <pc:docMk/>
            <pc:sldMk cId="3563189787" sldId="258"/>
            <ac:spMk id="2" creationId="{4CE9D52C-58A0-46F8-AA36-F08A8CF53C33}"/>
          </ac:spMkLst>
        </pc:spChg>
        <pc:spChg chg="del">
          <ac:chgData name="Cameron Walker" userId="PZ2vS7JDXZlPAUjlqvov4t4v3MqilY6KE8GhvmHp6UA=" providerId="None" clId="Web-{EA27092B-1CFD-4CE3-8DAC-6993DEF9686A}" dt="2021-08-17T18:35:03.091" v="0"/>
          <ac:spMkLst>
            <pc:docMk/>
            <pc:sldMk cId="3563189787" sldId="258"/>
            <ac:spMk id="74" creationId="{A4AC5506-6312-4701-8D3C-40187889A947}"/>
          </ac:spMkLst>
        </pc:spChg>
      </pc:sldChg>
      <pc:sldChg chg="modSp mod modClrScheme chgLayout">
        <pc:chgData name="Cameron Walker" userId="PZ2vS7JDXZlPAUjlqvov4t4v3MqilY6KE8GhvmHp6UA=" providerId="None" clId="Web-{EA27092B-1CFD-4CE3-8DAC-6993DEF9686A}" dt="2021-08-17T18:35:42.374" v="3"/>
        <pc:sldMkLst>
          <pc:docMk/>
          <pc:sldMk cId="4006427141" sldId="259"/>
        </pc:sldMkLst>
        <pc:picChg chg="mod ord">
          <ac:chgData name="Cameron Walker" userId="PZ2vS7JDXZlPAUjlqvov4t4v3MqilY6KE8GhvmHp6UA=" providerId="None" clId="Web-{EA27092B-1CFD-4CE3-8DAC-6993DEF9686A}" dt="2021-08-17T18:35:42.374" v="3"/>
          <ac:picMkLst>
            <pc:docMk/>
            <pc:sldMk cId="4006427141" sldId="259"/>
            <ac:picMk id="16" creationId="{6909CBF6-5915-488C-9496-7DDBE56D7907}"/>
          </ac:picMkLst>
        </pc:picChg>
      </pc:sldChg>
      <pc:sldChg chg="modSp mod modClrScheme chgLayout">
        <pc:chgData name="Cameron Walker" userId="PZ2vS7JDXZlPAUjlqvov4t4v3MqilY6KE8GhvmHp6UA=" providerId="None" clId="Web-{EA27092B-1CFD-4CE3-8DAC-6993DEF9686A}" dt="2021-08-17T18:36:45.032" v="9" actId="20577"/>
        <pc:sldMkLst>
          <pc:docMk/>
          <pc:sldMk cId="2985484738" sldId="261"/>
        </pc:sldMkLst>
        <pc:spChg chg="mod ord">
          <ac:chgData name="Cameron Walker" userId="PZ2vS7JDXZlPAUjlqvov4t4v3MqilY6KE8GhvmHp6UA=" providerId="None" clId="Web-{EA27092B-1CFD-4CE3-8DAC-6993DEF9686A}" dt="2021-08-17T18:35:42.374" v="3"/>
          <ac:spMkLst>
            <pc:docMk/>
            <pc:sldMk cId="2985484738" sldId="261"/>
            <ac:spMk id="2" creationId="{E876F3CE-E773-4AB8-B16C-91E522D7CF01}"/>
          </ac:spMkLst>
        </pc:spChg>
        <pc:spChg chg="mod ord">
          <ac:chgData name="Cameron Walker" userId="PZ2vS7JDXZlPAUjlqvov4t4v3MqilY6KE8GhvmHp6UA=" providerId="None" clId="Web-{EA27092B-1CFD-4CE3-8DAC-6993DEF9686A}" dt="2021-08-17T18:36:45.032" v="9" actId="20577"/>
          <ac:spMkLst>
            <pc:docMk/>
            <pc:sldMk cId="2985484738" sldId="261"/>
            <ac:spMk id="3" creationId="{28D9AA1F-28CF-44A6-9209-B737804E16E4}"/>
          </ac:spMkLst>
        </pc:spChg>
      </pc:sldChg>
      <pc:sldChg chg="modSp mod modClrScheme chgLayout">
        <pc:chgData name="Cameron Walker" userId="PZ2vS7JDXZlPAUjlqvov4t4v3MqilY6KE8GhvmHp6UA=" providerId="None" clId="Web-{EA27092B-1CFD-4CE3-8DAC-6993DEF9686A}" dt="2021-08-17T18:35:42.374" v="3"/>
        <pc:sldMkLst>
          <pc:docMk/>
          <pc:sldMk cId="708752890" sldId="262"/>
        </pc:sldMkLst>
        <pc:spChg chg="mod ord">
          <ac:chgData name="Cameron Walker" userId="PZ2vS7JDXZlPAUjlqvov4t4v3MqilY6KE8GhvmHp6UA=" providerId="None" clId="Web-{EA27092B-1CFD-4CE3-8DAC-6993DEF9686A}" dt="2021-08-17T18:35:42.374" v="3"/>
          <ac:spMkLst>
            <pc:docMk/>
            <pc:sldMk cId="708752890" sldId="262"/>
            <ac:spMk id="2" creationId="{FA1824AF-CDA7-4C07-8774-06559270C39E}"/>
          </ac:spMkLst>
        </pc:spChg>
        <pc:picChg chg="mod ord">
          <ac:chgData name="Cameron Walker" userId="PZ2vS7JDXZlPAUjlqvov4t4v3MqilY6KE8GhvmHp6UA=" providerId="None" clId="Web-{EA27092B-1CFD-4CE3-8DAC-6993DEF9686A}" dt="2021-08-17T18:35:42.374" v="3"/>
          <ac:picMkLst>
            <pc:docMk/>
            <pc:sldMk cId="708752890" sldId="262"/>
            <ac:picMk id="15" creationId="{95B999C4-E0FD-4F9A-BDD3-0390B10B36A1}"/>
          </ac:picMkLst>
        </pc:picChg>
      </pc:sldChg>
      <pc:sldChg chg="modSp mod modClrScheme chgLayout">
        <pc:chgData name="Cameron Walker" userId="PZ2vS7JDXZlPAUjlqvov4t4v3MqilY6KE8GhvmHp6UA=" providerId="None" clId="Web-{EA27092B-1CFD-4CE3-8DAC-6993DEF9686A}" dt="2021-08-17T18:36:30.219" v="8" actId="20577"/>
        <pc:sldMkLst>
          <pc:docMk/>
          <pc:sldMk cId="2902243031" sldId="263"/>
        </pc:sldMkLst>
        <pc:spChg chg="mod ord">
          <ac:chgData name="Cameron Walker" userId="PZ2vS7JDXZlPAUjlqvov4t4v3MqilY6KE8GhvmHp6UA=" providerId="None" clId="Web-{EA27092B-1CFD-4CE3-8DAC-6993DEF9686A}" dt="2021-08-17T18:35:42.374" v="3"/>
          <ac:spMkLst>
            <pc:docMk/>
            <pc:sldMk cId="2902243031" sldId="263"/>
            <ac:spMk id="2" creationId="{B7CCDE1D-CCCE-408C-9219-DB0C762F55A4}"/>
          </ac:spMkLst>
        </pc:spChg>
        <pc:spChg chg="mod ord">
          <ac:chgData name="Cameron Walker" userId="PZ2vS7JDXZlPAUjlqvov4t4v3MqilY6KE8GhvmHp6UA=" providerId="None" clId="Web-{EA27092B-1CFD-4CE3-8DAC-6993DEF9686A}" dt="2021-08-17T18:36:30.219" v="8" actId="20577"/>
          <ac:spMkLst>
            <pc:docMk/>
            <pc:sldMk cId="2902243031" sldId="263"/>
            <ac:spMk id="3" creationId="{3C4FFD04-4808-4CDC-A695-FACC5DC562F5}"/>
          </ac:spMkLst>
        </pc:spChg>
      </pc:sldChg>
      <pc:sldChg chg="modSp mod modClrScheme chgLayout">
        <pc:chgData name="Cameron Walker" userId="PZ2vS7JDXZlPAUjlqvov4t4v3MqilY6KE8GhvmHp6UA=" providerId="None" clId="Web-{EA27092B-1CFD-4CE3-8DAC-6993DEF9686A}" dt="2021-08-17T18:35:42.374" v="3"/>
        <pc:sldMkLst>
          <pc:docMk/>
          <pc:sldMk cId="3027370103" sldId="264"/>
        </pc:sldMkLst>
        <pc:picChg chg="mod ord">
          <ac:chgData name="Cameron Walker" userId="PZ2vS7JDXZlPAUjlqvov4t4v3MqilY6KE8GhvmHp6UA=" providerId="None" clId="Web-{EA27092B-1CFD-4CE3-8DAC-6993DEF9686A}" dt="2021-08-17T18:35:42.374" v="3"/>
          <ac:picMkLst>
            <pc:docMk/>
            <pc:sldMk cId="3027370103" sldId="264"/>
            <ac:picMk id="21" creationId="{926CA1DC-FCB4-4C89-B7B5-730049AF0996}"/>
          </ac:picMkLst>
        </pc:picChg>
      </pc:sldChg>
      <pc:sldChg chg="modSp mod modClrScheme chgLayout">
        <pc:chgData name="Cameron Walker" userId="PZ2vS7JDXZlPAUjlqvov4t4v3MqilY6KE8GhvmHp6UA=" providerId="None" clId="Web-{EA27092B-1CFD-4CE3-8DAC-6993DEF9686A}" dt="2021-08-17T18:35:42.374" v="3"/>
        <pc:sldMkLst>
          <pc:docMk/>
          <pc:sldMk cId="643355088" sldId="265"/>
        </pc:sldMkLst>
        <pc:picChg chg="mod ord">
          <ac:chgData name="Cameron Walker" userId="PZ2vS7JDXZlPAUjlqvov4t4v3MqilY6KE8GhvmHp6UA=" providerId="None" clId="Web-{EA27092B-1CFD-4CE3-8DAC-6993DEF9686A}" dt="2021-08-17T18:35:42.374" v="3"/>
          <ac:picMkLst>
            <pc:docMk/>
            <pc:sldMk cId="643355088" sldId="265"/>
            <ac:picMk id="21" creationId="{926CA1DC-FCB4-4C89-B7B5-730049AF0996}"/>
          </ac:picMkLst>
        </pc:picChg>
      </pc:sldChg>
      <pc:sldChg chg="delSp modSp mod modClrScheme delDesignElem chgLayout">
        <pc:chgData name="Cameron Walker" userId="PZ2vS7JDXZlPAUjlqvov4t4v3MqilY6KE8GhvmHp6UA=" providerId="None" clId="Web-{EA27092B-1CFD-4CE3-8DAC-6993DEF9686A}" dt="2021-08-17T18:37:29.033" v="14" actId="20577"/>
        <pc:sldMkLst>
          <pc:docMk/>
          <pc:sldMk cId="3183320548" sldId="266"/>
        </pc:sldMkLst>
        <pc:spChg chg="mod ord">
          <ac:chgData name="Cameron Walker" userId="PZ2vS7JDXZlPAUjlqvov4t4v3MqilY6KE8GhvmHp6UA=" providerId="None" clId="Web-{EA27092B-1CFD-4CE3-8DAC-6993DEF9686A}" dt="2021-08-17T18:37:19.392" v="12" actId="1076"/>
          <ac:spMkLst>
            <pc:docMk/>
            <pc:sldMk cId="3183320548" sldId="266"/>
            <ac:spMk id="2" creationId="{A71273B7-472B-4B2A-9AF7-2436E9404487}"/>
          </ac:spMkLst>
        </pc:spChg>
        <pc:spChg chg="mod ord">
          <ac:chgData name="Cameron Walker" userId="PZ2vS7JDXZlPAUjlqvov4t4v3MqilY6KE8GhvmHp6UA=" providerId="None" clId="Web-{EA27092B-1CFD-4CE3-8DAC-6993DEF9686A}" dt="2021-08-17T18:37:29.033" v="14" actId="20577"/>
          <ac:spMkLst>
            <pc:docMk/>
            <pc:sldMk cId="3183320548" sldId="266"/>
            <ac:spMk id="3" creationId="{A90CA0BC-7886-4D2C-9305-560EAF68CBB3}"/>
          </ac:spMkLst>
        </pc:spChg>
        <pc:spChg chg="del">
          <ac:chgData name="Cameron Walker" userId="PZ2vS7JDXZlPAUjlqvov4t4v3MqilY6KE8GhvmHp6UA=" providerId="None" clId="Web-{EA27092B-1CFD-4CE3-8DAC-6993DEF9686A}" dt="2021-08-17T18:35:03.091" v="0"/>
          <ac:spMkLst>
            <pc:docMk/>
            <pc:sldMk cId="3183320548" sldId="266"/>
            <ac:spMk id="18" creationId="{C232B152-3720-4D3B-97ED-45CE5483F16F}"/>
          </ac:spMkLst>
        </pc:spChg>
        <pc:spChg chg="del">
          <ac:chgData name="Cameron Walker" userId="PZ2vS7JDXZlPAUjlqvov4t4v3MqilY6KE8GhvmHp6UA=" providerId="None" clId="Web-{EA27092B-1CFD-4CE3-8DAC-6993DEF9686A}" dt="2021-08-17T18:35:03.091" v="0"/>
          <ac:spMkLst>
            <pc:docMk/>
            <pc:sldMk cId="3183320548" sldId="266"/>
            <ac:spMk id="19" creationId="{11BAB570-FF10-4E96-8A3F-FA9804702B89}"/>
          </ac:spMkLst>
        </pc:spChg>
        <pc:spChg chg="del">
          <ac:chgData name="Cameron Walker" userId="PZ2vS7JDXZlPAUjlqvov4t4v3MqilY6KE8GhvmHp6UA=" providerId="None" clId="Web-{EA27092B-1CFD-4CE3-8DAC-6993DEF9686A}" dt="2021-08-17T18:35:03.091" v="0"/>
          <ac:spMkLst>
            <pc:docMk/>
            <pc:sldMk cId="3183320548" sldId="266"/>
            <ac:spMk id="20" creationId="{4B9FAFB2-BEB5-4848-8018-BCAD99E2E1AA}"/>
          </ac:spMkLst>
        </pc:spChg>
        <pc:picChg chg="mod ord">
          <ac:chgData name="Cameron Walker" userId="PZ2vS7JDXZlPAUjlqvov4t4v3MqilY6KE8GhvmHp6UA=" providerId="None" clId="Web-{EA27092B-1CFD-4CE3-8DAC-6993DEF9686A}" dt="2021-08-17T18:35:42.374" v="3"/>
          <ac:picMkLst>
            <pc:docMk/>
            <pc:sldMk cId="3183320548" sldId="266"/>
            <ac:picMk id="6" creationId="{8DE6F036-6813-4859-924B-017B7EC586FB}"/>
          </ac:picMkLst>
        </pc:picChg>
      </pc:sldChg>
      <pc:sldChg chg="mod modClrScheme chgLayout">
        <pc:chgData name="Cameron Walker" userId="PZ2vS7JDXZlPAUjlqvov4t4v3MqilY6KE8GhvmHp6UA=" providerId="None" clId="Web-{EA27092B-1CFD-4CE3-8DAC-6993DEF9686A}" dt="2021-08-17T18:35:42.374" v="3"/>
        <pc:sldMkLst>
          <pc:docMk/>
          <pc:sldMk cId="3827772330" sldId="267"/>
        </pc:sldMkLst>
      </pc:sldChg>
      <pc:sldChg chg="modSp mod modClrScheme chgLayout">
        <pc:chgData name="Cameron Walker" userId="PZ2vS7JDXZlPAUjlqvov4t4v3MqilY6KE8GhvmHp6UA=" providerId="None" clId="Web-{EA27092B-1CFD-4CE3-8DAC-6993DEF9686A}" dt="2021-08-17T18:37:57.174" v="18" actId="20577"/>
        <pc:sldMkLst>
          <pc:docMk/>
          <pc:sldMk cId="2036640393" sldId="268"/>
        </pc:sldMkLst>
        <pc:spChg chg="mod ord">
          <ac:chgData name="Cameron Walker" userId="PZ2vS7JDXZlPAUjlqvov4t4v3MqilY6KE8GhvmHp6UA=" providerId="None" clId="Web-{EA27092B-1CFD-4CE3-8DAC-6993DEF9686A}" dt="2021-08-17T18:35:42.374" v="3"/>
          <ac:spMkLst>
            <pc:docMk/>
            <pc:sldMk cId="2036640393" sldId="268"/>
            <ac:spMk id="2" creationId="{BA0814B0-41C9-4595-BB6D-530E4E73F748}"/>
          </ac:spMkLst>
        </pc:spChg>
        <pc:spChg chg="mod ord">
          <ac:chgData name="Cameron Walker" userId="PZ2vS7JDXZlPAUjlqvov4t4v3MqilY6KE8GhvmHp6UA=" providerId="None" clId="Web-{EA27092B-1CFD-4CE3-8DAC-6993DEF9686A}" dt="2021-08-17T18:37:57.174" v="18" actId="20577"/>
          <ac:spMkLst>
            <pc:docMk/>
            <pc:sldMk cId="2036640393" sldId="268"/>
            <ac:spMk id="3" creationId="{E52245CA-CFA2-4D67-A043-C02F2E01A63D}"/>
          </ac:spMkLst>
        </pc:spChg>
      </pc:sldChg>
      <pc:sldMasterChg chg="del delSldLayout">
        <pc:chgData name="Cameron Walker" userId="PZ2vS7JDXZlPAUjlqvov4t4v3MqilY6KE8GhvmHp6UA=" providerId="None" clId="Web-{EA27092B-1CFD-4CE3-8DAC-6993DEF9686A}" dt="2021-08-17T18:35:03.091" v="0"/>
        <pc:sldMasterMkLst>
          <pc:docMk/>
          <pc:sldMasterMk cId="2833389656" sldId="2147483648"/>
        </pc:sldMasterMkLst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583246629" sldId="2147483649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3985428005" sldId="2147483650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3103779964" sldId="2147483651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2302250982" sldId="2147483652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3703579718" sldId="2147483653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617514911" sldId="2147483654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887588874" sldId="2147483655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953287926" sldId="2147483656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2186832583" sldId="2147483657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3696801901" sldId="2147483658"/>
          </pc:sldLayoutMkLst>
        </pc:sldLayoutChg>
        <pc:sldLayoutChg chg="del">
          <pc:chgData name="Cameron Walker" userId="PZ2vS7JDXZlPAUjlqvov4t4v3MqilY6KE8GhvmHp6UA=" providerId="None" clId="Web-{EA27092B-1CFD-4CE3-8DAC-6993DEF9686A}" dt="2021-08-17T18:35:03.091" v="0"/>
          <pc:sldLayoutMkLst>
            <pc:docMk/>
            <pc:sldMasterMk cId="2833389656" sldId="2147483648"/>
            <pc:sldLayoutMk cId="1097052377" sldId="2147483659"/>
          </pc:sldLayoutMkLst>
        </pc:sldLayoutChg>
      </pc:sldMasterChg>
      <pc:sldMasterChg chg="add del addSldLayout delSldLayout modSldLayout">
        <pc:chgData name="Cameron Walker" userId="PZ2vS7JDXZlPAUjlqvov4t4v3MqilY6KE8GhvmHp6UA=" providerId="None" clId="Web-{EA27092B-1CFD-4CE3-8DAC-6993DEF9686A}" dt="2021-08-17T18:35:19.967" v="1"/>
        <pc:sldMasterMkLst>
          <pc:docMk/>
          <pc:sldMasterMk cId="3216067797" sldId="2147483660"/>
        </pc:sldMasterMkLst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2787943173" sldId="2147483661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2767397104" sldId="2147483662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3603862904" sldId="2147483663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3771053987" sldId="2147483664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478790266" sldId="2147483665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3652032573" sldId="2147483666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3361913775" sldId="2147483667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2961811385" sldId="2147483668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2590267468" sldId="2147483669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3757709342" sldId="2147483670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19.967" v="1"/>
          <pc:sldLayoutMkLst>
            <pc:docMk/>
            <pc:sldMasterMk cId="3216067797" sldId="2147483660"/>
            <pc:sldLayoutMk cId="1335812407" sldId="2147483671"/>
          </pc:sldLayoutMkLst>
        </pc:sldLayoutChg>
      </pc:sldMasterChg>
      <pc:sldMasterChg chg="add del addSldLayout delSldLayout modSldLayout">
        <pc:chgData name="Cameron Walker" userId="PZ2vS7JDXZlPAUjlqvov4t4v3MqilY6KE8GhvmHp6UA=" providerId="None" clId="Web-{EA27092B-1CFD-4CE3-8DAC-6993DEF9686A}" dt="2021-08-17T18:35:32.123" v="2"/>
        <pc:sldMasterMkLst>
          <pc:docMk/>
          <pc:sldMasterMk cId="224297478" sldId="2147483672"/>
        </pc:sldMasterMkLst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386594833" sldId="2147483673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1803477219" sldId="2147483674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859180843" sldId="2147483675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2497949247" sldId="2147483676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1239568814" sldId="2147483677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672935695" sldId="2147483678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3332414962" sldId="2147483679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4247962121" sldId="2147483680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4222666812" sldId="2147483681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783858880" sldId="2147483682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32.123" v="2"/>
          <pc:sldLayoutMkLst>
            <pc:docMk/>
            <pc:sldMasterMk cId="224297478" sldId="2147483672"/>
            <pc:sldLayoutMk cId="2235685431" sldId="2147483683"/>
          </pc:sldLayoutMkLst>
        </pc:sldLayoutChg>
      </pc:sldMasterChg>
      <pc:sldMasterChg chg="add del addSldLayout delSldLayout modSldLayout">
        <pc:chgData name="Cameron Walker" userId="PZ2vS7JDXZlPAUjlqvov4t4v3MqilY6KE8GhvmHp6UA=" providerId="None" clId="Web-{EA27092B-1CFD-4CE3-8DAC-6993DEF9686A}" dt="2021-08-17T18:35:42.374" v="3"/>
        <pc:sldMasterMkLst>
          <pc:docMk/>
          <pc:sldMasterMk cId="3841851020" sldId="2147483684"/>
        </pc:sldMasterMkLst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1236712508" sldId="2147483685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3622198424" sldId="2147483686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854403435" sldId="2147483687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1246159278" sldId="2147483688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305991482" sldId="2147483689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4293082225" sldId="2147483690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218798267" sldId="2147483691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152583901" sldId="2147483692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3045398902" sldId="2147483693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1739513199" sldId="2147483694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738085197" sldId="2147483695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060195479" sldId="2147483696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1878693744" sldId="2147483697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052499875" sldId="2147483698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2438452426" sldId="2147483699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4257309138" sldId="2147483700"/>
          </pc:sldLayoutMkLst>
        </pc:sldLayoutChg>
        <pc:sldLayoutChg chg="add del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3841851020" sldId="2147483684"/>
            <pc:sldLayoutMk cId="452611032" sldId="2147483701"/>
          </pc:sldLayoutMkLst>
        </pc:sldLayoutChg>
      </pc:sldMasterChg>
      <pc:sldMasterChg chg="add addSldLayout modSldLayout">
        <pc:chgData name="Cameron Walker" userId="PZ2vS7JDXZlPAUjlqvov4t4v3MqilY6KE8GhvmHp6UA=" providerId="None" clId="Web-{EA27092B-1CFD-4CE3-8DAC-6993DEF9686A}" dt="2021-08-17T18:35:42.374" v="3"/>
        <pc:sldMasterMkLst>
          <pc:docMk/>
          <pc:sldMasterMk cId="2938163434" sldId="2147483702"/>
        </pc:sldMasterMkLst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2328826651" sldId="2147483703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136926503" sldId="2147483704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1079143921" sldId="2147483705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1759918695" sldId="2147483706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1711873959" sldId="2147483707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412066712" sldId="2147483708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224660271" sldId="2147483709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2245447834" sldId="2147483710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147376480" sldId="2147483711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1819786230" sldId="2147483712"/>
          </pc:sldLayoutMkLst>
        </pc:sldLayoutChg>
        <pc:sldLayoutChg chg="add mod replId">
          <pc:chgData name="Cameron Walker" userId="PZ2vS7JDXZlPAUjlqvov4t4v3MqilY6KE8GhvmHp6UA=" providerId="None" clId="Web-{EA27092B-1CFD-4CE3-8DAC-6993DEF9686A}" dt="2021-08-17T18:35:42.374" v="3"/>
          <pc:sldLayoutMkLst>
            <pc:docMk/>
            <pc:sldMasterMk cId="2938163434" sldId="2147483702"/>
            <pc:sldLayoutMk cId="3289889920" sldId="2147483713"/>
          </pc:sldLayoutMkLst>
        </pc:sldLayoutChg>
      </pc:sldMasterChg>
    </pc:docChg>
  </pc:docChgLst>
  <pc:docChgLst>
    <pc:chgData name="Cameron Walker" clId="Web-{CDBEA6A0-0064-40FC-82C2-97FC036BC3A8}"/>
    <pc:docChg chg="modSld">
      <pc:chgData name="Cameron Walker" userId="" providerId="" clId="Web-{CDBEA6A0-0064-40FC-82C2-97FC036BC3A8}" dt="2021-08-18T16:11:23.260" v="2"/>
      <pc:docMkLst>
        <pc:docMk/>
      </pc:docMkLst>
      <pc:sldChg chg="addSp delSp modSp">
        <pc:chgData name="Cameron Walker" userId="" providerId="" clId="Web-{CDBEA6A0-0064-40FC-82C2-97FC036BC3A8}" dt="2021-08-18T16:11:23.260" v="2"/>
        <pc:sldMkLst>
          <pc:docMk/>
          <pc:sldMk cId="4006427141" sldId="259"/>
        </pc:sldMkLst>
        <pc:spChg chg="add del mod">
          <ac:chgData name="Cameron Walker" userId="" providerId="" clId="Web-{CDBEA6A0-0064-40FC-82C2-97FC036BC3A8}" dt="2021-08-18T16:11:23.260" v="2"/>
          <ac:spMkLst>
            <pc:docMk/>
            <pc:sldMk cId="4006427141" sldId="259"/>
            <ac:spMk id="3" creationId="{80D3DFE3-E57D-4B88-A4E6-B8516E2E2EE2}"/>
          </ac:spMkLst>
        </pc:spChg>
        <pc:picChg chg="add del mod">
          <ac:chgData name="Cameron Walker" userId="" providerId="" clId="Web-{CDBEA6A0-0064-40FC-82C2-97FC036BC3A8}" dt="2021-08-18T16:11:23.260" v="2"/>
          <ac:picMkLst>
            <pc:docMk/>
            <pc:sldMk cId="4006427141" sldId="259"/>
            <ac:picMk id="16" creationId="{6909CBF6-5915-488C-9496-7DDBE56D7907}"/>
          </ac:picMkLst>
        </pc:picChg>
      </pc:sldChg>
    </pc:docChg>
  </pc:docChgLst>
  <pc:docChgLst>
    <pc:chgData name="Cameron Walker" clId="Web-{64B6A2F9-012F-46A7-8AD0-5613E361520D}"/>
    <pc:docChg chg="addSld modSld sldOrd">
      <pc:chgData name="Cameron Walker" userId="" providerId="" clId="Web-{64B6A2F9-012F-46A7-8AD0-5613E361520D}" dt="2021-08-11T19:22:01.408" v="303"/>
      <pc:docMkLst>
        <pc:docMk/>
      </pc:docMkLst>
      <pc:sldChg chg="ord">
        <pc:chgData name="Cameron Walker" userId="" providerId="" clId="Web-{64B6A2F9-012F-46A7-8AD0-5613E361520D}" dt="2021-08-11T19:22:01.408" v="303"/>
        <pc:sldMkLst>
          <pc:docMk/>
          <pc:sldMk cId="3563189787" sldId="258"/>
        </pc:sldMkLst>
      </pc:sldChg>
      <pc:sldChg chg="modSp">
        <pc:chgData name="Cameron Walker" userId="" providerId="" clId="Web-{64B6A2F9-012F-46A7-8AD0-5613E361520D}" dt="2021-08-11T14:20:46.013" v="39" actId="20577"/>
        <pc:sldMkLst>
          <pc:docMk/>
          <pc:sldMk cId="2985484738" sldId="261"/>
        </pc:sldMkLst>
        <pc:spChg chg="mod">
          <ac:chgData name="Cameron Walker" userId="" providerId="" clId="Web-{64B6A2F9-012F-46A7-8AD0-5613E361520D}" dt="2021-08-11T14:20:46.013" v="39" actId="20577"/>
          <ac:spMkLst>
            <pc:docMk/>
            <pc:sldMk cId="2985484738" sldId="261"/>
            <ac:spMk id="3" creationId="{28D9AA1F-28CF-44A6-9209-B737804E16E4}"/>
          </ac:spMkLst>
        </pc:spChg>
      </pc:sldChg>
      <pc:sldChg chg="ord">
        <pc:chgData name="Cameron Walker" userId="" providerId="" clId="Web-{64B6A2F9-012F-46A7-8AD0-5613E361520D}" dt="2021-08-11T19:21:59.158" v="302"/>
        <pc:sldMkLst>
          <pc:docMk/>
          <pc:sldMk cId="708752890" sldId="262"/>
        </pc:sldMkLst>
      </pc:sldChg>
      <pc:sldChg chg="modSp">
        <pc:chgData name="Cameron Walker" userId="" providerId="" clId="Web-{64B6A2F9-012F-46A7-8AD0-5613E361520D}" dt="2021-08-11T14:20:22.888" v="36" actId="20577"/>
        <pc:sldMkLst>
          <pc:docMk/>
          <pc:sldMk cId="2902243031" sldId="263"/>
        </pc:sldMkLst>
        <pc:spChg chg="mod">
          <ac:chgData name="Cameron Walker" userId="" providerId="" clId="Web-{64B6A2F9-012F-46A7-8AD0-5613E361520D}" dt="2021-08-11T14:20:22.888" v="36" actId="20577"/>
          <ac:spMkLst>
            <pc:docMk/>
            <pc:sldMk cId="2902243031" sldId="263"/>
            <ac:spMk id="3" creationId="{3C4FFD04-4808-4CDC-A695-FACC5DC562F5}"/>
          </ac:spMkLst>
        </pc:spChg>
      </pc:sldChg>
      <pc:sldChg chg="addSp modSp new">
        <pc:chgData name="Cameron Walker" userId="" providerId="" clId="Web-{64B6A2F9-012F-46A7-8AD0-5613E361520D}" dt="2021-08-11T14:23:09.719" v="47" actId="1076"/>
        <pc:sldMkLst>
          <pc:docMk/>
          <pc:sldMk cId="3827772330" sldId="267"/>
        </pc:sldMkLst>
        <pc:picChg chg="add mod">
          <ac:chgData name="Cameron Walker" userId="" providerId="" clId="Web-{64B6A2F9-012F-46A7-8AD0-5613E361520D}" dt="2021-08-11T14:23:09.719" v="47" actId="1076"/>
          <ac:picMkLst>
            <pc:docMk/>
            <pc:sldMk cId="3827772330" sldId="267"/>
            <ac:picMk id="2" creationId="{4F069107-5D85-4AA9-A063-496B384EDC62}"/>
          </ac:picMkLst>
        </pc:picChg>
      </pc:sldChg>
      <pc:sldChg chg="modSp new">
        <pc:chgData name="Cameron Walker" userId="" providerId="" clId="Web-{64B6A2F9-012F-46A7-8AD0-5613E361520D}" dt="2021-08-11T19:20:26.343" v="301" actId="20577"/>
        <pc:sldMkLst>
          <pc:docMk/>
          <pc:sldMk cId="2036640393" sldId="268"/>
        </pc:sldMkLst>
        <pc:spChg chg="mod">
          <ac:chgData name="Cameron Walker" userId="" providerId="" clId="Web-{64B6A2F9-012F-46A7-8AD0-5613E361520D}" dt="2021-08-11T19:16:31.541" v="223" actId="20577"/>
          <ac:spMkLst>
            <pc:docMk/>
            <pc:sldMk cId="2036640393" sldId="268"/>
            <ac:spMk id="2" creationId="{BA0814B0-41C9-4595-BB6D-530E4E73F748}"/>
          </ac:spMkLst>
        </pc:spChg>
        <pc:spChg chg="mod">
          <ac:chgData name="Cameron Walker" userId="" providerId="" clId="Web-{64B6A2F9-012F-46A7-8AD0-5613E361520D}" dt="2021-08-11T19:20:26.343" v="301" actId="20577"/>
          <ac:spMkLst>
            <pc:docMk/>
            <pc:sldMk cId="2036640393" sldId="268"/>
            <ac:spMk id="3" creationId="{E52245CA-CFA2-4D67-A043-C02F2E01A63D}"/>
          </ac:spMkLst>
        </pc:spChg>
      </pc:sldChg>
    </pc:docChg>
  </pc:docChgLst>
  <pc:docChgLst>
    <pc:chgData name="Cameron Walker" userId="b8a41400-e802-4b67-8525-fec14d36fcbc" providerId="ADAL" clId="{0CDCA822-DC8F-4FEC-99F6-8221E26713D8}"/>
    <pc:docChg chg="undo custSel addSld delSld modSld sldOrd">
      <pc:chgData name="Cameron Walker" userId="b8a41400-e802-4b67-8525-fec14d36fcbc" providerId="ADAL" clId="{0CDCA822-DC8F-4FEC-99F6-8221E26713D8}" dt="2021-08-11T13:21:21.165" v="222" actId="47"/>
      <pc:docMkLst>
        <pc:docMk/>
      </pc:docMkLst>
      <pc:sldChg chg="del">
        <pc:chgData name="Cameron Walker" userId="b8a41400-e802-4b67-8525-fec14d36fcbc" providerId="ADAL" clId="{0CDCA822-DC8F-4FEC-99F6-8221E26713D8}" dt="2021-08-06T16:42:51.392" v="7" actId="47"/>
        <pc:sldMkLst>
          <pc:docMk/>
          <pc:sldMk cId="2182000734" sldId="257"/>
        </pc:sldMkLst>
      </pc:sldChg>
      <pc:sldChg chg="modSp mod">
        <pc:chgData name="Cameron Walker" userId="b8a41400-e802-4b67-8525-fec14d36fcbc" providerId="ADAL" clId="{0CDCA822-DC8F-4FEC-99F6-8221E26713D8}" dt="2021-08-06T16:13:53.549" v="6" actId="113"/>
        <pc:sldMkLst>
          <pc:docMk/>
          <pc:sldMk cId="3563189787" sldId="258"/>
        </pc:sldMkLst>
        <pc:spChg chg="mod">
          <ac:chgData name="Cameron Walker" userId="b8a41400-e802-4b67-8525-fec14d36fcbc" providerId="ADAL" clId="{0CDCA822-DC8F-4FEC-99F6-8221E26713D8}" dt="2021-08-06T16:13:53.549" v="6" actId="113"/>
          <ac:spMkLst>
            <pc:docMk/>
            <pc:sldMk cId="3563189787" sldId="258"/>
            <ac:spMk id="2" creationId="{4CE9D52C-58A0-46F8-AA36-F08A8CF53C33}"/>
          </ac:spMkLst>
        </pc:spChg>
      </pc:sldChg>
      <pc:sldChg chg="addSp delSp modSp mod modClrScheme chgLayout">
        <pc:chgData name="Cameron Walker" userId="b8a41400-e802-4b67-8525-fec14d36fcbc" providerId="ADAL" clId="{0CDCA822-DC8F-4FEC-99F6-8221E26713D8}" dt="2021-08-06T18:22:34.471" v="211" actId="14100"/>
        <pc:sldMkLst>
          <pc:docMk/>
          <pc:sldMk cId="4006427141" sldId="259"/>
        </pc:sldMkLst>
        <pc:spChg chg="del mod ord">
          <ac:chgData name="Cameron Walker" userId="b8a41400-e802-4b67-8525-fec14d36fcbc" providerId="ADAL" clId="{0CDCA822-DC8F-4FEC-99F6-8221E26713D8}" dt="2021-08-06T18:21:01.631" v="196" actId="478"/>
          <ac:spMkLst>
            <pc:docMk/>
            <pc:sldMk cId="4006427141" sldId="259"/>
            <ac:spMk id="2" creationId="{6A816610-9066-4467-806F-DB620FA5DCF5}"/>
          </ac:spMkLst>
        </pc:spChg>
        <pc:spChg chg="del mod ord">
          <ac:chgData name="Cameron Walker" userId="b8a41400-e802-4b67-8525-fec14d36fcbc" providerId="ADAL" clId="{0CDCA822-DC8F-4FEC-99F6-8221E26713D8}" dt="2021-08-06T18:12:49.083" v="163" actId="700"/>
          <ac:spMkLst>
            <pc:docMk/>
            <pc:sldMk cId="4006427141" sldId="259"/>
            <ac:spMk id="3" creationId="{E7D45022-3D82-4374-8846-27FF48AB576C}"/>
          </ac:spMkLst>
        </pc:spChg>
        <pc:spChg chg="add del mod ord">
          <ac:chgData name="Cameron Walker" userId="b8a41400-e802-4b67-8525-fec14d36fcbc" providerId="ADAL" clId="{0CDCA822-DC8F-4FEC-99F6-8221E26713D8}" dt="2021-08-06T18:16:11.811" v="164"/>
          <ac:spMkLst>
            <pc:docMk/>
            <pc:sldMk cId="4006427141" sldId="259"/>
            <ac:spMk id="4" creationId="{39C71F5C-3394-48E3-B54D-7F04698568A8}"/>
          </ac:spMkLst>
        </pc:spChg>
        <pc:spChg chg="add del mod ord">
          <ac:chgData name="Cameron Walker" userId="b8a41400-e802-4b67-8525-fec14d36fcbc" providerId="ADAL" clId="{0CDCA822-DC8F-4FEC-99F6-8221E26713D8}" dt="2021-08-06T18:16:28.110" v="165" actId="700"/>
          <ac:spMkLst>
            <pc:docMk/>
            <pc:sldMk cId="4006427141" sldId="259"/>
            <ac:spMk id="5" creationId="{5E89C2FD-2043-42DF-BB8A-E36EC30D033D}"/>
          </ac:spMkLst>
        </pc:spChg>
        <pc:spChg chg="add del mod">
          <ac:chgData name="Cameron Walker" userId="b8a41400-e802-4b67-8525-fec14d36fcbc" providerId="ADAL" clId="{0CDCA822-DC8F-4FEC-99F6-8221E26713D8}" dt="2021-08-06T18:20:05.294" v="193"/>
          <ac:spMkLst>
            <pc:docMk/>
            <pc:sldMk cId="4006427141" sldId="259"/>
            <ac:spMk id="8" creationId="{0AC7D767-275B-46EA-A0A8-035595FD3770}"/>
          </ac:spMkLst>
        </pc:spChg>
        <pc:spChg chg="add del mod">
          <ac:chgData name="Cameron Walker" userId="b8a41400-e802-4b67-8525-fec14d36fcbc" providerId="ADAL" clId="{0CDCA822-DC8F-4FEC-99F6-8221E26713D8}" dt="2021-08-06T18:21:07.607" v="197" actId="478"/>
          <ac:spMkLst>
            <pc:docMk/>
            <pc:sldMk cId="4006427141" sldId="259"/>
            <ac:spMk id="12" creationId="{5D8DA30D-27FF-43EE-8FDF-A4AA6DE22241}"/>
          </ac:spMkLst>
        </pc:spChg>
        <pc:spChg chg="add del mod">
          <ac:chgData name="Cameron Walker" userId="b8a41400-e802-4b67-8525-fec14d36fcbc" providerId="ADAL" clId="{0CDCA822-DC8F-4FEC-99F6-8221E26713D8}" dt="2021-08-06T18:22:21.841" v="208" actId="22"/>
          <ac:spMkLst>
            <pc:docMk/>
            <pc:sldMk cId="4006427141" sldId="259"/>
            <ac:spMk id="14" creationId="{CDE1FCFC-F686-4F17-866D-2411E7C69CD9}"/>
          </ac:spMkLst>
        </pc:spChg>
        <pc:graphicFrameChg chg="add del mod ord">
          <ac:chgData name="Cameron Walker" userId="b8a41400-e802-4b67-8525-fec14d36fcbc" providerId="ADAL" clId="{0CDCA822-DC8F-4FEC-99F6-8221E26713D8}" dt="2021-08-06T18:17:26.112" v="170" actId="478"/>
          <ac:graphicFrameMkLst>
            <pc:docMk/>
            <pc:sldMk cId="4006427141" sldId="259"/>
            <ac:graphicFrameMk id="6" creationId="{FCB51CF6-F1A6-4EDF-8E64-D9C21FB0582A}"/>
          </ac:graphicFrameMkLst>
        </pc:graphicFrameChg>
        <pc:graphicFrameChg chg="add del mod">
          <ac:chgData name="Cameron Walker" userId="b8a41400-e802-4b67-8525-fec14d36fcbc" providerId="ADAL" clId="{0CDCA822-DC8F-4FEC-99F6-8221E26713D8}" dt="2021-08-06T18:19:05.512" v="192"/>
          <ac:graphicFrameMkLst>
            <pc:docMk/>
            <pc:sldMk cId="4006427141" sldId="259"/>
            <ac:graphicFrameMk id="9" creationId="{47DE128A-FC39-4805-AF78-F0F379BD4D55}"/>
          </ac:graphicFrameMkLst>
        </pc:graphicFrameChg>
        <pc:graphicFrameChg chg="add del mod">
          <ac:chgData name="Cameron Walker" userId="b8a41400-e802-4b67-8525-fec14d36fcbc" providerId="ADAL" clId="{0CDCA822-DC8F-4FEC-99F6-8221E26713D8}" dt="2021-08-06T18:22:19.379" v="207" actId="478"/>
          <ac:graphicFrameMkLst>
            <pc:docMk/>
            <pc:sldMk cId="4006427141" sldId="259"/>
            <ac:graphicFrameMk id="10" creationId="{A0DECB45-1624-4E75-A238-067B89DCD37C}"/>
          </ac:graphicFrameMkLst>
        </pc:graphicFrameChg>
        <pc:picChg chg="add mod ord">
          <ac:chgData name="Cameron Walker" userId="b8a41400-e802-4b67-8525-fec14d36fcbc" providerId="ADAL" clId="{0CDCA822-DC8F-4FEC-99F6-8221E26713D8}" dt="2021-08-06T18:22:34.471" v="211" actId="14100"/>
          <ac:picMkLst>
            <pc:docMk/>
            <pc:sldMk cId="4006427141" sldId="259"/>
            <ac:picMk id="16" creationId="{6909CBF6-5915-488C-9496-7DDBE56D7907}"/>
          </ac:picMkLst>
        </pc:picChg>
      </pc:sldChg>
      <pc:sldChg chg="del">
        <pc:chgData name="Cameron Walker" userId="b8a41400-e802-4b67-8525-fec14d36fcbc" providerId="ADAL" clId="{0CDCA822-DC8F-4FEC-99F6-8221E26713D8}" dt="2021-08-11T13:21:21.165" v="222" actId="47"/>
        <pc:sldMkLst>
          <pc:docMk/>
          <pc:sldMk cId="1373877537" sldId="260"/>
        </pc:sldMkLst>
      </pc:sldChg>
      <pc:sldChg chg="modSp mod">
        <pc:chgData name="Cameron Walker" userId="b8a41400-e802-4b67-8525-fec14d36fcbc" providerId="ADAL" clId="{0CDCA822-DC8F-4FEC-99F6-8221E26713D8}" dt="2021-08-06T16:52:05.412" v="127" actId="20577"/>
        <pc:sldMkLst>
          <pc:docMk/>
          <pc:sldMk cId="2985484738" sldId="261"/>
        </pc:sldMkLst>
        <pc:spChg chg="mod">
          <ac:chgData name="Cameron Walker" userId="b8a41400-e802-4b67-8525-fec14d36fcbc" providerId="ADAL" clId="{0CDCA822-DC8F-4FEC-99F6-8221E26713D8}" dt="2021-08-06T16:52:05.412" v="127" actId="20577"/>
          <ac:spMkLst>
            <pc:docMk/>
            <pc:sldMk cId="2985484738" sldId="261"/>
            <ac:spMk id="3" creationId="{28D9AA1F-28CF-44A6-9209-B737804E16E4}"/>
          </ac:spMkLst>
        </pc:spChg>
      </pc:sldChg>
      <pc:sldChg chg="addSp delSp modSp mod">
        <pc:chgData name="Cameron Walker" userId="b8a41400-e802-4b67-8525-fec14d36fcbc" providerId="ADAL" clId="{0CDCA822-DC8F-4FEC-99F6-8221E26713D8}" dt="2021-08-06T18:11:06.504" v="153" actId="1076"/>
        <pc:sldMkLst>
          <pc:docMk/>
          <pc:sldMk cId="708752890" sldId="262"/>
        </pc:sldMkLst>
        <pc:spChg chg="mod">
          <ac:chgData name="Cameron Walker" userId="b8a41400-e802-4b67-8525-fec14d36fcbc" providerId="ADAL" clId="{0CDCA822-DC8F-4FEC-99F6-8221E26713D8}" dt="2021-08-06T18:10:54.395" v="150" actId="20577"/>
          <ac:spMkLst>
            <pc:docMk/>
            <pc:sldMk cId="708752890" sldId="262"/>
            <ac:spMk id="2" creationId="{FA1824AF-CDA7-4C07-8774-06559270C39E}"/>
          </ac:spMkLst>
        </pc:spChg>
        <pc:spChg chg="add del mod">
          <ac:chgData name="Cameron Walker" userId="b8a41400-e802-4b67-8525-fec14d36fcbc" providerId="ADAL" clId="{0CDCA822-DC8F-4FEC-99F6-8221E26713D8}" dt="2021-08-06T18:10:48.541" v="149" actId="22"/>
          <ac:spMkLst>
            <pc:docMk/>
            <pc:sldMk cId="708752890" sldId="262"/>
            <ac:spMk id="11" creationId="{40CE7B50-4E5F-4815-9101-A11CCB409D19}"/>
          </ac:spMkLst>
        </pc:spChg>
        <pc:picChg chg="del">
          <ac:chgData name="Cameron Walker" userId="b8a41400-e802-4b67-8525-fec14d36fcbc" providerId="ADAL" clId="{0CDCA822-DC8F-4FEC-99F6-8221E26713D8}" dt="2021-08-06T18:10:44.632" v="148" actId="478"/>
          <ac:picMkLst>
            <pc:docMk/>
            <pc:sldMk cId="708752890" sldId="262"/>
            <ac:picMk id="5" creationId="{981696F8-BB22-45F5-A755-627421570CDD}"/>
          </ac:picMkLst>
        </pc:picChg>
        <pc:picChg chg="add mod ord">
          <ac:chgData name="Cameron Walker" userId="b8a41400-e802-4b67-8525-fec14d36fcbc" providerId="ADAL" clId="{0CDCA822-DC8F-4FEC-99F6-8221E26713D8}" dt="2021-08-06T18:11:06.504" v="153" actId="1076"/>
          <ac:picMkLst>
            <pc:docMk/>
            <pc:sldMk cId="708752890" sldId="262"/>
            <ac:picMk id="15" creationId="{95B999C4-E0FD-4F9A-BDD3-0390B10B36A1}"/>
          </ac:picMkLst>
        </pc:picChg>
      </pc:sldChg>
      <pc:sldChg chg="modSp mod">
        <pc:chgData name="Cameron Walker" userId="b8a41400-e802-4b67-8525-fec14d36fcbc" providerId="ADAL" clId="{0CDCA822-DC8F-4FEC-99F6-8221E26713D8}" dt="2021-08-06T16:51:11.041" v="110" actId="20577"/>
        <pc:sldMkLst>
          <pc:docMk/>
          <pc:sldMk cId="2902243031" sldId="263"/>
        </pc:sldMkLst>
        <pc:spChg chg="mod">
          <ac:chgData name="Cameron Walker" userId="b8a41400-e802-4b67-8525-fec14d36fcbc" providerId="ADAL" clId="{0CDCA822-DC8F-4FEC-99F6-8221E26713D8}" dt="2021-08-06T16:51:11.041" v="110" actId="20577"/>
          <ac:spMkLst>
            <pc:docMk/>
            <pc:sldMk cId="2902243031" sldId="263"/>
            <ac:spMk id="3" creationId="{3C4FFD04-4808-4CDC-A695-FACC5DC562F5}"/>
          </ac:spMkLst>
        </pc:spChg>
      </pc:sldChg>
      <pc:sldChg chg="ord">
        <pc:chgData name="Cameron Walker" userId="b8a41400-e802-4b67-8525-fec14d36fcbc" providerId="ADAL" clId="{0CDCA822-DC8F-4FEC-99F6-8221E26713D8}" dt="2021-08-11T13:13:09.802" v="220"/>
        <pc:sldMkLst>
          <pc:docMk/>
          <pc:sldMk cId="643355088" sldId="265"/>
        </pc:sldMkLst>
      </pc:sldChg>
      <pc:sldChg chg="addSp delSp modSp mod setBg">
        <pc:chgData name="Cameron Walker" userId="b8a41400-e802-4b67-8525-fec14d36fcbc" providerId="ADAL" clId="{0CDCA822-DC8F-4FEC-99F6-8221E26713D8}" dt="2021-08-06T18:12:11.167" v="162" actId="20577"/>
        <pc:sldMkLst>
          <pc:docMk/>
          <pc:sldMk cId="3183320548" sldId="266"/>
        </pc:sldMkLst>
        <pc:spChg chg="mod">
          <ac:chgData name="Cameron Walker" userId="b8a41400-e802-4b67-8525-fec14d36fcbc" providerId="ADAL" clId="{0CDCA822-DC8F-4FEC-99F6-8221E26713D8}" dt="2021-08-06T16:13:30.612" v="4" actId="26606"/>
          <ac:spMkLst>
            <pc:docMk/>
            <pc:sldMk cId="3183320548" sldId="266"/>
            <ac:spMk id="2" creationId="{A71273B7-472B-4B2A-9AF7-2436E9404487}"/>
          </ac:spMkLst>
        </pc:spChg>
        <pc:spChg chg="mod">
          <ac:chgData name="Cameron Walker" userId="b8a41400-e802-4b67-8525-fec14d36fcbc" providerId="ADAL" clId="{0CDCA822-DC8F-4FEC-99F6-8221E26713D8}" dt="2021-08-06T18:12:11.167" v="162" actId="20577"/>
          <ac:spMkLst>
            <pc:docMk/>
            <pc:sldMk cId="3183320548" sldId="266"/>
            <ac:spMk id="3" creationId="{A90CA0BC-7886-4D2C-9305-560EAF68CBB3}"/>
          </ac:spMkLst>
        </pc:spChg>
        <pc:spChg chg="add del">
          <ac:chgData name="Cameron Walker" userId="b8a41400-e802-4b67-8525-fec14d36fcbc" providerId="ADAL" clId="{0CDCA822-DC8F-4FEC-99F6-8221E26713D8}" dt="2021-08-06T16:13:23.456" v="1" actId="26606"/>
          <ac:spMkLst>
            <pc:docMk/>
            <pc:sldMk cId="3183320548" sldId="266"/>
            <ac:spMk id="11" creationId="{5E39A796-BE83-48B1-B33F-35C4A32AAB57}"/>
          </ac:spMkLst>
        </pc:spChg>
        <pc:spChg chg="add del">
          <ac:chgData name="Cameron Walker" userId="b8a41400-e802-4b67-8525-fec14d36fcbc" providerId="ADAL" clId="{0CDCA822-DC8F-4FEC-99F6-8221E26713D8}" dt="2021-08-06T16:13:23.456" v="1" actId="26606"/>
          <ac:spMkLst>
            <pc:docMk/>
            <pc:sldMk cId="3183320548" sldId="266"/>
            <ac:spMk id="13" creationId="{72F84B47-E267-4194-8194-831DB7B5547F}"/>
          </ac:spMkLst>
        </pc:spChg>
        <pc:spChg chg="add del">
          <ac:chgData name="Cameron Walker" userId="b8a41400-e802-4b67-8525-fec14d36fcbc" providerId="ADAL" clId="{0CDCA822-DC8F-4FEC-99F6-8221E26713D8}" dt="2021-08-06T16:13:30.602" v="3" actId="26606"/>
          <ac:spMkLst>
            <pc:docMk/>
            <pc:sldMk cId="3183320548" sldId="266"/>
            <ac:spMk id="15" creationId="{2B97F24A-32CE-4C1C-A50D-3016B394DCFB}"/>
          </ac:spMkLst>
        </pc:spChg>
        <pc:spChg chg="add del">
          <ac:chgData name="Cameron Walker" userId="b8a41400-e802-4b67-8525-fec14d36fcbc" providerId="ADAL" clId="{0CDCA822-DC8F-4FEC-99F6-8221E26713D8}" dt="2021-08-06T16:13:30.602" v="3" actId="26606"/>
          <ac:spMkLst>
            <pc:docMk/>
            <pc:sldMk cId="3183320548" sldId="266"/>
            <ac:spMk id="16" creationId="{6357EC4F-235E-4222-A36F-C7878ACE37F2}"/>
          </ac:spMkLst>
        </pc:spChg>
        <pc:spChg chg="add">
          <ac:chgData name="Cameron Walker" userId="b8a41400-e802-4b67-8525-fec14d36fcbc" providerId="ADAL" clId="{0CDCA822-DC8F-4FEC-99F6-8221E26713D8}" dt="2021-08-06T16:13:30.612" v="4" actId="26606"/>
          <ac:spMkLst>
            <pc:docMk/>
            <pc:sldMk cId="3183320548" sldId="266"/>
            <ac:spMk id="18" creationId="{C232B152-3720-4D3B-97ED-45CE5483F16F}"/>
          </ac:spMkLst>
        </pc:spChg>
        <pc:spChg chg="add">
          <ac:chgData name="Cameron Walker" userId="b8a41400-e802-4b67-8525-fec14d36fcbc" providerId="ADAL" clId="{0CDCA822-DC8F-4FEC-99F6-8221E26713D8}" dt="2021-08-06T16:13:30.612" v="4" actId="26606"/>
          <ac:spMkLst>
            <pc:docMk/>
            <pc:sldMk cId="3183320548" sldId="266"/>
            <ac:spMk id="19" creationId="{11BAB570-FF10-4E96-8A3F-FA9804702B89}"/>
          </ac:spMkLst>
        </pc:spChg>
        <pc:spChg chg="add">
          <ac:chgData name="Cameron Walker" userId="b8a41400-e802-4b67-8525-fec14d36fcbc" providerId="ADAL" clId="{0CDCA822-DC8F-4FEC-99F6-8221E26713D8}" dt="2021-08-06T16:13:30.612" v="4" actId="26606"/>
          <ac:spMkLst>
            <pc:docMk/>
            <pc:sldMk cId="3183320548" sldId="266"/>
            <ac:spMk id="20" creationId="{4B9FAFB2-BEB5-4848-8018-BCAD99E2E1AA}"/>
          </ac:spMkLst>
        </pc:spChg>
        <pc:picChg chg="mod">
          <ac:chgData name="Cameron Walker" userId="b8a41400-e802-4b67-8525-fec14d36fcbc" providerId="ADAL" clId="{0CDCA822-DC8F-4FEC-99F6-8221E26713D8}" dt="2021-08-06T16:13:30.612" v="4" actId="26606"/>
          <ac:picMkLst>
            <pc:docMk/>
            <pc:sldMk cId="3183320548" sldId="266"/>
            <ac:picMk id="6" creationId="{8DE6F036-6813-4859-924B-017B7EC586FB}"/>
          </ac:picMkLst>
        </pc:picChg>
      </pc:sldChg>
      <pc:sldChg chg="addSp delSp modSp new del mod ord">
        <pc:chgData name="Cameron Walker" userId="b8a41400-e802-4b67-8525-fec14d36fcbc" providerId="ADAL" clId="{0CDCA822-DC8F-4FEC-99F6-8221E26713D8}" dt="2021-08-11T13:21:17.682" v="221" actId="47"/>
        <pc:sldMkLst>
          <pc:docMk/>
          <pc:sldMk cId="2869257979" sldId="267"/>
        </pc:sldMkLst>
        <pc:spChg chg="del">
          <ac:chgData name="Cameron Walker" userId="b8a41400-e802-4b67-8525-fec14d36fcbc" providerId="ADAL" clId="{0CDCA822-DC8F-4FEC-99F6-8221E26713D8}" dt="2021-08-06T18:25:01.917" v="215"/>
          <ac:spMkLst>
            <pc:docMk/>
            <pc:sldMk cId="2869257979" sldId="267"/>
            <ac:spMk id="3" creationId="{82BC2E13-A2E7-47B9-9CD1-D743302E2E80}"/>
          </ac:spMkLst>
        </pc:spChg>
        <pc:spChg chg="add mod">
          <ac:chgData name="Cameron Walker" userId="b8a41400-e802-4b67-8525-fec14d36fcbc" providerId="ADAL" clId="{0CDCA822-DC8F-4FEC-99F6-8221E26713D8}" dt="2021-08-06T18:25:26.662" v="216" actId="478"/>
          <ac:spMkLst>
            <pc:docMk/>
            <pc:sldMk cId="2869257979" sldId="267"/>
            <ac:spMk id="6" creationId="{F1EDC870-6947-4419-92E4-D55B0D318365}"/>
          </ac:spMkLst>
        </pc:spChg>
        <pc:graphicFrameChg chg="add del mod">
          <ac:chgData name="Cameron Walker" userId="b8a41400-e802-4b67-8525-fec14d36fcbc" providerId="ADAL" clId="{0CDCA822-DC8F-4FEC-99F6-8221E26713D8}" dt="2021-08-06T18:25:26.662" v="216" actId="478"/>
          <ac:graphicFrameMkLst>
            <pc:docMk/>
            <pc:sldMk cId="2869257979" sldId="267"/>
            <ac:graphicFrameMk id="4" creationId="{F863386C-E447-4D3B-AC46-B31148FDCA4D}"/>
          </ac:graphicFrameMkLst>
        </pc:graphicFrameChg>
      </pc:sldChg>
    </pc:docChg>
  </pc:docChgLst>
  <pc:docChgLst>
    <pc:chgData name="Cameron Walker" clId="Web-{EA27092B-1CFD-4CE3-8DAC-6993DEF9686A}"/>
    <pc:docChg chg="addSld delSld modSld sldOrd">
      <pc:chgData name="Cameron Walker" userId="" providerId="" clId="Web-{EA27092B-1CFD-4CE3-8DAC-6993DEF9686A}" dt="2021-08-18T15:52:47.803" v="34"/>
      <pc:docMkLst>
        <pc:docMk/>
      </pc:docMkLst>
      <pc:sldChg chg="addSp delSp modSp">
        <pc:chgData name="Cameron Walker" userId="" providerId="" clId="Web-{EA27092B-1CFD-4CE3-8DAC-6993DEF9686A}" dt="2021-08-18T13:36:02.366" v="13"/>
        <pc:sldMkLst>
          <pc:docMk/>
          <pc:sldMk cId="708752890" sldId="262"/>
        </pc:sldMkLst>
        <pc:spChg chg="add del mod">
          <ac:chgData name="Cameron Walker" userId="" providerId="" clId="Web-{EA27092B-1CFD-4CE3-8DAC-6993DEF9686A}" dt="2021-08-18T13:36:02.366" v="13"/>
          <ac:spMkLst>
            <pc:docMk/>
            <pc:sldMk cId="708752890" sldId="262"/>
            <ac:spMk id="3" creationId="{025DE408-3573-494D-B511-922ED1FB5ED2}"/>
          </ac:spMkLst>
        </pc:spChg>
      </pc:sldChg>
      <pc:sldChg chg="addSp delSp modSp add del">
        <pc:chgData name="Cameron Walker" userId="" providerId="" clId="Web-{EA27092B-1CFD-4CE3-8DAC-6993DEF9686A}" dt="2021-08-18T15:50:24.189" v="31" actId="14100"/>
        <pc:sldMkLst>
          <pc:docMk/>
          <pc:sldMk cId="3027370103" sldId="264"/>
        </pc:sldMkLst>
        <pc:spChg chg="add del mod">
          <ac:chgData name="Cameron Walker" userId="" providerId="" clId="Web-{EA27092B-1CFD-4CE3-8DAC-6993DEF9686A}" dt="2021-08-18T15:40:55.482" v="17"/>
          <ac:spMkLst>
            <pc:docMk/>
            <pc:sldMk cId="3027370103" sldId="264"/>
            <ac:spMk id="3" creationId="{6CCFE625-7DCE-4F9B-82B9-C8F7E82F122F}"/>
          </ac:spMkLst>
        </pc:spChg>
        <pc:spChg chg="add del mod">
          <ac:chgData name="Cameron Walker" userId="" providerId="" clId="Web-{EA27092B-1CFD-4CE3-8DAC-6993DEF9686A}" dt="2021-08-18T15:49:53.172" v="25"/>
          <ac:spMkLst>
            <pc:docMk/>
            <pc:sldMk cId="3027370103" sldId="264"/>
            <ac:spMk id="6" creationId="{8718A0A0-A5B3-4F54-9428-66AE841FCF53}"/>
          </ac:spMkLst>
        </pc:spChg>
        <pc:picChg chg="add del mod ord">
          <ac:chgData name="Cameron Walker" userId="" providerId="" clId="Web-{EA27092B-1CFD-4CE3-8DAC-6993DEF9686A}" dt="2021-08-18T15:49:50.297" v="24"/>
          <ac:picMkLst>
            <pc:docMk/>
            <pc:sldMk cId="3027370103" sldId="264"/>
            <ac:picMk id="4" creationId="{2A37765B-CCFF-476E-ACA0-837467B41C53}"/>
          </ac:picMkLst>
        </pc:picChg>
        <pc:picChg chg="add mod ord">
          <ac:chgData name="Cameron Walker" userId="" providerId="" clId="Web-{EA27092B-1CFD-4CE3-8DAC-6993DEF9686A}" dt="2021-08-18T15:50:24.189" v="31" actId="14100"/>
          <ac:picMkLst>
            <pc:docMk/>
            <pc:sldMk cId="3027370103" sldId="264"/>
            <ac:picMk id="7" creationId="{E6F74053-8609-47D1-A80E-F8465C630BA5}"/>
          </ac:picMkLst>
        </pc:picChg>
        <pc:picChg chg="del">
          <ac:chgData name="Cameron Walker" userId="" providerId="" clId="Web-{EA27092B-1CFD-4CE3-8DAC-6993DEF9686A}" dt="2021-08-18T15:40:52.544" v="16"/>
          <ac:picMkLst>
            <pc:docMk/>
            <pc:sldMk cId="3027370103" sldId="264"/>
            <ac:picMk id="21" creationId="{926CA1DC-FCB4-4C89-B7B5-730049AF0996}"/>
          </ac:picMkLst>
        </pc:picChg>
      </pc:sldChg>
      <pc:sldChg chg="del">
        <pc:chgData name="Cameron Walker" userId="" providerId="" clId="Web-{EA27092B-1CFD-4CE3-8DAC-6993DEF9686A}" dt="2021-08-18T15:52:37.928" v="32"/>
        <pc:sldMkLst>
          <pc:docMk/>
          <pc:sldMk cId="643355088" sldId="265"/>
        </pc:sldMkLst>
      </pc:sldChg>
      <pc:sldChg chg="ord">
        <pc:chgData name="Cameron Walker" userId="" providerId="" clId="Web-{EA27092B-1CFD-4CE3-8DAC-6993DEF9686A}" dt="2021-08-17T18:10:30.110" v="5"/>
        <pc:sldMkLst>
          <pc:docMk/>
          <pc:sldMk cId="3183320548" sldId="266"/>
        </pc:sldMkLst>
      </pc:sldChg>
      <pc:sldChg chg="modSp">
        <pc:chgData name="Cameron Walker" userId="" providerId="" clId="Web-{EA27092B-1CFD-4CE3-8DAC-6993DEF9686A}" dt="2021-08-17T18:10:16.156" v="1" actId="20577"/>
        <pc:sldMkLst>
          <pc:docMk/>
          <pc:sldMk cId="2036640393" sldId="268"/>
        </pc:sldMkLst>
        <pc:spChg chg="mod">
          <ac:chgData name="Cameron Walker" userId="" providerId="" clId="Web-{EA27092B-1CFD-4CE3-8DAC-6993DEF9686A}" dt="2021-08-17T18:10:16.156" v="1" actId="20577"/>
          <ac:spMkLst>
            <pc:docMk/>
            <pc:sldMk cId="2036640393" sldId="268"/>
            <ac:spMk id="3" creationId="{E52245CA-CFA2-4D67-A043-C02F2E01A63D}"/>
          </ac:spMkLst>
        </pc:spChg>
      </pc:sldChg>
      <pc:sldChg chg="add ord replId">
        <pc:chgData name="Cameron Walker" userId="" providerId="" clId="Web-{EA27092B-1CFD-4CE3-8DAC-6993DEF9686A}" dt="2021-08-18T15:52:47.803" v="34"/>
        <pc:sldMkLst>
          <pc:docMk/>
          <pc:sldMk cId="2846318159" sldId="269"/>
        </pc:sldMkLst>
      </pc:sldChg>
    </pc:docChg>
  </pc:docChgLst>
  <pc:docChgLst>
    <pc:chgData name="Cameron Walker" userId="PZ2vS7JDXZlPAUjlqvov4t4v3MqilY6KE8GhvmHp6UA=" providerId="None" clId="Web-{64B6A2F9-012F-46A7-8AD0-5613E361520D}"/>
    <pc:docChg chg="modSld">
      <pc:chgData name="Cameron Walker" userId="PZ2vS7JDXZlPAUjlqvov4t4v3MqilY6KE8GhvmHp6UA=" providerId="None" clId="Web-{64B6A2F9-012F-46A7-8AD0-5613E361520D}" dt="2021-08-11T14:19:31.168" v="3" actId="20577"/>
      <pc:docMkLst>
        <pc:docMk/>
      </pc:docMkLst>
      <pc:sldChg chg="modSp">
        <pc:chgData name="Cameron Walker" userId="PZ2vS7JDXZlPAUjlqvov4t4v3MqilY6KE8GhvmHp6UA=" providerId="None" clId="Web-{64B6A2F9-012F-46A7-8AD0-5613E361520D}" dt="2021-08-11T14:19:31.168" v="3" actId="20577"/>
        <pc:sldMkLst>
          <pc:docMk/>
          <pc:sldMk cId="2012235298" sldId="256"/>
        </pc:sldMkLst>
        <pc:spChg chg="mod">
          <ac:chgData name="Cameron Walker" userId="PZ2vS7JDXZlPAUjlqvov4t4v3MqilY6KE8GhvmHp6UA=" providerId="None" clId="Web-{64B6A2F9-012F-46A7-8AD0-5613E361520D}" dt="2021-08-11T14:19:31.168" v="3" actId="20577"/>
          <ac:spMkLst>
            <pc:docMk/>
            <pc:sldMk cId="2012235298" sldId="256"/>
            <ac:spMk id="3" creationId="{780070A9-5430-4FBC-BF1A-25ED90D6FD60}"/>
          </ac:spMkLst>
        </pc:spChg>
      </pc:sldChg>
    </pc:docChg>
  </pc:docChgLst>
  <pc:docChgLst>
    <pc:chgData clId="Web-{64B6A2F9-012F-46A7-8AD0-5613E361520D}"/>
    <pc:docChg chg="modSld">
      <pc:chgData name="" userId="" providerId="" clId="Web-{64B6A2F9-012F-46A7-8AD0-5613E361520D}" dt="2021-08-11T14:19:23.012" v="1" actId="20577"/>
      <pc:docMkLst>
        <pc:docMk/>
      </pc:docMkLst>
      <pc:sldChg chg="modSp">
        <pc:chgData name="" userId="" providerId="" clId="Web-{64B6A2F9-012F-46A7-8AD0-5613E361520D}" dt="2021-08-11T14:19:23.012" v="1" actId="20577"/>
        <pc:sldMkLst>
          <pc:docMk/>
          <pc:sldMk cId="2012235298" sldId="256"/>
        </pc:sldMkLst>
        <pc:spChg chg="mod">
          <ac:chgData name="" userId="" providerId="" clId="Web-{64B6A2F9-012F-46A7-8AD0-5613E361520D}" dt="2021-08-11T14:19:23.012" v="1" actId="20577"/>
          <ac:spMkLst>
            <pc:docMk/>
            <pc:sldMk cId="2012235298" sldId="256"/>
            <ac:spMk id="3" creationId="{780070A9-5430-4FBC-BF1A-25ED90D6FD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8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4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1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D173-749A-44B5-A781-92D30F234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Global -Mart’s Ascension to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70A9-5430-4FBC-BF1A-25ED90D6F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440" y="4470221"/>
            <a:ext cx="7315200" cy="914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A proposal by Cameron Walker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23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909CBF6-5915-488C-9496-7DDBE56D7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34" y="285288"/>
            <a:ext cx="11288865" cy="6669362"/>
          </a:xfrm>
        </p:spPr>
      </p:pic>
    </p:spTree>
    <p:extLst>
      <p:ext uri="{BB962C8B-B14F-4D97-AF65-F5344CB8AC3E}">
        <p14:creationId xmlns:p14="http://schemas.microsoft.com/office/powerpoint/2010/main" val="400642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14B0-41C9-4595-BB6D-530E4E73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Security Options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5CA-CFA2-4D67-A043-C02F2E01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575" y="1464678"/>
            <a:ext cx="7896225" cy="50632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Azure Data Lake: </a:t>
            </a:r>
          </a:p>
          <a:p>
            <a:pPr lvl="1"/>
            <a:r>
              <a:rPr lang="en-US" sz="2000" dirty="0">
                <a:cs typeface="Calibri"/>
              </a:rPr>
              <a:t>SAS, Key Vault, RBAC, ACL, Firewall, TDS</a:t>
            </a:r>
          </a:p>
          <a:p>
            <a:r>
              <a:rPr lang="en-US" dirty="0">
                <a:cs typeface="Calibri"/>
              </a:rPr>
              <a:t>SQL Database:</a:t>
            </a:r>
          </a:p>
          <a:p>
            <a:pPr lvl="1"/>
            <a:r>
              <a:rPr lang="en-US" sz="2000" dirty="0">
                <a:cs typeface="Calibri"/>
              </a:rPr>
              <a:t>Key Vault, RBAC, TDE, TLS, DDM, Firewall </a:t>
            </a:r>
          </a:p>
          <a:p>
            <a:r>
              <a:rPr lang="en-US" dirty="0">
                <a:cs typeface="Calibri"/>
              </a:rPr>
              <a:t>Databricks:</a:t>
            </a:r>
          </a:p>
          <a:p>
            <a:pPr lvl="1"/>
            <a:r>
              <a:rPr lang="en-US" sz="2000" dirty="0">
                <a:cs typeface="Calibri"/>
              </a:rPr>
              <a:t>Strong integration with Azure AD, SSO, RBAC with premium tier</a:t>
            </a:r>
          </a:p>
          <a:p>
            <a:r>
              <a:rPr lang="en-US" dirty="0">
                <a:cs typeface="Calibri"/>
              </a:rPr>
              <a:t>Synapse</a:t>
            </a:r>
          </a:p>
          <a:p>
            <a:pPr lvl="1"/>
            <a:r>
              <a:rPr lang="en-US" sz="2000" dirty="0">
                <a:cs typeface="Calibri"/>
              </a:rPr>
              <a:t>TDE, TLS, DDM, Firewall</a:t>
            </a:r>
          </a:p>
          <a:p>
            <a:r>
              <a:rPr lang="en-US" dirty="0">
                <a:cs typeface="Calibri"/>
              </a:rPr>
              <a:t>Power BI</a:t>
            </a:r>
          </a:p>
          <a:p>
            <a:pPr lvl="1"/>
            <a:r>
              <a:rPr lang="en-US" sz="2000" dirty="0">
                <a:cs typeface="Calibri"/>
              </a:rPr>
              <a:t>Row Level Security, All persisted data encrypted by default.</a:t>
            </a:r>
          </a:p>
          <a:p>
            <a:r>
              <a:rPr lang="en-US" dirty="0">
                <a:cs typeface="Calibri"/>
              </a:rPr>
              <a:t>DDOS Protection--Basic Tier.</a:t>
            </a:r>
          </a:p>
          <a:p>
            <a:pPr lvl="1"/>
            <a:r>
              <a:rPr lang="en-US" sz="2000" dirty="0">
                <a:cs typeface="Calibri"/>
              </a:rPr>
              <a:t>All of Azure's infrastructure is protected from DDOS attack by default and for free.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6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DE1D-CCCE-408C-9219-DB0C762F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FD04-4808-4CDC-A695-FACC5DC5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Overview of Global Mart and our current situation</a:t>
            </a:r>
          </a:p>
          <a:p>
            <a:pPr lvl="1"/>
            <a:r>
              <a:rPr lang="en-US" sz="2800" dirty="0"/>
              <a:t>Desire to move to the cloud</a:t>
            </a:r>
          </a:p>
          <a:p>
            <a:pPr lvl="1"/>
            <a:r>
              <a:rPr lang="en-US" sz="2800" dirty="0"/>
              <a:t>Briefly Discuss My Role and what I was tasked to do.</a:t>
            </a:r>
          </a:p>
          <a:p>
            <a:r>
              <a:rPr lang="en-US" sz="2800" dirty="0"/>
              <a:t>Demonstrate my proposed ETL solution</a:t>
            </a:r>
          </a:p>
          <a:p>
            <a:pPr lvl="1"/>
            <a:r>
              <a:rPr lang="en-US" sz="2800" dirty="0"/>
              <a:t>ADLS &gt; Storage Explorer &gt; SSMS &gt; ADF &gt; Databricks &gt; Synapse &gt; Power BI</a:t>
            </a:r>
          </a:p>
          <a:p>
            <a:pPr lvl="1"/>
            <a:r>
              <a:rPr lang="en-US" sz="2800" dirty="0"/>
              <a:t>Discuss a particular issue I had to solve.</a:t>
            </a:r>
          </a:p>
          <a:p>
            <a:r>
              <a:rPr lang="en-US" sz="2800" dirty="0"/>
              <a:t>Brief pricing and security considerations </a:t>
            </a:r>
            <a:endParaRPr lang="en-US" sz="2800">
              <a:cs typeface="Calibri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4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F3CE-E773-4AB8-B16C-91E522D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AA1F-28CF-44A6-9209-B737804E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An E-Commerce company that deals in Technology, Office Supplies, and Furniture. </a:t>
            </a:r>
          </a:p>
          <a:p>
            <a:pPr lvl="1"/>
            <a:r>
              <a:rPr lang="en-US" sz="2800" dirty="0"/>
              <a:t>Recent regional expansion and increased customer base.</a:t>
            </a:r>
          </a:p>
          <a:p>
            <a:r>
              <a:rPr lang="en-US" sz="2800" dirty="0"/>
              <a:t>My tasks with: </a:t>
            </a:r>
            <a:endParaRPr lang="en-US" sz="2800">
              <a:cs typeface="Calibri"/>
            </a:endParaRPr>
          </a:p>
          <a:p>
            <a:pPr lvl="1"/>
            <a:r>
              <a:rPr lang="en-US" sz="2800" dirty="0"/>
              <a:t>Transitioning GM’s On-Prem infrastructure to the Cloud. </a:t>
            </a:r>
          </a:p>
          <a:p>
            <a:pPr lvl="1"/>
            <a:r>
              <a:rPr lang="en-US" sz="2800" dirty="0"/>
              <a:t>Building an end-to-end ETL solution that can be used to ultimately funnel BI reports to the company’s Customer Success Teams.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24AF-CDA7-4C07-8774-06559270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 Mart’s On-Prem Data Model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5B999C4-E0FD-4F9A-BDD3-0390B10B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110" y="863600"/>
            <a:ext cx="5982455" cy="5121275"/>
          </a:xfrm>
        </p:spPr>
      </p:pic>
    </p:spTree>
    <p:extLst>
      <p:ext uri="{BB962C8B-B14F-4D97-AF65-F5344CB8AC3E}">
        <p14:creationId xmlns:p14="http://schemas.microsoft.com/office/powerpoint/2010/main" val="7087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D52C-58A0-46F8-AA36-F08A8CF5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11959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Mart’s Desired Data Model for BI Analytics</a:t>
            </a:r>
            <a:endParaRPr lang="en-US" sz="3200" b="1" kern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A077237-6D38-4BEF-845D-AF0808B8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273" y="1675227"/>
            <a:ext cx="821345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8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6F74053-8609-47D1-A80E-F8465C63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" y="219429"/>
            <a:ext cx="12192000" cy="6429047"/>
          </a:xfrm>
        </p:spPr>
      </p:pic>
    </p:spTree>
    <p:extLst>
      <p:ext uri="{BB962C8B-B14F-4D97-AF65-F5344CB8AC3E}">
        <p14:creationId xmlns:p14="http://schemas.microsoft.com/office/powerpoint/2010/main" val="30273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73B7-472B-4B2A-9AF7-2436E940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79575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Snag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A0BC-7886-4D2C-9305-560EAF68C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776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reviews.csv pipeline</a:t>
            </a:r>
          </a:p>
          <a:p>
            <a:pPr lvl="1"/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Unstructured data in second column.</a:t>
            </a:r>
          </a:p>
          <a:p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Error when attempt to force though pipeline.</a:t>
            </a:r>
          </a:p>
          <a:p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Enabled Fault Tolerance to ignore errors when reading data in.</a:t>
            </a:r>
          </a:p>
          <a:p>
            <a:pPr lvl="1"/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E6F036-6813-4859-924B-017B7EC586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1053" y="970702"/>
            <a:ext cx="6014185" cy="49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6F74053-8609-47D1-A80E-F8465C63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" y="219429"/>
            <a:ext cx="12192000" cy="6429047"/>
          </a:xfrm>
        </p:spPr>
      </p:pic>
    </p:spTree>
    <p:extLst>
      <p:ext uri="{BB962C8B-B14F-4D97-AF65-F5344CB8AC3E}">
        <p14:creationId xmlns:p14="http://schemas.microsoft.com/office/powerpoint/2010/main" val="284631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F069107-5D85-4AA9-A063-496B384E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1" y="61862"/>
            <a:ext cx="11647116" cy="67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723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173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Global -Mart’s Ascension to the Cloud</vt:lpstr>
      <vt:lpstr>Agenda</vt:lpstr>
      <vt:lpstr>Global Mart</vt:lpstr>
      <vt:lpstr>Global Mart’s On-Prem Data Model</vt:lpstr>
      <vt:lpstr>Global Mart’s Desired Data Model for BI Analytics</vt:lpstr>
      <vt:lpstr>PowerPoint Presentation</vt:lpstr>
      <vt:lpstr>A Snag</vt:lpstr>
      <vt:lpstr>PowerPoint Presentation</vt:lpstr>
      <vt:lpstr>PowerPoint Presentation</vt:lpstr>
      <vt:lpstr>PowerPoint Presentation</vt:lpstr>
      <vt:lpstr>Security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-Mart’s Ascension to the Cloud</dc:title>
  <dc:creator>Cameron Walker</dc:creator>
  <cp:lastModifiedBy>Cameron Walker</cp:lastModifiedBy>
  <cp:revision>124</cp:revision>
  <dcterms:created xsi:type="dcterms:W3CDTF">2021-08-05T12:14:02Z</dcterms:created>
  <dcterms:modified xsi:type="dcterms:W3CDTF">2021-08-18T16:11:25Z</dcterms:modified>
</cp:coreProperties>
</file>