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9A"/>
    <a:srgbClr val="FF331D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04CF2-A722-827F-28FB-5DA89BC15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C4F36-0268-2405-258F-40F38C02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32E2F1-F33F-C796-46D8-8790EAEB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BF5472-6F83-A1A4-1A5C-2E152F2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D2290D-A918-1FD1-C3B2-F692769A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2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E21B4-E49B-3BD1-A057-9C958351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9C0102-F222-77CB-7CFB-965D6BDD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106BAC-FFB2-A2F1-D70F-4A03930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D33CE-7BE9-6545-AB54-07A64578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0680A9-EE40-8CEE-22AC-FDDA186D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70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DFEEFB-748F-77F2-80B3-D3778490C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AB2899-0CCB-2483-DA40-6CAB74F4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9A87D9-947F-4180-94AD-D813ABD4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12B2C4-7D0E-6B46-2F1A-A52C013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A60DC0-8CF8-DCB8-F143-4BBBC7C2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51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AD028-EAE9-B67B-8B04-4EF50CCB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AF38DA-3898-2859-A168-B2E6CFA0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7CFCF-3CFF-CD97-F0FF-F22C7147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16BAE-655C-7886-26FD-A8FAF537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34CFE-B73A-1456-7349-FE8F07B9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77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CBAC7-91E1-C2C3-D45B-972BB761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FC945F-7C24-96CA-89F3-03D066A9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2AB6CA-D3DC-130C-E06F-450B57BA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2F315-5776-79A7-A209-9BD69BDA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CB7FC6-477D-DA02-85A0-9F495AC3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8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BA607-E426-EDA9-B305-5598D267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0CB94B-EA37-EBA0-7ED2-F420CA2B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701027-44A9-CD65-54B5-1B224950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21C389-B305-CE20-C4AB-2C611124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542414-2742-4BE0-8A34-DA3F7576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206AB-BA18-72F9-AB79-FA62D71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8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AD47B-F552-6D4E-879F-EC93C20E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52A42D-A616-1698-2DED-B1C6ACF9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0CAC4-E38C-7373-6008-8ACE376B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A351E2-45A3-BD49-6DA2-60636EC7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199006-173E-567E-2383-38319736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0A4585-0488-A85F-59BE-5A8E76EC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F3039C-5092-4157-1343-B1EA47EE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E86F83-CB5B-20A8-989C-0AA2D48C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9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BD4E7-B31D-0799-1A05-CD75D4C3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86E5E2-CFC7-6CCD-4686-21DA07D8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FB149F-F2EF-9513-0309-AFF2EEDC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FFBED3-3940-71BD-9087-188B2A26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4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E6ECC9-7B41-48F3-E8AB-ABE482C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56BFC0-594A-6CCD-0EFD-1A5710F2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A2807A-CF26-89EE-E297-086A7925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73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0CD43-11C7-1912-3D0D-203D564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6C29FC-F0E9-D31E-C3BB-E62A6116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1AE9ED-9361-DE92-066F-9F326411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55CFAC-0A16-E48C-8051-AEE298EA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B46095-E529-6734-A176-3AED4925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9C39AA-C366-3504-2903-B59BB20E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8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981FE-60AE-1AEA-7DFF-E902EBDB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93DBD8-2208-1646-6ED3-B8D105DC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078F79-596E-9880-CE81-06882DAE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175BB-284A-5A53-C1BA-9354C575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11942B-9A2F-FF80-C15A-A26B8776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27D21E-4F49-B932-6A95-0EF5806A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9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0FD5E5-F06E-B8F7-780D-633706BF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CE186C-5E69-A05A-7566-958F8404F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277945-2FAA-D8FD-D4CF-0417ED6B1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51DE6-AA19-4BA6-AE2E-170967BA739D}" type="datetimeFigureOut">
              <a:rPr lang="zh-TW" altLang="en-US" smtClean="0"/>
              <a:t>2023/6/5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818E3-C8D0-290C-ED6B-BEBEE3C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0EDA95-BEEC-B5E2-F052-B03CD69F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62930-A6C7-4800-AED1-02F2C5E9C5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41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0F103-A18D-DABB-AD82-783397856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22B38D-100C-CB43-0202-F0B574069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群組 1065">
            <a:extLst>
              <a:ext uri="{FF2B5EF4-FFF2-40B4-BE49-F238E27FC236}">
                <a16:creationId xmlns:a16="http://schemas.microsoft.com/office/drawing/2014/main" id="{F68E79EA-44A7-595B-F844-B08C02371EA2}"/>
              </a:ext>
            </a:extLst>
          </p:cNvPr>
          <p:cNvGrpSpPr/>
          <p:nvPr/>
        </p:nvGrpSpPr>
        <p:grpSpPr>
          <a:xfrm>
            <a:off x="3243072" y="-585788"/>
            <a:ext cx="9331716" cy="8029575"/>
            <a:chOff x="3243072" y="-585788"/>
            <a:chExt cx="9331716" cy="802957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B45272C-3749-3FED-A23E-3F942FBBF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38" b="90262" l="9846" r="89917">
                          <a14:foregroundMark x1="13879" y1="9738" x2="28826" y2="10674"/>
                          <a14:foregroundMark x1="18505" y1="10487" x2="25267" y2="9925"/>
                          <a14:foregroundMark x1="25267" y1="9925" x2="29537" y2="10112"/>
                          <a14:foregroundMark x1="19217" y1="9738" x2="22539" y2="9738"/>
                          <a14:foregroundMark x1="29300" y1="9738" x2="41874" y2="10112"/>
                          <a14:foregroundMark x1="42112" y1="9925" x2="60973" y2="9925"/>
                          <a14:foregroundMark x1="60973" y1="9925" x2="72123" y2="9925"/>
                          <a14:foregroundMark x1="58007" y1="90262" x2="58126" y2="8913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6016825" y="885825"/>
              <a:ext cx="8029575" cy="5086350"/>
            </a:xfrm>
            <a:prstGeom prst="rect">
              <a:avLst/>
            </a:prstGeom>
          </p:spPr>
        </p:pic>
        <p:pic>
          <p:nvPicPr>
            <p:cNvPr id="1026" name="Picture 2" descr="面包板阿杜伊诺技术- 免费矢量图形Pixabay">
              <a:extLst>
                <a:ext uri="{FF2B5EF4-FFF2-40B4-BE49-F238E27FC236}">
                  <a16:creationId xmlns:a16="http://schemas.microsoft.com/office/drawing/2014/main" id="{9BC8B111-104A-47BD-8924-6F0CEA7376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6" t="14722" r="14250" b="14826"/>
            <a:stretch/>
          </p:blipFill>
          <p:spPr bwMode="auto">
            <a:xfrm rot="5400000">
              <a:off x="2320058" y="1939796"/>
              <a:ext cx="5522429" cy="367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CFA68A4-F173-586E-1805-46F84363E0C7}"/>
                </a:ext>
              </a:extLst>
            </p:cNvPr>
            <p:cNvGrpSpPr/>
            <p:nvPr/>
          </p:nvGrpSpPr>
          <p:grpSpPr>
            <a:xfrm>
              <a:off x="4601977" y="2545471"/>
              <a:ext cx="1043400" cy="2245745"/>
              <a:chOff x="3169174" y="2628901"/>
              <a:chExt cx="1550670" cy="333756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ED15710-D494-6CAA-DBB3-B7F0AE5AA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0892" t="5637" b="40538"/>
              <a:stretch/>
            </p:blipFill>
            <p:spPr>
              <a:xfrm>
                <a:off x="3169174" y="2628901"/>
                <a:ext cx="1550670" cy="3337560"/>
              </a:xfrm>
              <a:prstGeom prst="rect">
                <a:avLst/>
              </a:prstGeom>
            </p:spPr>
          </p:pic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65F98F48-9389-03DA-0A31-BD116DF809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0892" t="6559" r="16589" b="77620"/>
              <a:stretch/>
            </p:blipFill>
            <p:spPr>
              <a:xfrm>
                <a:off x="3169174" y="3705226"/>
                <a:ext cx="204505" cy="981075"/>
              </a:xfrm>
              <a:prstGeom prst="rect">
                <a:avLst/>
              </a:prstGeom>
            </p:spPr>
          </p:pic>
        </p:grp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7FB7026-645C-5D95-9D4B-05222F97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64" b="89796" l="33333" r="43034">
                          <a14:foregroundMark x1="33333" y1="34354" x2="34215" y2="34354"/>
                          <a14:foregroundMark x1="42504" y1="24150" x2="42328" y2="26871"/>
                        </a14:backgroundRemoval>
                      </a14:imgEffect>
                    </a14:imgLayer>
                  </a14:imgProps>
                </a:ext>
              </a:extLst>
            </a:blip>
            <a:srcRect l="32352" r="55727"/>
            <a:stretch/>
          </p:blipFill>
          <p:spPr>
            <a:xfrm flipH="1">
              <a:off x="3503782" y="-196305"/>
              <a:ext cx="448275" cy="1949827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511076-C0DC-CEA3-FF74-BBB1533F6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47" r="19584">
                          <a14:foregroundMark x1="19048" y1="20068" x2="19224" y2="22109"/>
                          <a14:foregroundMark x1="17108" y1="79932" x2="17108" y2="76190"/>
                          <a14:foregroundMark x1="9877" y1="35034" x2="10406" y2="35374"/>
                        </a14:backgroundRemoval>
                      </a14:imgEffect>
                    </a14:imgLayer>
                  </a14:imgProps>
                </a:ext>
              </a:extLst>
            </a:blip>
            <a:srcRect l="8855" r="79224"/>
            <a:stretch/>
          </p:blipFill>
          <p:spPr>
            <a:xfrm flipH="1">
              <a:off x="3503782" y="1311625"/>
              <a:ext cx="450170" cy="1958073"/>
            </a:xfrm>
            <a:prstGeom prst="rect">
              <a:avLst/>
            </a:prstGeom>
          </p:spPr>
        </p:pic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E19EB038-4FCD-5EDE-EF39-E97FC06F4831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2495550"/>
              <a:ext cx="3848100" cy="3105150"/>
            </a:xfrm>
            <a:prstGeom prst="bentConnector3">
              <a:avLst>
                <a:gd name="adj1" fmla="val 10495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2D8A5C5A-943F-9280-4BAF-3B23E4D6FA4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100" y="2477480"/>
              <a:ext cx="0" cy="8801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接點: 肘形 26">
              <a:extLst>
                <a:ext uri="{FF2B5EF4-FFF2-40B4-BE49-F238E27FC236}">
                  <a16:creationId xmlns:a16="http://schemas.microsoft.com/office/drawing/2014/main" id="{AE90173F-558A-30A1-0C89-3EDE6544D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11941" y="2332139"/>
              <a:ext cx="4019259" cy="3464654"/>
            </a:xfrm>
            <a:prstGeom prst="bentConnector3">
              <a:avLst>
                <a:gd name="adj1" fmla="val 108859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0E04EEB-11C5-DDD0-9062-E9D5B582D9B0}"/>
                </a:ext>
              </a:extLst>
            </p:cNvPr>
            <p:cNvCxnSpPr>
              <a:cxnSpLocks/>
            </p:cNvCxnSpPr>
            <p:nvPr/>
          </p:nvCxnSpPr>
          <p:spPr>
            <a:xfrm>
              <a:off x="4305591" y="2322614"/>
              <a:ext cx="0" cy="1195286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接點: 肘形 32">
              <a:extLst>
                <a:ext uri="{FF2B5EF4-FFF2-40B4-BE49-F238E27FC236}">
                  <a16:creationId xmlns:a16="http://schemas.microsoft.com/office/drawing/2014/main" id="{C8997D83-CC53-52AE-7379-5BEE80ECAE4A}"/>
                </a:ext>
              </a:extLst>
            </p:cNvPr>
            <p:cNvCxnSpPr>
              <a:cxnSpLocks/>
            </p:cNvCxnSpPr>
            <p:nvPr/>
          </p:nvCxnSpPr>
          <p:spPr>
            <a:xfrm>
              <a:off x="4311941" y="3681311"/>
              <a:ext cx="4019259" cy="2462036"/>
            </a:xfrm>
            <a:prstGeom prst="bentConnector3">
              <a:avLst>
                <a:gd name="adj1" fmla="val -20575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A862C6E2-35B4-73A9-4B95-D6AAAE25211B}"/>
                </a:ext>
              </a:extLst>
            </p:cNvPr>
            <p:cNvCxnSpPr>
              <a:cxnSpLocks/>
            </p:cNvCxnSpPr>
            <p:nvPr/>
          </p:nvCxnSpPr>
          <p:spPr>
            <a:xfrm>
              <a:off x="8322962" y="5951965"/>
              <a:ext cx="0" cy="20566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線接點 1023">
              <a:extLst>
                <a:ext uri="{FF2B5EF4-FFF2-40B4-BE49-F238E27FC236}">
                  <a16:creationId xmlns:a16="http://schemas.microsoft.com/office/drawing/2014/main" id="{39517657-85EE-1936-C518-DBB919CC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652" y="3848100"/>
              <a:ext cx="805448" cy="8141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線接點 1027">
              <a:extLst>
                <a:ext uri="{FF2B5EF4-FFF2-40B4-BE49-F238E27FC236}">
                  <a16:creationId xmlns:a16="http://schemas.microsoft.com/office/drawing/2014/main" id="{DBA136DF-37C6-A3AD-B1E5-315187109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652" y="5610225"/>
              <a:ext cx="4414788" cy="3192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橢圓 1030">
              <a:extLst>
                <a:ext uri="{FF2B5EF4-FFF2-40B4-BE49-F238E27FC236}">
                  <a16:creationId xmlns:a16="http://schemas.microsoft.com/office/drawing/2014/main" id="{291443A1-83AA-B9D8-EA63-63D0C027FEE7}"/>
                </a:ext>
              </a:extLst>
            </p:cNvPr>
            <p:cNvSpPr/>
            <p:nvPr/>
          </p:nvSpPr>
          <p:spPr>
            <a:xfrm>
              <a:off x="4243014" y="3446706"/>
              <a:ext cx="125153" cy="12515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2" name="橢圓 1031">
              <a:extLst>
                <a:ext uri="{FF2B5EF4-FFF2-40B4-BE49-F238E27FC236}">
                  <a16:creationId xmlns:a16="http://schemas.microsoft.com/office/drawing/2014/main" id="{395C68DA-39FA-0B63-AB08-E08E1E00D98F}"/>
                </a:ext>
              </a:extLst>
            </p:cNvPr>
            <p:cNvSpPr/>
            <p:nvPr/>
          </p:nvSpPr>
          <p:spPr>
            <a:xfrm>
              <a:off x="4418804" y="3294871"/>
              <a:ext cx="125153" cy="12515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3" name="橢圓 1032">
              <a:extLst>
                <a:ext uri="{FF2B5EF4-FFF2-40B4-BE49-F238E27FC236}">
                  <a16:creationId xmlns:a16="http://schemas.microsoft.com/office/drawing/2014/main" id="{520FC73B-E3AF-3507-397E-B1E4CAB730F2}"/>
                </a:ext>
              </a:extLst>
            </p:cNvPr>
            <p:cNvSpPr/>
            <p:nvPr/>
          </p:nvSpPr>
          <p:spPr>
            <a:xfrm>
              <a:off x="4235932" y="3613495"/>
              <a:ext cx="125153" cy="1251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4" name="橢圓 1033">
              <a:extLst>
                <a:ext uri="{FF2B5EF4-FFF2-40B4-BE49-F238E27FC236}">
                  <a16:creationId xmlns:a16="http://schemas.microsoft.com/office/drawing/2014/main" id="{96977687-7ED8-3FFE-05A8-2EB2DC45E9F8}"/>
                </a:ext>
              </a:extLst>
            </p:cNvPr>
            <p:cNvSpPr/>
            <p:nvPr/>
          </p:nvSpPr>
          <p:spPr>
            <a:xfrm>
              <a:off x="4411184" y="3808005"/>
              <a:ext cx="125153" cy="12515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5" name="橢圓 1034">
              <a:extLst>
                <a:ext uri="{FF2B5EF4-FFF2-40B4-BE49-F238E27FC236}">
                  <a16:creationId xmlns:a16="http://schemas.microsoft.com/office/drawing/2014/main" id="{3D0255D9-9C62-86E1-43EB-56E613677A15}"/>
                </a:ext>
              </a:extLst>
            </p:cNvPr>
            <p:cNvSpPr/>
            <p:nvPr/>
          </p:nvSpPr>
          <p:spPr>
            <a:xfrm>
              <a:off x="8260383" y="5542886"/>
              <a:ext cx="125153" cy="12515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6" name="橢圓 1035">
              <a:extLst>
                <a:ext uri="{FF2B5EF4-FFF2-40B4-BE49-F238E27FC236}">
                  <a16:creationId xmlns:a16="http://schemas.microsoft.com/office/drawing/2014/main" id="{05CAB9C0-EE70-18F3-E73B-69BC18CC5E64}"/>
                </a:ext>
              </a:extLst>
            </p:cNvPr>
            <p:cNvSpPr/>
            <p:nvPr/>
          </p:nvSpPr>
          <p:spPr>
            <a:xfrm>
              <a:off x="8260382" y="5725586"/>
              <a:ext cx="125153" cy="12515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橢圓 1037">
              <a:extLst>
                <a:ext uri="{FF2B5EF4-FFF2-40B4-BE49-F238E27FC236}">
                  <a16:creationId xmlns:a16="http://schemas.microsoft.com/office/drawing/2014/main" id="{FEADF7F1-5E2C-E573-7950-5FBC129199D1}"/>
                </a:ext>
              </a:extLst>
            </p:cNvPr>
            <p:cNvSpPr/>
            <p:nvPr/>
          </p:nvSpPr>
          <p:spPr>
            <a:xfrm>
              <a:off x="8260382" y="5889388"/>
              <a:ext cx="125153" cy="12515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9" name="橢圓 1038">
              <a:extLst>
                <a:ext uri="{FF2B5EF4-FFF2-40B4-BE49-F238E27FC236}">
                  <a16:creationId xmlns:a16="http://schemas.microsoft.com/office/drawing/2014/main" id="{AC9BDA70-76DD-17B3-F44B-E8AC1D241E88}"/>
                </a:ext>
              </a:extLst>
            </p:cNvPr>
            <p:cNvSpPr/>
            <p:nvPr/>
          </p:nvSpPr>
          <p:spPr>
            <a:xfrm>
              <a:off x="8049652" y="5538123"/>
              <a:ext cx="125153" cy="12515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0" name="橢圓 1039">
              <a:extLst>
                <a:ext uri="{FF2B5EF4-FFF2-40B4-BE49-F238E27FC236}">
                  <a16:creationId xmlns:a16="http://schemas.microsoft.com/office/drawing/2014/main" id="{FA31AE33-E124-EE90-1EFE-D9123A88F70A}"/>
                </a:ext>
              </a:extLst>
            </p:cNvPr>
            <p:cNvSpPr/>
            <p:nvPr/>
          </p:nvSpPr>
          <p:spPr>
            <a:xfrm>
              <a:off x="3593432" y="3868759"/>
              <a:ext cx="125153" cy="12515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1" name="橢圓 1040">
              <a:extLst>
                <a:ext uri="{FF2B5EF4-FFF2-40B4-BE49-F238E27FC236}">
                  <a16:creationId xmlns:a16="http://schemas.microsoft.com/office/drawing/2014/main" id="{285014F0-A28E-8835-4BA9-58CEBB7A32A1}"/>
                </a:ext>
              </a:extLst>
            </p:cNvPr>
            <p:cNvSpPr/>
            <p:nvPr/>
          </p:nvSpPr>
          <p:spPr>
            <a:xfrm>
              <a:off x="3586842" y="2846545"/>
              <a:ext cx="125153" cy="12515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2" name="橢圓 1041">
              <a:extLst>
                <a:ext uri="{FF2B5EF4-FFF2-40B4-BE49-F238E27FC236}">
                  <a16:creationId xmlns:a16="http://schemas.microsoft.com/office/drawing/2014/main" id="{AB781F6F-F0AB-A8CF-FA4C-AA1DE2995B8B}"/>
                </a:ext>
              </a:extLst>
            </p:cNvPr>
            <p:cNvSpPr/>
            <p:nvPr/>
          </p:nvSpPr>
          <p:spPr>
            <a:xfrm>
              <a:off x="3587662" y="1305806"/>
              <a:ext cx="125153" cy="12515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3" name="橢圓 1042">
              <a:extLst>
                <a:ext uri="{FF2B5EF4-FFF2-40B4-BE49-F238E27FC236}">
                  <a16:creationId xmlns:a16="http://schemas.microsoft.com/office/drawing/2014/main" id="{89F897D0-93F6-4F68-5F8F-0FE1188BE32A}"/>
                </a:ext>
              </a:extLst>
            </p:cNvPr>
            <p:cNvSpPr/>
            <p:nvPr/>
          </p:nvSpPr>
          <p:spPr>
            <a:xfrm>
              <a:off x="3586841" y="5579574"/>
              <a:ext cx="125153" cy="12515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44" name="接點: 肘形 1043">
              <a:extLst>
                <a:ext uri="{FF2B5EF4-FFF2-40B4-BE49-F238E27FC236}">
                  <a16:creationId xmlns:a16="http://schemas.microsoft.com/office/drawing/2014/main" id="{75FBBD28-D3C7-C19F-F89C-91383E99632D}"/>
                </a:ext>
              </a:extLst>
            </p:cNvPr>
            <p:cNvCxnSpPr>
              <a:cxnSpLocks/>
            </p:cNvCxnSpPr>
            <p:nvPr/>
          </p:nvCxnSpPr>
          <p:spPr>
            <a:xfrm>
              <a:off x="3825448" y="1381064"/>
              <a:ext cx="4266992" cy="3686236"/>
            </a:xfrm>
            <a:prstGeom prst="bentConnector3">
              <a:avLst>
                <a:gd name="adj1" fmla="val 88573"/>
              </a:avLst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橢圓 1048">
              <a:extLst>
                <a:ext uri="{FF2B5EF4-FFF2-40B4-BE49-F238E27FC236}">
                  <a16:creationId xmlns:a16="http://schemas.microsoft.com/office/drawing/2014/main" id="{934B213F-B692-A539-63F1-271DC2D13F02}"/>
                </a:ext>
              </a:extLst>
            </p:cNvPr>
            <p:cNvSpPr/>
            <p:nvPr/>
          </p:nvSpPr>
          <p:spPr>
            <a:xfrm>
              <a:off x="3769618" y="1314284"/>
              <a:ext cx="125153" cy="12515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0" name="橢圓 1049">
              <a:extLst>
                <a:ext uri="{FF2B5EF4-FFF2-40B4-BE49-F238E27FC236}">
                  <a16:creationId xmlns:a16="http://schemas.microsoft.com/office/drawing/2014/main" id="{C4130EEA-2E96-9761-E791-810A2AE5CB3E}"/>
                </a:ext>
              </a:extLst>
            </p:cNvPr>
            <p:cNvSpPr/>
            <p:nvPr/>
          </p:nvSpPr>
          <p:spPr>
            <a:xfrm>
              <a:off x="8053393" y="5008927"/>
              <a:ext cx="125153" cy="12515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1" name="接點: 肘形 1050">
              <a:extLst>
                <a:ext uri="{FF2B5EF4-FFF2-40B4-BE49-F238E27FC236}">
                  <a16:creationId xmlns:a16="http://schemas.microsoft.com/office/drawing/2014/main" id="{AEE3A5B2-11DF-3B4F-2BE0-CB370D5D2E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82791" y="2625152"/>
              <a:ext cx="3105590" cy="2153281"/>
            </a:xfrm>
            <a:prstGeom prst="bentConnector3">
              <a:avLst>
                <a:gd name="adj1" fmla="val 100054"/>
              </a:avLst>
            </a:prstGeom>
            <a:ln w="38100">
              <a:solidFill>
                <a:srgbClr val="FF719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接點: 肘形 1059">
              <a:extLst>
                <a:ext uri="{FF2B5EF4-FFF2-40B4-BE49-F238E27FC236}">
                  <a16:creationId xmlns:a16="http://schemas.microsoft.com/office/drawing/2014/main" id="{8F680810-CF62-2919-EC93-7C1501802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2038" y="2157565"/>
              <a:ext cx="2126906" cy="759986"/>
            </a:xfrm>
            <a:prstGeom prst="bentConnector3">
              <a:avLst>
                <a:gd name="adj1" fmla="val 13457"/>
              </a:avLst>
            </a:prstGeom>
            <a:ln w="38100">
              <a:solidFill>
                <a:srgbClr val="FF719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橢圓 1063">
              <a:extLst>
                <a:ext uri="{FF2B5EF4-FFF2-40B4-BE49-F238E27FC236}">
                  <a16:creationId xmlns:a16="http://schemas.microsoft.com/office/drawing/2014/main" id="{00EEAD12-40DD-2F87-5E93-12745419403B}"/>
                </a:ext>
              </a:extLst>
            </p:cNvPr>
            <p:cNvSpPr/>
            <p:nvPr/>
          </p:nvSpPr>
          <p:spPr>
            <a:xfrm>
              <a:off x="8055180" y="5189689"/>
              <a:ext cx="125153" cy="125153"/>
            </a:xfrm>
            <a:prstGeom prst="ellipse">
              <a:avLst/>
            </a:prstGeom>
            <a:solidFill>
              <a:srgbClr val="FF719A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5" name="橢圓 1064">
              <a:extLst>
                <a:ext uri="{FF2B5EF4-FFF2-40B4-BE49-F238E27FC236}">
                  <a16:creationId xmlns:a16="http://schemas.microsoft.com/office/drawing/2014/main" id="{CA0B44C5-2044-A8D4-866F-282B82D83855}"/>
                </a:ext>
              </a:extLst>
            </p:cNvPr>
            <p:cNvSpPr/>
            <p:nvPr/>
          </p:nvSpPr>
          <p:spPr>
            <a:xfrm>
              <a:off x="3769460" y="2849246"/>
              <a:ext cx="125153" cy="125153"/>
            </a:xfrm>
            <a:prstGeom prst="ellipse">
              <a:avLst/>
            </a:prstGeom>
            <a:solidFill>
              <a:srgbClr val="FF719A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78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7F3640-F526-AF2D-61BF-5CDCE296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820" y="0"/>
            <a:ext cx="7972360" cy="685800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311617DF-5346-8E53-B3FA-ADCBD868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43" y="-853006"/>
            <a:ext cx="6303810" cy="66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045CDE49-59EB-7431-82E3-A873C1A96320}"/>
              </a:ext>
            </a:extLst>
          </p:cNvPr>
          <p:cNvGrpSpPr/>
          <p:nvPr/>
        </p:nvGrpSpPr>
        <p:grpSpPr>
          <a:xfrm>
            <a:off x="2089150" y="152400"/>
            <a:ext cx="6159502" cy="6616699"/>
            <a:chOff x="2089150" y="152400"/>
            <a:chExt cx="6159502" cy="6616699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71BACBD8-266D-C2CC-AE85-636998224B01}"/>
                </a:ext>
              </a:extLst>
            </p:cNvPr>
            <p:cNvSpPr/>
            <p:nvPr/>
          </p:nvSpPr>
          <p:spPr>
            <a:xfrm>
              <a:off x="4076700" y="152400"/>
              <a:ext cx="2184400" cy="520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設定感測器及燈泡</a:t>
              </a:r>
            </a:p>
          </p:txBody>
        </p:sp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8C5E76AF-3846-69C3-C9C8-F6C89B771397}"/>
                </a:ext>
              </a:extLst>
            </p:cNvPr>
            <p:cNvSpPr/>
            <p:nvPr/>
          </p:nvSpPr>
          <p:spPr>
            <a:xfrm>
              <a:off x="4076698" y="6248399"/>
              <a:ext cx="2184400" cy="520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程式結束</a:t>
              </a:r>
            </a:p>
          </p:txBody>
        </p:sp>
        <p:sp>
          <p:nvSpPr>
            <p:cNvPr id="4" name="流程圖: 決策 3">
              <a:extLst>
                <a:ext uri="{FF2B5EF4-FFF2-40B4-BE49-F238E27FC236}">
                  <a16:creationId xmlns:a16="http://schemas.microsoft.com/office/drawing/2014/main" id="{3F8DF705-21BB-F306-379E-D623E2BFF516}"/>
                </a:ext>
              </a:extLst>
            </p:cNvPr>
            <p:cNvSpPr/>
            <p:nvPr/>
          </p:nvSpPr>
          <p:spPr>
            <a:xfrm>
              <a:off x="4044950" y="2025650"/>
              <a:ext cx="2247900" cy="635000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判斷駕車習慣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D6C11D6-EACF-A9BA-3204-DEB6D83202F7}"/>
                </a:ext>
              </a:extLst>
            </p:cNvPr>
            <p:cNvSpPr/>
            <p:nvPr/>
          </p:nvSpPr>
          <p:spPr>
            <a:xfrm>
              <a:off x="4241800" y="1079500"/>
              <a:ext cx="1854200" cy="635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讀取九軸資料</a:t>
              </a:r>
            </a:p>
          </p:txBody>
        </p:sp>
        <p:sp>
          <p:nvSpPr>
            <p:cNvPr id="6" name="流程圖: 決策 5">
              <a:extLst>
                <a:ext uri="{FF2B5EF4-FFF2-40B4-BE49-F238E27FC236}">
                  <a16:creationId xmlns:a16="http://schemas.microsoft.com/office/drawing/2014/main" id="{8A410DE2-F6E0-7BE1-91A0-70A2CFD0EF2D}"/>
                </a:ext>
              </a:extLst>
            </p:cNvPr>
            <p:cNvSpPr/>
            <p:nvPr/>
          </p:nvSpPr>
          <p:spPr>
            <a:xfrm>
              <a:off x="3644902" y="4197350"/>
              <a:ext cx="3047996" cy="635000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判斷急煞次數是否超標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8643CD5-7FC5-9C96-19E9-EFE3668FB937}"/>
                </a:ext>
              </a:extLst>
            </p:cNvPr>
            <p:cNvSpPr/>
            <p:nvPr/>
          </p:nvSpPr>
          <p:spPr>
            <a:xfrm>
              <a:off x="2089150" y="3111500"/>
              <a:ext cx="1854200" cy="635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閃黃燈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並詢問是否需要幫助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CD2B2D5-CDF2-F790-7490-A47B3792C44D}"/>
                </a:ext>
              </a:extLst>
            </p:cNvPr>
            <p:cNvSpPr/>
            <p:nvPr/>
          </p:nvSpPr>
          <p:spPr>
            <a:xfrm>
              <a:off x="4241800" y="3111500"/>
              <a:ext cx="1854200" cy="635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亮紅燈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並記錄連續急煞的次數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1348F5-6C93-3743-2723-B63B1599CBB6}"/>
                </a:ext>
              </a:extLst>
            </p:cNvPr>
            <p:cNvSpPr/>
            <p:nvPr/>
          </p:nvSpPr>
          <p:spPr>
            <a:xfrm>
              <a:off x="6394452" y="3111500"/>
              <a:ext cx="1854200" cy="635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關閉紅燈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並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輸出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轉彎資料</a:t>
              </a: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D1E26E70-D07D-FCA1-F78A-D5847DC7EBA4}"/>
                </a:ext>
              </a:extLst>
            </p:cNvPr>
            <p:cNvCxnSpPr>
              <a:stCxn id="2" idx="2"/>
              <a:endCxn id="5" idx="0"/>
            </p:cNvCxnSpPr>
            <p:nvPr/>
          </p:nvCxnSpPr>
          <p:spPr>
            <a:xfrm>
              <a:off x="5168900" y="673100"/>
              <a:ext cx="0" cy="4064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A6285C37-9186-2EC5-8E40-6CB1B17C83E3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>
              <a:off x="5168900" y="1714500"/>
              <a:ext cx="0" cy="31115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F40A88F6-129C-3621-E574-F188464CA4A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5168898" y="4832350"/>
              <a:ext cx="2" cy="450849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98014B0B-F20E-3AD9-F0E8-08FD3AC64CC6}"/>
                </a:ext>
              </a:extLst>
            </p:cNvPr>
            <p:cNvCxnSpPr>
              <a:cxnSpLocks/>
              <a:stCxn id="4" idx="1"/>
              <a:endCxn id="13" idx="0"/>
            </p:cNvCxnSpPr>
            <p:nvPr/>
          </p:nvCxnSpPr>
          <p:spPr>
            <a:xfrm rot="10800000" flipV="1">
              <a:off x="3016250" y="2343150"/>
              <a:ext cx="1028700" cy="768350"/>
            </a:xfrm>
            <a:prstGeom prst="bentConnector2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接點: 肘形 30">
              <a:extLst>
                <a:ext uri="{FF2B5EF4-FFF2-40B4-BE49-F238E27FC236}">
                  <a16:creationId xmlns:a16="http://schemas.microsoft.com/office/drawing/2014/main" id="{3A29BF9B-9CD4-FC32-C70C-6401F075BC7E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>
              <a:off x="6292850" y="2343150"/>
              <a:ext cx="1028702" cy="768350"/>
            </a:xfrm>
            <a:prstGeom prst="bentConnector2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0979CD7B-E0D5-7AD2-07BA-2719BEE353FD}"/>
                </a:ext>
              </a:extLst>
            </p:cNvPr>
            <p:cNvCxnSpPr>
              <a:stCxn id="4" idx="2"/>
              <a:endCxn id="14" idx="0"/>
            </p:cNvCxnSpPr>
            <p:nvPr/>
          </p:nvCxnSpPr>
          <p:spPr>
            <a:xfrm>
              <a:off x="5168900" y="2660650"/>
              <a:ext cx="0" cy="45085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DEACADF5-E948-B5AF-B423-14A68D9F1632}"/>
                </a:ext>
              </a:extLst>
            </p:cNvPr>
            <p:cNvCxnSpPr>
              <a:cxnSpLocks/>
              <a:stCxn id="14" idx="2"/>
              <a:endCxn id="6" idx="0"/>
            </p:cNvCxnSpPr>
            <p:nvPr/>
          </p:nvCxnSpPr>
          <p:spPr>
            <a:xfrm>
              <a:off x="5168900" y="3746500"/>
              <a:ext cx="0" cy="45085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B704FA3-B8AB-F59C-0827-F5F5584B60DB}"/>
                </a:ext>
              </a:extLst>
            </p:cNvPr>
            <p:cNvSpPr txBox="1"/>
            <p:nvPr/>
          </p:nvSpPr>
          <p:spPr>
            <a:xfrm>
              <a:off x="2422604" y="199973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偵測翻覆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6CE83BD-B029-9C96-E35C-EF62022BC00F}"/>
                </a:ext>
              </a:extLst>
            </p:cNvPr>
            <p:cNvSpPr txBox="1"/>
            <p:nvPr/>
          </p:nvSpPr>
          <p:spPr>
            <a:xfrm>
              <a:off x="4557192" y="2698234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偵測 急煞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099B02B4-F69F-5125-929D-18E1545FB573}"/>
                </a:ext>
              </a:extLst>
            </p:cNvPr>
            <p:cNvSpPr txBox="1"/>
            <p:nvPr/>
          </p:nvSpPr>
          <p:spPr>
            <a:xfrm>
              <a:off x="6807200" y="19997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若無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9F35C4C-6837-1FFD-91B1-A0DC53F7B635}"/>
                </a:ext>
              </a:extLst>
            </p:cNvPr>
            <p:cNvSpPr txBox="1"/>
            <p:nvPr/>
          </p:nvSpPr>
          <p:spPr>
            <a:xfrm>
              <a:off x="4705348" y="4900651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若 無</a:t>
              </a:r>
            </a:p>
          </p:txBody>
        </p:sp>
        <p:cxnSp>
          <p:nvCxnSpPr>
            <p:cNvPr id="49" name="接點: 肘形 48">
              <a:extLst>
                <a:ext uri="{FF2B5EF4-FFF2-40B4-BE49-F238E27FC236}">
                  <a16:creationId xmlns:a16="http://schemas.microsoft.com/office/drawing/2014/main" id="{086520A7-9BE3-21CB-3FD7-4FA5802B0893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 flipH="1">
              <a:off x="6261098" y="4514850"/>
              <a:ext cx="431800" cy="1993899"/>
            </a:xfrm>
            <a:prstGeom prst="bentConnector3">
              <a:avLst>
                <a:gd name="adj1" fmla="val -52941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接點: 肘形 62">
              <a:extLst>
                <a:ext uri="{FF2B5EF4-FFF2-40B4-BE49-F238E27FC236}">
                  <a16:creationId xmlns:a16="http://schemas.microsoft.com/office/drawing/2014/main" id="{4346BDD2-61A6-47EA-3FD0-1A5E12C0FB8D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 flipH="1" flipV="1">
              <a:off x="4241800" y="1397000"/>
              <a:ext cx="1854198" cy="4203699"/>
            </a:xfrm>
            <a:prstGeom prst="bentConnector5">
              <a:avLst>
                <a:gd name="adj1" fmla="val 222603"/>
                <a:gd name="adj2" fmla="val 50000"/>
                <a:gd name="adj3" fmla="val 222603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A64968-E57E-486F-DF33-9BE1EFBD4B98}"/>
                </a:ext>
              </a:extLst>
            </p:cNvPr>
            <p:cNvSpPr/>
            <p:nvPr/>
          </p:nvSpPr>
          <p:spPr>
            <a:xfrm>
              <a:off x="4241798" y="5283199"/>
              <a:ext cx="1854200" cy="635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等待</a:t>
              </a:r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秒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29881247-AC76-DB40-CC17-82886AC1E167}"/>
                </a:ext>
              </a:extLst>
            </p:cNvPr>
            <p:cNvSpPr txBox="1"/>
            <p:nvPr/>
          </p:nvSpPr>
          <p:spPr>
            <a:xfrm>
              <a:off x="6362696" y="4172983"/>
              <a:ext cx="92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是</a:t>
              </a:r>
            </a:p>
          </p:txBody>
        </p: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B78C491F-E85C-FFB4-984C-E7CF0C238F62}"/>
                </a:ext>
              </a:extLst>
            </p:cNvPr>
            <p:cNvCxnSpPr>
              <a:cxnSpLocks/>
              <a:stCxn id="13" idx="2"/>
              <a:endCxn id="6" idx="0"/>
            </p:cNvCxnSpPr>
            <p:nvPr/>
          </p:nvCxnSpPr>
          <p:spPr>
            <a:xfrm rot="16200000" flipH="1">
              <a:off x="3867150" y="2895600"/>
              <a:ext cx="450850" cy="21526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接點: 肘形 73">
              <a:extLst>
                <a:ext uri="{FF2B5EF4-FFF2-40B4-BE49-F238E27FC236}">
                  <a16:creationId xmlns:a16="http://schemas.microsoft.com/office/drawing/2014/main" id="{1E77DCEF-18C2-C9A7-D92F-071392523CB9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 rot="5400000">
              <a:off x="6019801" y="2895599"/>
              <a:ext cx="450850" cy="21526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463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1C591A-753E-2082-F4D0-D2BAE823D7FD}"/>
              </a:ext>
            </a:extLst>
          </p:cNvPr>
          <p:cNvGrpSpPr/>
          <p:nvPr/>
        </p:nvGrpSpPr>
        <p:grpSpPr>
          <a:xfrm>
            <a:off x="1503503" y="1215631"/>
            <a:ext cx="9185926" cy="4022289"/>
            <a:chOff x="1503503" y="1215631"/>
            <a:chExt cx="9185926" cy="40222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3BDE28-49D7-85AA-4237-CA7CE0CA81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2" r="26527" b="46110"/>
            <a:stretch/>
          </p:blipFill>
          <p:spPr bwMode="auto">
            <a:xfrm>
              <a:off x="1503503" y="2839277"/>
              <a:ext cx="1645016" cy="1179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aspiManager - Management for - Google Play 應用程式">
              <a:extLst>
                <a:ext uri="{FF2B5EF4-FFF2-40B4-BE49-F238E27FC236}">
                  <a16:creationId xmlns:a16="http://schemas.microsoft.com/office/drawing/2014/main" id="{5E5F55B8-4C31-88E5-ADC1-8665670430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0" r="12310"/>
            <a:stretch/>
          </p:blipFill>
          <p:spPr bwMode="auto">
            <a:xfrm>
              <a:off x="5128260" y="2145193"/>
              <a:ext cx="1935480" cy="256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Led - Free electronics icons">
              <a:extLst>
                <a:ext uri="{FF2B5EF4-FFF2-40B4-BE49-F238E27FC236}">
                  <a16:creationId xmlns:a16="http://schemas.microsoft.com/office/drawing/2014/main" id="{5F97A554-33B5-ECB7-17BA-C582726C6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5783" y="1215631"/>
              <a:ext cx="1623646" cy="162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8D00196-ECE2-1FB9-0577-494BC688F59C}"/>
                </a:ext>
              </a:extLst>
            </p:cNvPr>
            <p:cNvGrpSpPr/>
            <p:nvPr/>
          </p:nvGrpSpPr>
          <p:grpSpPr>
            <a:xfrm>
              <a:off x="9268006" y="4018720"/>
              <a:ext cx="1219200" cy="1219200"/>
              <a:chOff x="8941777" y="4196510"/>
              <a:chExt cx="1219200" cy="1219200"/>
            </a:xfrm>
          </p:grpSpPr>
          <p:pic>
            <p:nvPicPr>
              <p:cNvPr id="1040" name="Picture 16" descr="Axis - Free education icons">
                <a:extLst>
                  <a:ext uri="{FF2B5EF4-FFF2-40B4-BE49-F238E27FC236}">
                    <a16:creationId xmlns:a16="http://schemas.microsoft.com/office/drawing/2014/main" id="{9BE56722-B6C3-C1CF-29D8-4F8EEDD79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777" y="4196510"/>
                <a:ext cx="1219200" cy="1219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圖形 7" descr="單線箭號: 右旋 以實心填滿">
                <a:extLst>
                  <a:ext uri="{FF2B5EF4-FFF2-40B4-BE49-F238E27FC236}">
                    <a16:creationId xmlns:a16="http://schemas.microsoft.com/office/drawing/2014/main" id="{9331B902-E01F-94B8-9670-B046DE02B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104262">
                <a:off x="9353850" y="4490021"/>
                <a:ext cx="469702" cy="469702"/>
              </a:xfrm>
              <a:prstGeom prst="rect">
                <a:avLst/>
              </a:prstGeom>
            </p:spPr>
          </p:pic>
          <p:pic>
            <p:nvPicPr>
              <p:cNvPr id="9" name="圖形 8" descr="單線箭號: 右旋 以實心填滿">
                <a:extLst>
                  <a:ext uri="{FF2B5EF4-FFF2-40B4-BE49-F238E27FC236}">
                    <a16:creationId xmlns:a16="http://schemas.microsoft.com/office/drawing/2014/main" id="{86BAEE40-11B8-3C80-3F6A-3B7C1CAFC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8599764">
                <a:off x="9509959" y="4869855"/>
                <a:ext cx="469702" cy="469702"/>
              </a:xfrm>
              <a:prstGeom prst="rect">
                <a:avLst/>
              </a:prstGeom>
            </p:spPr>
          </p:pic>
          <p:pic>
            <p:nvPicPr>
              <p:cNvPr id="10" name="圖形 9" descr="單線箭號: 右旋 以實心填滿">
                <a:extLst>
                  <a:ext uri="{FF2B5EF4-FFF2-40B4-BE49-F238E27FC236}">
                    <a16:creationId xmlns:a16="http://schemas.microsoft.com/office/drawing/2014/main" id="{9F080548-7495-74CE-4853-DF0B1513E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5594614">
                <a:off x="9103295" y="4822357"/>
                <a:ext cx="469702" cy="469702"/>
              </a:xfrm>
              <a:prstGeom prst="rect">
                <a:avLst/>
              </a:prstGeom>
            </p:spPr>
          </p:pic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BBB258B7-2608-36B9-146B-3F7B338667F5}"/>
                </a:ext>
              </a:extLst>
            </p:cNvPr>
            <p:cNvGrpSpPr/>
            <p:nvPr/>
          </p:nvGrpSpPr>
          <p:grpSpPr>
            <a:xfrm>
              <a:off x="3761129" y="2785888"/>
              <a:ext cx="914400" cy="1313189"/>
              <a:chOff x="3523157" y="2839277"/>
              <a:chExt cx="914400" cy="1313189"/>
            </a:xfrm>
          </p:grpSpPr>
          <p:pic>
            <p:nvPicPr>
              <p:cNvPr id="13" name="圖形 12" descr="向右箭頭 以實心填滿">
                <a:extLst>
                  <a:ext uri="{FF2B5EF4-FFF2-40B4-BE49-F238E27FC236}">
                    <a16:creationId xmlns:a16="http://schemas.microsoft.com/office/drawing/2014/main" id="{2F26A609-2CCB-D36E-779E-13877D7F14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23157" y="28392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圖形 13" descr="向右箭頭 以實心填滿">
                <a:extLst>
                  <a:ext uri="{FF2B5EF4-FFF2-40B4-BE49-F238E27FC236}">
                    <a16:creationId xmlns:a16="http://schemas.microsoft.com/office/drawing/2014/main" id="{DC0258B6-8984-5ED4-06AE-104A3581E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3523157" y="3238066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7" name="圖形 16" descr="向右箭頭 以實心填滿">
              <a:extLst>
                <a:ext uri="{FF2B5EF4-FFF2-40B4-BE49-F238E27FC236}">
                  <a16:creationId xmlns:a16="http://schemas.microsoft.com/office/drawing/2014/main" id="{FB02C021-680D-C179-488C-08C1807AA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166331">
              <a:off x="7754442" y="2382077"/>
              <a:ext cx="914400" cy="914400"/>
            </a:xfrm>
            <a:prstGeom prst="rect">
              <a:avLst/>
            </a:prstGeom>
          </p:spPr>
        </p:pic>
        <p:pic>
          <p:nvPicPr>
            <p:cNvPr id="18" name="圖形 17" descr="向右箭頭 以實心填滿">
              <a:extLst>
                <a:ext uri="{FF2B5EF4-FFF2-40B4-BE49-F238E27FC236}">
                  <a16:creationId xmlns:a16="http://schemas.microsoft.com/office/drawing/2014/main" id="{003B6668-1261-05B1-27AA-72F9E3863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240000">
              <a:off x="7754442" y="3658527"/>
              <a:ext cx="914400" cy="914400"/>
            </a:xfrm>
            <a:prstGeom prst="rect">
              <a:avLst/>
            </a:prstGeom>
          </p:spPr>
        </p:pic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96BCB2A-75CD-F192-35E1-5B4D200D4279}"/>
                </a:ext>
              </a:extLst>
            </p:cNvPr>
            <p:cNvSpPr txBox="1"/>
            <p:nvPr/>
          </p:nvSpPr>
          <p:spPr>
            <a:xfrm>
              <a:off x="3244728" y="2192946"/>
              <a:ext cx="1947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用以撰寫並測試樹莓派上的程式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B279186-41AC-C652-8F0B-FDDC7E1F7738}"/>
                </a:ext>
              </a:extLst>
            </p:cNvPr>
            <p:cNvSpPr txBox="1"/>
            <p:nvPr/>
          </p:nvSpPr>
          <p:spPr>
            <a:xfrm rot="20346330">
              <a:off x="6953130" y="2400172"/>
              <a:ext cx="211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必要時亮燈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EC0FBDC-C00B-3D5A-7AD8-45C30EBF450D}"/>
                </a:ext>
              </a:extLst>
            </p:cNvPr>
            <p:cNvSpPr txBox="1"/>
            <p:nvPr/>
          </p:nvSpPr>
          <p:spPr>
            <a:xfrm rot="1433478">
              <a:off x="7116311" y="4240857"/>
              <a:ext cx="2116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收集</a:t>
              </a:r>
              <a:r>
                <a:rPr lang="en-US" altLang="zh-TW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IMU</a:t>
              </a:r>
              <a:r>
                <a:rPr lang="zh-TW" altLang="en-US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資料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8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D836C54A-771D-8EA7-4A2C-81BBF75685F4}"/>
              </a:ext>
            </a:extLst>
          </p:cNvPr>
          <p:cNvGrpSpPr/>
          <p:nvPr/>
        </p:nvGrpSpPr>
        <p:grpSpPr>
          <a:xfrm>
            <a:off x="2368550" y="2108200"/>
            <a:ext cx="7454900" cy="2171700"/>
            <a:chOff x="2368550" y="2108200"/>
            <a:chExt cx="7454900" cy="217170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8F6BC06-68F3-FAA0-A71F-E9B34A920A51}"/>
                </a:ext>
              </a:extLst>
            </p:cNvPr>
            <p:cNvSpPr/>
            <p:nvPr/>
          </p:nvSpPr>
          <p:spPr>
            <a:xfrm>
              <a:off x="4972050" y="2108200"/>
              <a:ext cx="2247900" cy="2171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D2F1C7B-884C-533C-6504-B3A657324352}"/>
                </a:ext>
              </a:extLst>
            </p:cNvPr>
            <p:cNvSpPr/>
            <p:nvPr/>
          </p:nvSpPr>
          <p:spPr>
            <a:xfrm>
              <a:off x="2368550" y="2108200"/>
              <a:ext cx="2247900" cy="217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1FD5C31-85D5-BC63-A8AF-D96D466AC866}"/>
                </a:ext>
              </a:extLst>
            </p:cNvPr>
            <p:cNvSpPr/>
            <p:nvPr/>
          </p:nvSpPr>
          <p:spPr>
            <a:xfrm>
              <a:off x="7575550" y="2108200"/>
              <a:ext cx="2247900" cy="2171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" name="Picture 6" descr="RaspiManager - Management for - Google Play 應用程式">
              <a:extLst>
                <a:ext uri="{FF2B5EF4-FFF2-40B4-BE49-F238E27FC236}">
                  <a16:creationId xmlns:a16="http://schemas.microsoft.com/office/drawing/2014/main" id="{CA0FF61B-C501-E884-F195-7EA7E3D0BE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10" r="12310"/>
            <a:stretch/>
          </p:blipFill>
          <p:spPr bwMode="auto">
            <a:xfrm>
              <a:off x="5808382" y="3047446"/>
              <a:ext cx="575235" cy="763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66D46F-2636-B449-4FD7-82E25D8EE99E}"/>
                </a:ext>
              </a:extLst>
            </p:cNvPr>
            <p:cNvSpPr txBox="1"/>
            <p:nvPr/>
          </p:nvSpPr>
          <p:spPr>
            <a:xfrm>
              <a:off x="2470426" y="2234168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Peripheral devices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D5F63FD-6C8A-0E06-638E-497C9CB0C4FF}"/>
                </a:ext>
              </a:extLst>
            </p:cNvPr>
            <p:cNvSpPr txBox="1"/>
            <p:nvPr/>
          </p:nvSpPr>
          <p:spPr>
            <a:xfrm>
              <a:off x="5266289" y="2234168"/>
              <a:ext cx="1659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Raspberry pi 4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309B91B-6F9A-0459-E983-4C0C9F69CE2D}"/>
                </a:ext>
              </a:extLst>
            </p:cNvPr>
            <p:cNvSpPr txBox="1"/>
            <p:nvPr/>
          </p:nvSpPr>
          <p:spPr>
            <a:xfrm>
              <a:off x="8453278" y="2234168"/>
              <a:ext cx="492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BDE75C3-F694-6208-127F-CE4695291DAF}"/>
                </a:ext>
              </a:extLst>
            </p:cNvPr>
            <p:cNvSpPr/>
            <p:nvPr/>
          </p:nvSpPr>
          <p:spPr>
            <a:xfrm>
              <a:off x="2499279" y="2729468"/>
              <a:ext cx="1986442" cy="584200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LEDs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8A05F1-80FC-9554-063D-BD25D9C0D47D}"/>
                </a:ext>
              </a:extLst>
            </p:cNvPr>
            <p:cNvSpPr/>
            <p:nvPr/>
          </p:nvSpPr>
          <p:spPr>
            <a:xfrm>
              <a:off x="2499279" y="3518453"/>
              <a:ext cx="1986442" cy="584200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IMU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A7B40DC-FFF2-A5F8-A9D1-32E5E7D9DD17}"/>
                </a:ext>
              </a:extLst>
            </p:cNvPr>
            <p:cNvSpPr/>
            <p:nvPr/>
          </p:nvSpPr>
          <p:spPr>
            <a:xfrm>
              <a:off x="7706279" y="3136661"/>
              <a:ext cx="1986442" cy="584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Cloud9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CB5A31F6-D2B7-B8A7-3BB7-6C64C6F94BBD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rot="10800000">
              <a:off x="4485721" y="3021568"/>
              <a:ext cx="1270556" cy="407192"/>
            </a:xfrm>
            <a:prstGeom prst="bentConnector3">
              <a:avLst>
                <a:gd name="adj1" fmla="val 47001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接點: 肘形 22">
              <a:extLst>
                <a:ext uri="{FF2B5EF4-FFF2-40B4-BE49-F238E27FC236}">
                  <a16:creationId xmlns:a16="http://schemas.microsoft.com/office/drawing/2014/main" id="{362D49A5-33D3-907A-A6E4-F17AC398535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4485721" y="3544333"/>
              <a:ext cx="1322661" cy="26622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EDE4474-D171-2365-127A-413C89817F2B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6383617" y="3428761"/>
              <a:ext cx="1322662" cy="239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7C34A569-B61D-6B4C-EEC1-E1139ACDB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3617" y="3518214"/>
              <a:ext cx="1322662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46C37B3-BC33-95DF-4E8A-B09CD64612BC}"/>
                </a:ext>
              </a:extLst>
            </p:cNvPr>
            <p:cNvSpPr txBox="1"/>
            <p:nvPr/>
          </p:nvSpPr>
          <p:spPr>
            <a:xfrm>
              <a:off x="5129616" y="305942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控制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F3E591E-3D50-C536-CC3D-7E46A7A01EF5}"/>
                </a:ext>
              </a:extLst>
            </p:cNvPr>
            <p:cNvSpPr txBox="1"/>
            <p:nvPr/>
          </p:nvSpPr>
          <p:spPr>
            <a:xfrm>
              <a:off x="5160803" y="35232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傳輸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0DC448B-EF20-B9FC-9416-15E0F17BFCE9}"/>
                </a:ext>
              </a:extLst>
            </p:cNvPr>
            <p:cNvSpPr txBox="1"/>
            <p:nvPr/>
          </p:nvSpPr>
          <p:spPr>
            <a:xfrm>
              <a:off x="6602892" y="30474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撰寫程式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16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3BB9747E-6C65-B717-407B-336D89DF2C63}"/>
              </a:ext>
            </a:extLst>
          </p:cNvPr>
          <p:cNvGrpSpPr/>
          <p:nvPr/>
        </p:nvGrpSpPr>
        <p:grpSpPr>
          <a:xfrm>
            <a:off x="1802226" y="1383446"/>
            <a:ext cx="3464800" cy="2045554"/>
            <a:chOff x="3903742" y="2049363"/>
            <a:chExt cx="3464800" cy="2045554"/>
          </a:xfrm>
        </p:grpSpPr>
        <p:pic>
          <p:nvPicPr>
            <p:cNvPr id="1026" name="Picture 2" descr="方波- Wikiwand">
              <a:extLst>
                <a:ext uri="{FF2B5EF4-FFF2-40B4-BE49-F238E27FC236}">
                  <a16:creationId xmlns:a16="http://schemas.microsoft.com/office/drawing/2014/main" id="{2743D0BE-7CE6-CC5F-D607-FB9ECA7EA1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455" b="74681"/>
            <a:stretch/>
          </p:blipFill>
          <p:spPr bwMode="auto">
            <a:xfrm>
              <a:off x="4191000" y="2880360"/>
              <a:ext cx="1112520" cy="90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方波- Wikiwand">
              <a:extLst>
                <a:ext uri="{FF2B5EF4-FFF2-40B4-BE49-F238E27FC236}">
                  <a16:creationId xmlns:a16="http://schemas.microsoft.com/office/drawing/2014/main" id="{35F78E8B-5B97-1722-F8C1-B27D1FD2B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81" r="73455" b="50000"/>
            <a:stretch/>
          </p:blipFill>
          <p:spPr bwMode="auto">
            <a:xfrm>
              <a:off x="6256022" y="2880360"/>
              <a:ext cx="1112520" cy="906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3E981B6-F174-7B8B-4146-ED86152486B9}"/>
                </a:ext>
              </a:extLst>
            </p:cNvPr>
            <p:cNvSpPr txBox="1"/>
            <p:nvPr/>
          </p:nvSpPr>
          <p:spPr>
            <a:xfrm>
              <a:off x="4780956" y="204936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/>
                <a:t>公車司機剎車狀況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348A2B8-4471-17F9-B637-704CA42C16FD}"/>
                </a:ext>
              </a:extLst>
            </p:cNvPr>
            <p:cNvSpPr txBox="1"/>
            <p:nvPr/>
          </p:nvSpPr>
          <p:spPr>
            <a:xfrm>
              <a:off x="4295854" y="257258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/>
                <a:t>其他地區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E33CB6-4A3F-408F-B3A5-BDBAE264C694}"/>
                </a:ext>
              </a:extLst>
            </p:cNvPr>
            <p:cNvSpPr txBox="1"/>
            <p:nvPr/>
          </p:nvSpPr>
          <p:spPr>
            <a:xfrm>
              <a:off x="6540412" y="257258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 dirty="0"/>
                <a:t>臺灣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F4B7737-E55F-4F2C-AD72-9D4CAAF4640A}"/>
                </a:ext>
              </a:extLst>
            </p:cNvPr>
            <p:cNvSpPr txBox="1"/>
            <p:nvPr/>
          </p:nvSpPr>
          <p:spPr>
            <a:xfrm>
              <a:off x="3903742" y="3179861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V</a:t>
              </a:r>
              <a:endParaRPr lang="zh-TW" altLang="en-US" sz="1400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3DC3223-85C6-2CF8-AC86-75BC4D71EF20}"/>
                </a:ext>
              </a:extLst>
            </p:cNvPr>
            <p:cNvSpPr txBox="1"/>
            <p:nvPr/>
          </p:nvSpPr>
          <p:spPr>
            <a:xfrm>
              <a:off x="5968764" y="3179860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V</a:t>
              </a:r>
              <a:endParaRPr lang="zh-TW" altLang="en-US" sz="14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DCEC4C1-5EC7-F0B8-E8D7-A7E51EB83DDF}"/>
                </a:ext>
              </a:extLst>
            </p:cNvPr>
            <p:cNvSpPr txBox="1"/>
            <p:nvPr/>
          </p:nvSpPr>
          <p:spPr>
            <a:xfrm>
              <a:off x="4644540" y="3787140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T</a:t>
              </a:r>
              <a:endParaRPr lang="zh-TW" altLang="en-US" sz="14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44A2D7-13D0-1B2A-F861-5B50426CD920}"/>
                </a:ext>
              </a:extLst>
            </p:cNvPr>
            <p:cNvSpPr txBox="1"/>
            <p:nvPr/>
          </p:nvSpPr>
          <p:spPr>
            <a:xfrm>
              <a:off x="6675865" y="3787139"/>
              <a:ext cx="272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400" dirty="0"/>
                <a:t>T</a:t>
              </a:r>
              <a:endParaRPr lang="zh-TW" altLang="en-US" sz="140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C068DCA-C6B5-ACB2-4BA4-25281F56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422" y="381000"/>
            <a:ext cx="55911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100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李旻軒</dc:creator>
  <cp:lastModifiedBy>李旻軒</cp:lastModifiedBy>
  <cp:revision>4</cp:revision>
  <dcterms:created xsi:type="dcterms:W3CDTF">2023-04-23T06:29:24Z</dcterms:created>
  <dcterms:modified xsi:type="dcterms:W3CDTF">2023-06-05T13:03:10Z</dcterms:modified>
</cp:coreProperties>
</file>