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0.jpeg" ContentType="image/jpeg"/>
  <Override PartName="/ppt/media/image5.jpeg" ContentType="image/jpeg"/>
  <Override PartName="/ppt/media/image11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  <Override PartName="/ppt/media/image14.png" ContentType="image/png"/>
  <Override PartName="/ppt/media/image9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818B64-B10F-460A-AB26-B3B1DD25CC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0C19D7-DB49-4821-9254-B6399A1D67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DC6B2-435B-4772-90E8-67AD1865A6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A8AA6-B414-4F60-81A7-9D15C3C718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88D1C-9572-4646-BCEE-6EDD3CACC7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95831-EE6E-443A-A659-13CAB3314C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4EE1A-0957-4641-817A-02045D93DD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25F75-ECBA-4A17-A074-18204D8D3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FEAF3-95A7-4233-9C04-1323C4BBD5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3113B-74B2-4162-8CB2-3F6C330281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3DEB01-6894-4CCC-97EF-EF8C70ECF4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72B5AB-ED39-49DE-867F-91381686F2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CCA77AAC-7AD2-4DFF-856D-BB68BB845583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1CFC4C-B196-4817-9CED-805281DF9322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20000" y="1800000"/>
            <a:ext cx="773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Ubuntu"/>
              </a:rPr>
              <a:t>Deploying a static website using Azure Storage Account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118008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2" descr="Magic Bus USA - Childhood to Livelihood"/>
          <p:cNvPicPr/>
          <p:nvPr/>
        </p:nvPicPr>
        <p:blipFill>
          <a:blip r:embed="rId2"/>
          <a:stretch/>
        </p:blipFill>
        <p:spPr>
          <a:xfrm>
            <a:off x="0" y="1110600"/>
            <a:ext cx="1439640" cy="1589040"/>
          </a:xfrm>
          <a:prstGeom prst="rect">
            <a:avLst/>
          </a:prstGeom>
          <a:ln w="0">
            <a:noFill/>
          </a:ln>
        </p:spPr>
      </p:pic>
      <p:sp>
        <p:nvSpPr>
          <p:cNvPr id="88" name="TextBox 4"/>
          <p:cNvSpPr/>
          <p:nvPr/>
        </p:nvSpPr>
        <p:spPr>
          <a:xfrm>
            <a:off x="5940000" y="3060000"/>
            <a:ext cx="4580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71413"/>
                </a:solidFill>
                <a:uFillTx/>
                <a:latin typeface="Ubuntu"/>
                <a:ea typeface="DejaVu Sans"/>
              </a:rPr>
              <a:t>PRESENTED BY: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71413"/>
                </a:solidFill>
                <a:uFillTx/>
                <a:latin typeface="Ubuntu"/>
                <a:ea typeface="DejaVu Sans"/>
              </a:rPr>
              <a:t>MSSPR SURYA ABHAY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71413"/>
                </a:solidFill>
                <a:uFillTx/>
                <a:latin typeface="Ubuntu"/>
                <a:ea typeface="DejaVu Sans"/>
              </a:rPr>
              <a:t>MOHAMMAD ABDULLAH SHAREEF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71413"/>
                </a:solidFill>
                <a:uFillTx/>
                <a:latin typeface="Ubuntu"/>
                <a:ea typeface="DejaVu Sans"/>
              </a:rPr>
              <a:t>MOHAMMAD MUZAMMIL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171413"/>
                </a:solidFill>
                <a:uFillTx/>
                <a:latin typeface="Ubuntu"/>
                <a:ea typeface="DejaVu Sans"/>
              </a:rPr>
              <a:t>MOGHAL FEROZ BAIG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Enable Static Website Hosting: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Enable the Static Website feature within the Storage Account.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Specify the index document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62229A-A7DC-415E-BF4C-48689E3926D7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7EB5168-9F18-4921-9FE6-C29985E87E8B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"/>
          <p:cNvPicPr/>
          <p:nvPr/>
        </p:nvPicPr>
        <p:blipFill>
          <a:blip r:embed="rId1"/>
          <a:stretch/>
        </p:blipFill>
        <p:spPr>
          <a:xfrm>
            <a:off x="2520000" y="1620000"/>
            <a:ext cx="4440960" cy="262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9C5DC-D7E2-4EBE-8F9F-4462245DA1CE}" type="slidenum">
              <a:t>11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4954AA7-D3EC-4525-9DAF-84CBD29137AC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" descr=""/>
          <p:cNvPicPr/>
          <p:nvPr/>
        </p:nvPicPr>
        <p:blipFill>
          <a:blip r:embed="rId1"/>
          <a:stretch/>
        </p:blipFill>
        <p:spPr>
          <a:xfrm>
            <a:off x="2700000" y="1620000"/>
            <a:ext cx="4310640" cy="2691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72BC33-8300-4A23-936C-27624895A97B}" type="slidenum">
              <a:t>12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7AAC219-C51A-4690-8B5A-001C42A5EBEF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Upload Website Files: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Access the $web container in the Storage Account.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Upload the website files (HTML, CSS, images) using drag and drop or manual upload.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47710E-652D-4D41-8995-43644B2E18DA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CBF18FA-CBB7-4EDE-AF03-67B352A7B3CF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2160000" y="1276560"/>
            <a:ext cx="5939640" cy="322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69D1FD-7E57-415D-A69A-7849AEE3362E}" type="slidenum">
              <a:t>14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E033DEA-5F36-4DC4-B081-876A4A41A3C5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1871280" y="1276560"/>
            <a:ext cx="5508360" cy="322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B84905-25AF-444C-A143-A4F8D25FE73C}" type="slidenum">
              <a:t>15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6DE2F88-BFF4-4CF6-9D65-94745FA1A917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" descr=""/>
          <p:cNvPicPr/>
          <p:nvPr/>
        </p:nvPicPr>
        <p:blipFill>
          <a:blip r:embed="rId1"/>
          <a:stretch/>
        </p:blipFill>
        <p:spPr>
          <a:xfrm>
            <a:off x="2340000" y="1260000"/>
            <a:ext cx="5579640" cy="322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7129BD-DFC4-407A-A0BE-183085985191}" type="slidenum">
              <a:t>16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9A92DA7-B9B3-401D-9942-1B13A444EC22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1" descr=""/>
          <p:cNvPicPr/>
          <p:nvPr/>
        </p:nvPicPr>
        <p:blipFill>
          <a:blip r:embed="rId1"/>
          <a:stretch/>
        </p:blipFill>
        <p:spPr>
          <a:xfrm>
            <a:off x="2430360" y="1080000"/>
            <a:ext cx="5849280" cy="322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00FCB8-F420-4C88-BEBD-043BBE449D10}" type="slidenum">
              <a:t>17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8881ABF-C97B-442A-90D2-7E617D3C5E45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34640"/>
            <a:ext cx="93596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Ubuntu"/>
              </a:rPr>
              <a:t>Testing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Test the Static Website:</a:t>
            </a:r>
            <a:br>
              <a:rPr sz="2400"/>
            </a:br>
            <a:r>
              <a:rPr b="0" lang="en-IN" sz="2400" spc="-1" strike="noStrike">
                <a:solidFill>
                  <a:srgbClr val="009bdd"/>
                </a:solidFill>
                <a:latin typeface="Ubuntu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Retrieve the Primary Endpoint URL from the Static Website settings.</a:t>
            </a:r>
            <a:br>
              <a:rPr sz="2200"/>
            </a:b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Paste the URL into a browser to ensure proper deployment.</a:t>
            </a:r>
            <a:br>
              <a:rPr sz="2200"/>
            </a:b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8916D1-C8E7-44D5-85A3-58ECE480EB7E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D16494B-3CEB-4F12-BF3F-0374C6A2B8DD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Content Placeholder 2" descr=""/>
          <p:cNvPicPr/>
          <p:nvPr/>
        </p:nvPicPr>
        <p:blipFill>
          <a:blip r:embed="rId1"/>
          <a:stretch/>
        </p:blipFill>
        <p:spPr>
          <a:xfrm>
            <a:off x="2623680" y="1620000"/>
            <a:ext cx="4575960" cy="257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32878C-F416-42D3-AC6C-455843390F3E}" type="slidenum">
              <a:t>19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B95ED8F-BC61-4DF6-A68E-EA3DFE4A5EC3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63080"/>
            <a:ext cx="9359640" cy="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171413"/>
                </a:solidFill>
                <a:latin typeface="Ubuntu"/>
              </a:rPr>
              <a:t>INTRODUCTION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pc="-1" strike="noStrike">
                <a:solidFill>
                  <a:srgbClr val="171413"/>
                </a:solidFill>
                <a:latin typeface="Ubuntu"/>
              </a:rPr>
              <a:t>Hosting a static website on Azure Storage is a straightforward, cost-effective solution for lightweight web applications like personal blogs, portfolios, or documentation. This guide walks you through the process of creating and deploying a static website using Azure's Storage Account service</a:t>
            </a:r>
            <a:r>
              <a:rPr b="0" lang="en-IN" sz="1800" spc="-1" strike="noStrike">
                <a:solidFill>
                  <a:srgbClr val="543e34"/>
                </a:solidFill>
                <a:latin typeface="Ubuntu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89317A-6F55-4B89-A564-57734651D929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A4DF13E-D0BF-4DC1-9D4C-8C4856547FF1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440000" y="1254240"/>
            <a:ext cx="7200000" cy="3425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AEF99-AD9E-4462-97F7-8C46007490CF}" type="slidenum">
              <a:t>20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4ABC59D-9EEF-4179-9908-F94C92AE04BA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34640"/>
            <a:ext cx="93596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Ubuntu"/>
              </a:rPr>
              <a:t>ADVANTAGES &amp; BENEFITS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Cost-Effective:</a:t>
            </a:r>
            <a:r>
              <a:rPr b="0" lang="en-US" sz="24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Minimal hosting costs compared to traditional web hosting services.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Scalability:</a:t>
            </a:r>
            <a:r>
              <a:rPr b="0" lang="en-US" sz="24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Automatically scales to handle traffic spikes without additional setup.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High Availability:</a:t>
            </a:r>
            <a:r>
              <a:rPr b="0" lang="en-US" sz="24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Built-in redundancy ensures high uptime.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Global Reach:</a:t>
            </a:r>
            <a:r>
              <a:rPr b="0" lang="en-US" sz="24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Azure's global data centers ensure fast content delivery to users worldwide.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30CC0-5500-44E5-874A-9F35EC27A5F0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683A205-2AF0-4FAF-A6FF-77853BA7434A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63080"/>
            <a:ext cx="9359640" cy="5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Ubuntu"/>
              </a:rPr>
              <a:t>CONCLUSION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The simplicity and effectiveness of hosting static websites on Azure Storage Accounts.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By following these steps and leveraging the benefits of Azure Storage, users can deploy and host a static website with minimal complexity, ensuring optimal performance, scalability, and global reach.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9A27B-F61A-4874-BD48-00AB4865969E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1DC6600-EFE6-4DA5-8804-EDD033225B3A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880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solidFill>
                  <a:srgbClr val="000000"/>
                </a:solidFill>
                <a:latin typeface="Ubuntu"/>
              </a:rPr>
              <a:t>THANK YOU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BA872-C1F3-4485-8ACE-716A9711478E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04C6864-605C-47C2-840A-79D7353EDCEA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75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Ubuntu"/>
              </a:rPr>
              <a:t>Overview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75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543e34"/>
                </a:solidFill>
                <a:latin typeface="Ubuntu"/>
              </a:rPr>
              <a:t>Key Concepts: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75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75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Azure Storage Account: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 The foundational resource that stores website content.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75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75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Static Website Feature:</a:t>
            </a:r>
            <a:r>
              <a:rPr b="0" lang="en-US" sz="20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 special feature that enables direct hosting of static files from the Azure Storage Account.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75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75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$web Container:</a:t>
            </a:r>
            <a:r>
              <a:rPr b="0" lang="en-US" sz="20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 designated container within the Storage Account that hosts website files.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75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75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Primary Endpoint:</a:t>
            </a:r>
            <a:r>
              <a:rPr b="0" lang="en-US" sz="2000" spc="-1" strike="noStrike">
                <a:solidFill>
                  <a:srgbClr val="543e34"/>
                </a:solidFill>
                <a:latin typeface="Ubuntu"/>
              </a:rPr>
              <a:t> </a:t>
            </a: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 public URL that provides access to the static website.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98C48-F3D9-4011-B85A-1FAFDFA2CA50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305A617-C67E-47EA-A667-70E8D8DD38E3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75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Ubuntu"/>
              </a:rPr>
              <a:t>IMPLEMENTATION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1413"/>
                </a:solidFill>
                <a:latin typeface="Ubuntu"/>
              </a:rPr>
              <a:t>Create a Storage Account: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1413"/>
                </a:solidFill>
                <a:latin typeface="Ubuntu"/>
              </a:rPr>
              <a:t>Choose a subscription, resource group, and region to create the Storage Account.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1413"/>
                </a:solidFill>
                <a:latin typeface="Ubuntu"/>
              </a:rPr>
              <a:t>Configure the performance and redundancy options.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71413"/>
                </a:solidFill>
                <a:latin typeface="Ubuntu"/>
              </a:rPr>
              <a:t>Complete the creation process through the Azure Portal.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010E74-2489-4B01-8FB0-8161357535F4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5D33881-6DD0-4450-B8A2-C3905ABAFE9C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Content Placeholder 6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6823080" cy="4047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5EC53-E2B6-47E1-9926-E26CEEC87E26}" type="slidenum">
              <a:t>5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E2CE694-E371-4F2E-9C0B-8C2011F7B25D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>
            <a:off x="2063520" y="1339920"/>
            <a:ext cx="5316120" cy="3159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3235A-7CA6-4D48-B0CE-BE803EC85599}" type="slidenum">
              <a:t>6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4AAC4EBF-A97A-47E2-9AB2-C802AD2A9C96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8" descr=""/>
          <p:cNvPicPr/>
          <p:nvPr/>
        </p:nvPicPr>
        <p:blipFill>
          <a:blip r:embed="rId1"/>
          <a:stretch/>
        </p:blipFill>
        <p:spPr>
          <a:xfrm>
            <a:off x="2160000" y="1260000"/>
            <a:ext cx="5438520" cy="322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C85CE-8156-4828-9EC5-4DC2C8D494E3}" type="slidenum">
              <a:t>7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78ED9DC-DDA4-405C-A745-F1DCCB572DD6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60000" y="1044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543e34"/>
                </a:solidFill>
                <a:latin typeface="Ubuntu"/>
              </a:rPr>
              <a:t>Create a Web Page: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Develop an HTML file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543e34"/>
                </a:solidFill>
                <a:latin typeface="Ubuntu"/>
              </a:rPr>
              <a:t>Add content, styling, and structure for the static website</a:t>
            </a:r>
            <a:r>
              <a:rPr b="0" lang="en-US" sz="1800" spc="-1" strike="noStrike">
                <a:solidFill>
                  <a:srgbClr val="543e34"/>
                </a:solidFill>
                <a:latin typeface="Ubuntu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F98EE1-5F36-42AD-BA09-938EE6CDA158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436733-414D-44F6-B8BA-2D65F4B4B120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6" descr=""/>
          <p:cNvPicPr/>
          <p:nvPr/>
        </p:nvPicPr>
        <p:blipFill>
          <a:blip r:embed="rId1"/>
          <a:stretch/>
        </p:blipFill>
        <p:spPr>
          <a:xfrm>
            <a:off x="2520000" y="1440000"/>
            <a:ext cx="4785120" cy="2691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679B20-DB1E-4314-BAED-4E8A6D73399D}" type="slidenum">
              <a:t>9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A55358D-356F-4FAB-BF3D-E00409B17441}" type="datetime1">
              <a:rPr lang="en-GB"/>
              <a:t>29/01/2025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2025-01-17T15:45:14Z</dcterms:created>
  <dc:creator/>
  <dc:description/>
  <dc:language>en-IN</dc:language>
  <cp:lastModifiedBy/>
  <dcterms:modified xsi:type="dcterms:W3CDTF">2025-01-29T16:16:11Z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