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Mothers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Happiness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Gabriel e Murilo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156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Mothers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Happiness</a:t>
            </a:r>
            <a:r>
              <a:rPr lang="pt-BR" dirty="0"/>
              <a:t>, um jogo focado em mostrar a constante e ignorada situação em que muitas crianças órfãs vivem, será lançado nessa quarta-feira (03/12/2014), no preço de 5 dólares.</a:t>
            </a:r>
          </a:p>
          <a:p>
            <a:pPr algn="just"/>
            <a:r>
              <a:rPr lang="pt-BR" dirty="0"/>
              <a:t>O jogo, criado pela equipe de dois amigos (Gabriel Moraes e Murilo Romera), será lançado digitalmente para Microsoft Windows e Nintendo 3DS.</a:t>
            </a:r>
          </a:p>
          <a:p>
            <a:pPr algn="just"/>
            <a:r>
              <a:rPr lang="pt-BR" dirty="0"/>
              <a:t>Este conta a história de um grupo de amigos que, ao ver uma criança fugindo de um orfanato e pedindo ajuda, criaram um grupo formado por pessoas que, por bem e sem nenhum tipo de remuneração, ajudam e incentivam estas crianças maltratadas, além de dar uma lição nos diretores e funcionários dos orfanatos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30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8" y="4000907"/>
            <a:ext cx="4965645" cy="1842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69" y="1029368"/>
            <a:ext cx="2509986" cy="2025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1" y="1043816"/>
            <a:ext cx="2648767" cy="20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614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de Projeto</a:t>
            </a:r>
            <a:endParaRPr lang="pt-B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158446"/>
              </p:ext>
            </p:extLst>
          </p:nvPr>
        </p:nvGraphicFramePr>
        <p:xfrm>
          <a:off x="1239838" y="2147888"/>
          <a:ext cx="9915525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6153030" imgH="2581185" progId="Excel.Sheet.12">
                  <p:embed/>
                </p:oleObj>
              </mc:Choice>
              <mc:Fallback>
                <p:oleObj name="Worksheet" r:id="rId3" imgW="6153030" imgH="25811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838" y="2147888"/>
                        <a:ext cx="9915525" cy="415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705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83" y="1737360"/>
            <a:ext cx="8154328" cy="4586810"/>
          </a:xfrm>
        </p:spPr>
      </p:pic>
    </p:spTree>
    <p:extLst>
      <p:ext uri="{BB962C8B-B14F-4D97-AF65-F5344CB8AC3E}">
        <p14:creationId xmlns:p14="http://schemas.microsoft.com/office/powerpoint/2010/main" val="36644218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Ação de Lançamento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O evento será realizado num espaço não muito grande, dado que seu público alvo não se interessaria em festas e esses tipos de eventos</a:t>
            </a:r>
            <a:r>
              <a:rPr lang="pt-BR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Dentro do espaço alugado, haverão totens com demos do jogo, distribuição de sorvete para todos os convidados e bebidas diversas, mas nada alcoólico</a:t>
            </a:r>
            <a:r>
              <a:rPr lang="pt-BR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Na hora da apresentação do jogo, os dois criadores vão ao palco vestidos de mães (no mesmo estilo do jogo) para o grande lançamento</a:t>
            </a:r>
            <a:r>
              <a:rPr lang="pt-BR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Todo o dinheiro arrecadado no evento seria doado para a </a:t>
            </a:r>
            <a:r>
              <a:rPr lang="pt-BR" dirty="0" smtClean="0"/>
              <a:t>caridade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268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225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Microsoft Excel Worksheet</vt:lpstr>
      <vt:lpstr>Mothers of Happiness</vt:lpstr>
      <vt:lpstr>Release</vt:lpstr>
      <vt:lpstr>PowerPoint Presentation</vt:lpstr>
      <vt:lpstr>Custo de Projeto</vt:lpstr>
      <vt:lpstr>Plataforma</vt:lpstr>
      <vt:lpstr>Ação de Lançamento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Mothers of Happiness</dc:title>
  <dc:creator>Murilo Romera</dc:creator>
  <cp:lastModifiedBy>Murilo Romera</cp:lastModifiedBy>
  <cp:revision>5</cp:revision>
  <dcterms:created xsi:type="dcterms:W3CDTF">2014-12-02T21:18:36Z</dcterms:created>
  <dcterms:modified xsi:type="dcterms:W3CDTF">2014-12-02T21:48:32Z</dcterms:modified>
</cp:coreProperties>
</file>