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 id="260" r:id="rId8"/>
    <p:sldId id="263"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A121AF4-62AE-4B41-B6C7-5AEEEF9D6FB3}" type="datetimeFigureOut">
              <a:rPr lang="pt-BR" smtClean="0"/>
              <a:t>28/10/2014</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FF9B844-81FF-4B1F-A126-5D4294BFE5D7}" type="slidenum">
              <a:rPr lang="pt-BR" smtClean="0"/>
              <a:t>‹nº›</a:t>
            </a:fld>
            <a:endParaRPr lang="pt-B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DA121AF4-62AE-4B41-B6C7-5AEEEF9D6FB3}" type="datetimeFigureOut">
              <a:rPr lang="pt-BR" smtClean="0"/>
              <a:t>28/10/2014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FF9B844-81FF-4B1F-A126-5D4294BFE5D7}" type="slidenum">
              <a:rPr lang="pt-BR" smtClean="0"/>
              <a:t>‹nº›</a:t>
            </a:fld>
            <a:endParaRPr lang="pt-B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DA121AF4-62AE-4B41-B6C7-5AEEEF9D6FB3}" type="datetimeFigureOut">
              <a:rPr lang="pt-BR" smtClean="0"/>
              <a:t>28/10/2014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FF9B844-81FF-4B1F-A126-5D4294BFE5D7}" type="slidenum">
              <a:rPr lang="pt-BR" smtClean="0"/>
              <a:t>‹nº›</a:t>
            </a:fld>
            <a:endParaRPr lang="pt-B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A121AF4-62AE-4B41-B6C7-5AEEEF9D6FB3}" type="datetimeFigureOut">
              <a:rPr lang="pt-BR" smtClean="0"/>
              <a:t>28/10/2014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FF9B844-81FF-4B1F-A126-5D4294BFE5D7}" type="slidenum">
              <a:rPr lang="pt-BR" smtClean="0"/>
              <a:t>‹nº›</a:t>
            </a:fld>
            <a:endParaRPr lang="pt-B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DA121AF4-62AE-4B41-B6C7-5AEEEF9D6FB3}" type="datetimeFigureOut">
              <a:rPr lang="pt-BR" smtClean="0"/>
              <a:t>28/10/2014</a:t>
            </a:fld>
            <a:endParaRPr lang="pt-BR"/>
          </a:p>
        </p:txBody>
      </p:sp>
      <p:sp>
        <p:nvSpPr>
          <p:cNvPr id="8" name="Slide Number Placeholder 7"/>
          <p:cNvSpPr>
            <a:spLocks noGrp="1"/>
          </p:cNvSpPr>
          <p:nvPr>
            <p:ph type="sldNum" sz="quarter" idx="11"/>
          </p:nvPr>
        </p:nvSpPr>
        <p:spPr/>
        <p:txBody>
          <a:bodyPr/>
          <a:lstStyle/>
          <a:p>
            <a:fld id="{BFF9B844-81FF-4B1F-A126-5D4294BFE5D7}"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A121AF4-62AE-4B41-B6C7-5AEEEF9D6FB3}" type="datetimeFigureOut">
              <a:rPr lang="pt-BR" smtClean="0"/>
              <a:t>28/10/2014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FF9B844-81FF-4B1F-A126-5D4294BFE5D7}" type="slidenum">
              <a:rPr lang="pt-BR" smtClean="0"/>
              <a:t>‹nº›</a:t>
            </a:fld>
            <a:endParaRPr lang="pt-B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A121AF4-62AE-4B41-B6C7-5AEEEF9D6FB3}" type="datetimeFigureOut">
              <a:rPr lang="pt-BR" smtClean="0"/>
              <a:t>28/10/2014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FF9B844-81FF-4B1F-A126-5D4294BFE5D7}" type="slidenum">
              <a:rPr lang="pt-BR" smtClean="0"/>
              <a:t>‹nº›</a:t>
            </a:fld>
            <a:endParaRPr lang="pt-B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DA121AF4-62AE-4B41-B6C7-5AEEEF9D6FB3}" type="datetimeFigureOut">
              <a:rPr lang="pt-BR" smtClean="0"/>
              <a:t>28/10/2014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FF9B844-81FF-4B1F-A126-5D4294BFE5D7}" type="slidenum">
              <a:rPr lang="pt-BR" smtClean="0"/>
              <a:t>‹nº›</a:t>
            </a:fld>
            <a:endParaRPr lang="pt-B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21AF4-62AE-4B41-B6C7-5AEEEF9D6FB3}" type="datetimeFigureOut">
              <a:rPr lang="pt-BR" smtClean="0"/>
              <a:t>28/10/2014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FF9B844-81FF-4B1F-A126-5D4294BFE5D7}" type="slidenum">
              <a:rPr lang="pt-BR" smtClean="0"/>
              <a:t>‹nº›</a:t>
            </a:fld>
            <a:endParaRPr lang="pt-B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A121AF4-62AE-4B41-B6C7-5AEEEF9D6FB3}" type="datetimeFigureOut">
              <a:rPr lang="pt-BR" smtClean="0"/>
              <a:t>28/10/2014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FF9B844-81FF-4B1F-A126-5D4294BFE5D7}"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A121AF4-62AE-4B41-B6C7-5AEEEF9D6FB3}" type="datetimeFigureOut">
              <a:rPr lang="pt-BR" smtClean="0"/>
              <a:t>28/10/2014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FF9B844-81FF-4B1F-A126-5D4294BFE5D7}"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A121AF4-62AE-4B41-B6C7-5AEEEF9D6FB3}" type="datetimeFigureOut">
              <a:rPr lang="pt-BR" smtClean="0"/>
              <a:t>28/10/2014</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FF9B844-81FF-4B1F-A126-5D4294BFE5D7}"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smtClean="0"/>
              <a:t>Mothers</a:t>
            </a:r>
            <a:r>
              <a:rPr lang="pt-BR" dirty="0" smtClean="0"/>
              <a:t> </a:t>
            </a:r>
            <a:r>
              <a:rPr lang="pt-BR" dirty="0" err="1" smtClean="0"/>
              <a:t>of</a:t>
            </a:r>
            <a:r>
              <a:rPr lang="pt-BR" dirty="0" smtClean="0"/>
              <a:t> </a:t>
            </a:r>
            <a:r>
              <a:rPr lang="pt-BR" dirty="0" err="1" smtClean="0"/>
              <a:t>Happiness</a:t>
            </a:r>
            <a:endParaRPr lang="pt-BR" dirty="0"/>
          </a:p>
        </p:txBody>
      </p:sp>
      <p:sp>
        <p:nvSpPr>
          <p:cNvPr id="3" name="Subtítulo 2"/>
          <p:cNvSpPr>
            <a:spLocks noGrp="1"/>
          </p:cNvSpPr>
          <p:nvPr>
            <p:ph type="subTitle" idx="1"/>
          </p:nvPr>
        </p:nvSpPr>
        <p:spPr/>
        <p:txBody>
          <a:bodyPr>
            <a:normAutofit fontScale="62500" lnSpcReduction="20000"/>
          </a:bodyPr>
          <a:lstStyle/>
          <a:p>
            <a:r>
              <a:rPr lang="pt-BR" dirty="0" smtClean="0"/>
              <a:t>Apresentação de Roteiro</a:t>
            </a:r>
          </a:p>
          <a:p>
            <a:r>
              <a:rPr lang="pt-BR" sz="2400" dirty="0" smtClean="0"/>
              <a:t>Gabriel Moraes de </a:t>
            </a:r>
            <a:r>
              <a:rPr lang="pt-BR" sz="2400" dirty="0" err="1" smtClean="0"/>
              <a:t>Carlli</a:t>
            </a:r>
            <a:endParaRPr lang="pt-BR" sz="2400" dirty="0" smtClean="0"/>
          </a:p>
          <a:p>
            <a:r>
              <a:rPr lang="pt-BR" sz="2400" dirty="0" smtClean="0"/>
              <a:t>Murilo </a:t>
            </a:r>
            <a:r>
              <a:rPr lang="pt-BR" sz="2400" dirty="0" err="1" smtClean="0"/>
              <a:t>Romera</a:t>
            </a:r>
            <a:r>
              <a:rPr lang="pt-BR" sz="2400" dirty="0" smtClean="0"/>
              <a:t> de Albuquerque</a:t>
            </a:r>
            <a:endParaRPr lang="pt-BR" sz="2400" dirty="0"/>
          </a:p>
        </p:txBody>
      </p:sp>
    </p:spTree>
    <p:extLst>
      <p:ext uri="{BB962C8B-B14F-4D97-AF65-F5344CB8AC3E}">
        <p14:creationId xmlns:p14="http://schemas.microsoft.com/office/powerpoint/2010/main" val="194458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Palavras-Chave (Brainstorming)</a:t>
            </a:r>
            <a:endParaRPr lang="pt-BR" dirty="0"/>
          </a:p>
        </p:txBody>
      </p:sp>
      <p:sp>
        <p:nvSpPr>
          <p:cNvPr id="3" name="Espaço Reservado para Conteúdo 2"/>
          <p:cNvSpPr>
            <a:spLocks noGrp="1"/>
          </p:cNvSpPr>
          <p:nvPr>
            <p:ph idx="1"/>
          </p:nvPr>
        </p:nvSpPr>
        <p:spPr/>
        <p:txBody>
          <a:bodyPr>
            <a:normAutofit/>
          </a:bodyPr>
          <a:lstStyle/>
          <a:p>
            <a:endParaRPr lang="pt-BR" sz="2800" dirty="0"/>
          </a:p>
          <a:p>
            <a:endParaRPr lang="pt-BR" sz="2800" dirty="0"/>
          </a:p>
          <a:p>
            <a:pPr marL="457200" indent="-457200">
              <a:buFont typeface="+mj-lt"/>
              <a:buAutoNum type="arabicPeriod"/>
            </a:pPr>
            <a:r>
              <a:rPr lang="pt-BR" sz="2800" dirty="0" smtClean="0"/>
              <a:t>Mães</a:t>
            </a:r>
          </a:p>
          <a:p>
            <a:pPr marL="457200" indent="-457200">
              <a:buFont typeface="+mj-lt"/>
              <a:buAutoNum type="arabicPeriod"/>
            </a:pPr>
            <a:r>
              <a:rPr lang="pt-BR" sz="2800" dirty="0" smtClean="0"/>
              <a:t>Órfãos</a:t>
            </a:r>
          </a:p>
          <a:p>
            <a:pPr marL="457200" indent="-457200">
              <a:buFont typeface="+mj-lt"/>
              <a:buAutoNum type="arabicPeriod"/>
            </a:pPr>
            <a:r>
              <a:rPr lang="pt-BR" sz="2800" dirty="0" smtClean="0"/>
              <a:t>Videogames</a:t>
            </a:r>
          </a:p>
          <a:p>
            <a:pPr marL="457200" indent="-457200">
              <a:buFont typeface="+mj-lt"/>
              <a:buAutoNum type="arabicPeriod"/>
            </a:pPr>
            <a:r>
              <a:rPr lang="pt-BR" sz="2800" dirty="0" smtClean="0"/>
              <a:t>Favela</a:t>
            </a:r>
            <a:endParaRPr lang="pt-BR" sz="2800" dirty="0"/>
          </a:p>
        </p:txBody>
      </p:sp>
      <p:sp>
        <p:nvSpPr>
          <p:cNvPr id="4" name="Igual 3"/>
          <p:cNvSpPr/>
          <p:nvPr/>
        </p:nvSpPr>
        <p:spPr>
          <a:xfrm>
            <a:off x="3707904" y="3693248"/>
            <a:ext cx="1584176" cy="110390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 name="CaixaDeTexto 4"/>
          <p:cNvSpPr txBox="1"/>
          <p:nvPr/>
        </p:nvSpPr>
        <p:spPr>
          <a:xfrm>
            <a:off x="5724128" y="3734456"/>
            <a:ext cx="2736304" cy="954107"/>
          </a:xfrm>
          <a:prstGeom prst="rect">
            <a:avLst/>
          </a:prstGeom>
          <a:noFill/>
        </p:spPr>
        <p:txBody>
          <a:bodyPr wrap="square" rtlCol="0">
            <a:spAutoFit/>
          </a:bodyPr>
          <a:lstStyle/>
          <a:p>
            <a:r>
              <a:rPr lang="pt-BR" sz="2800" b="1" dirty="0" err="1" smtClean="0"/>
              <a:t>Mothers</a:t>
            </a:r>
            <a:r>
              <a:rPr lang="pt-BR" sz="2800" b="1" dirty="0" smtClean="0"/>
              <a:t> </a:t>
            </a:r>
            <a:r>
              <a:rPr lang="pt-BR" sz="2800" b="1" dirty="0" err="1" smtClean="0"/>
              <a:t>of</a:t>
            </a:r>
            <a:r>
              <a:rPr lang="pt-BR" sz="2800" b="1" dirty="0" smtClean="0"/>
              <a:t> </a:t>
            </a:r>
            <a:r>
              <a:rPr lang="pt-BR" sz="2800" b="1" dirty="0" err="1" smtClean="0"/>
              <a:t>Happiness</a:t>
            </a:r>
            <a:endParaRPr lang="pt-BR" sz="2800" b="1" dirty="0"/>
          </a:p>
        </p:txBody>
      </p:sp>
    </p:spTree>
    <p:extLst>
      <p:ext uri="{BB962C8B-B14F-4D97-AF65-F5344CB8AC3E}">
        <p14:creationId xmlns:p14="http://schemas.microsoft.com/office/powerpoint/2010/main" val="10085771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anim calcmode="lin" valueType="num">
                                      <p:cBhvr>
                                        <p:cTn id="1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randombar(horizontal)">
                                      <p:cBhvr>
                                        <p:cTn id="39" dur="500"/>
                                        <p:tgtEl>
                                          <p:spTgt spid="4"/>
                                        </p:tgtEl>
                                      </p:cBhvr>
                                    </p:animEffect>
                                  </p:childTnLst>
                                </p:cTn>
                              </p:par>
                            </p:childTnLst>
                          </p:cTn>
                        </p:par>
                        <p:par>
                          <p:cTn id="40" fill="hold">
                            <p:stCondLst>
                              <p:cond delay="500"/>
                            </p:stCondLst>
                            <p:childTnLst>
                              <p:par>
                                <p:cTn id="41" presetID="42" presetClass="entr" presetSubtype="0" fill="hold" nodeType="after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Effect transition="in" filter="fade">
                                      <p:cBhvr>
                                        <p:cTn id="43" dur="1000"/>
                                        <p:tgtEl>
                                          <p:spTgt spid="5">
                                            <p:txEl>
                                              <p:pRg st="0" end="0"/>
                                            </p:txEl>
                                          </p:spTgt>
                                        </p:tgtEl>
                                      </p:cBhvr>
                                    </p:animEffect>
                                    <p:anim calcmode="lin" valueType="num">
                                      <p:cBhvr>
                                        <p:cTn id="4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Personagens</a:t>
            </a:r>
            <a:endParaRPr lang="pt-BR" dirty="0"/>
          </a:p>
        </p:txBody>
      </p:sp>
      <p:sp>
        <p:nvSpPr>
          <p:cNvPr id="3" name="Espaço Reservado para Conteúdo 2"/>
          <p:cNvSpPr>
            <a:spLocks noGrp="1"/>
          </p:cNvSpPr>
          <p:nvPr>
            <p:ph idx="1"/>
          </p:nvPr>
        </p:nvSpPr>
        <p:spPr/>
        <p:txBody>
          <a:bodyPr/>
          <a:lstStyle/>
          <a:p>
            <a:pPr algn="just"/>
            <a:r>
              <a:rPr lang="pt-PT" dirty="0">
                <a:latin typeface="+mj-lt"/>
              </a:rPr>
              <a:t>Ativistas:</a:t>
            </a:r>
            <a:r>
              <a:rPr lang="pt-PT" dirty="0"/>
              <a:t> Homens e mulheres que usam vestidos e saias variados, ou até aventais de cozinha (como mães), que distribuem videogames para as crianças. São gentis e gostam de ajudar por ver a falta que uma criança faz a um pequeno (sim, os homens se vestem de mulheres). Suas características físicas variam</a:t>
            </a:r>
            <a:r>
              <a:rPr lang="pt-PT" dirty="0" smtClean="0"/>
              <a:t>.</a:t>
            </a:r>
          </a:p>
          <a:p>
            <a:pPr algn="just"/>
            <a:endParaRPr lang="pt-BR" dirty="0"/>
          </a:p>
          <a:p>
            <a:pPr algn="just"/>
            <a:r>
              <a:rPr lang="pt-PT" dirty="0">
                <a:latin typeface="+mj-lt"/>
              </a:rPr>
              <a:t>Crianças:</a:t>
            </a:r>
            <a:r>
              <a:rPr lang="pt-PT" dirty="0"/>
              <a:t> Órfãos que (ainda) não possuem a felicidade de ter uma família e um videogame. São tristes e acanhados, pequenos e magricelas, com roupas simples, como bermudas ou calças de moletom, camisetas sem estampa e blusas de moletom. Não são bem tratados pelos adultos.</a:t>
            </a:r>
            <a:endParaRPr lang="pt-BR" dirty="0"/>
          </a:p>
          <a:p>
            <a:endParaRPr lang="pt-BR" dirty="0"/>
          </a:p>
        </p:txBody>
      </p:sp>
    </p:spTree>
    <p:extLst>
      <p:ext uri="{BB962C8B-B14F-4D97-AF65-F5344CB8AC3E}">
        <p14:creationId xmlns:p14="http://schemas.microsoft.com/office/powerpoint/2010/main" val="42702304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
                                            <p:txEl>
                                              <p:pRg st="0" end="0"/>
                                            </p:txEl>
                                          </p:spTgt>
                                        </p:tgtEl>
                                      </p:cBhvr>
                                    </p:animEffect>
                                    <p:set>
                                      <p:cBhvr>
                                        <p:cTn id="21" dur="1" fill="hold">
                                          <p:stCondLst>
                                            <p:cond delay="499"/>
                                          </p:stCondLst>
                                        </p:cTn>
                                        <p:tgtEl>
                                          <p:spTgt spid="3">
                                            <p:txEl>
                                              <p:pRg st="0" end="0"/>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xEl>
                                              <p:pRg st="2" end="2"/>
                                            </p:txEl>
                                          </p:spTgt>
                                        </p:tgtEl>
                                      </p:cBhvr>
                                    </p:animEffect>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Personagens</a:t>
            </a:r>
            <a:endParaRPr lang="pt-BR" dirty="0"/>
          </a:p>
        </p:txBody>
      </p:sp>
      <p:sp>
        <p:nvSpPr>
          <p:cNvPr id="3" name="Espaço Reservado para Conteúdo 2"/>
          <p:cNvSpPr>
            <a:spLocks noGrp="1"/>
          </p:cNvSpPr>
          <p:nvPr>
            <p:ph idx="1"/>
          </p:nvPr>
        </p:nvSpPr>
        <p:spPr/>
        <p:txBody>
          <a:bodyPr/>
          <a:lstStyle/>
          <a:p>
            <a:endParaRPr lang="pt-PT" dirty="0" smtClean="0">
              <a:latin typeface="+mj-lt"/>
            </a:endParaRPr>
          </a:p>
          <a:p>
            <a:endParaRPr lang="pt-PT" dirty="0">
              <a:latin typeface="+mj-lt"/>
            </a:endParaRPr>
          </a:p>
          <a:p>
            <a:endParaRPr lang="pt-PT" dirty="0" smtClean="0">
              <a:latin typeface="+mj-lt"/>
            </a:endParaRPr>
          </a:p>
          <a:p>
            <a:r>
              <a:rPr lang="pt-PT" dirty="0" smtClean="0">
                <a:latin typeface="+mj-lt"/>
              </a:rPr>
              <a:t>Adultos</a:t>
            </a:r>
            <a:r>
              <a:rPr lang="pt-PT" dirty="0">
                <a:latin typeface="+mj-lt"/>
              </a:rPr>
              <a:t>:</a:t>
            </a:r>
            <a:r>
              <a:rPr lang="pt-PT" dirty="0"/>
              <a:t> Cuidam dos órfãos. São malvados, bravos e não são divertidos, mas podem ser convertidos a ativistas. Suas características físicas também variam, geralmente usam vestimentas escuras, com calças jeans e camisetas cinzas/pretas.</a:t>
            </a:r>
            <a:endParaRPr lang="pt-BR" dirty="0"/>
          </a:p>
          <a:p>
            <a:endParaRPr lang="pt-BR" dirty="0"/>
          </a:p>
        </p:txBody>
      </p:sp>
    </p:spTree>
    <p:extLst>
      <p:ext uri="{BB962C8B-B14F-4D97-AF65-F5344CB8AC3E}">
        <p14:creationId xmlns:p14="http://schemas.microsoft.com/office/powerpoint/2010/main" val="537096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Sinopse</a:t>
            </a:r>
            <a:endParaRPr lang="pt-BR" dirty="0"/>
          </a:p>
        </p:txBody>
      </p:sp>
      <p:sp>
        <p:nvSpPr>
          <p:cNvPr id="3" name="Espaço Reservado para Conteúdo 2"/>
          <p:cNvSpPr>
            <a:spLocks noGrp="1"/>
          </p:cNvSpPr>
          <p:nvPr>
            <p:ph idx="1"/>
          </p:nvPr>
        </p:nvSpPr>
        <p:spPr/>
        <p:txBody>
          <a:bodyPr/>
          <a:lstStyle/>
          <a:p>
            <a:pPr algn="just"/>
            <a:endParaRPr lang="pt-BR" dirty="0" smtClean="0"/>
          </a:p>
          <a:p>
            <a:pPr algn="just"/>
            <a:r>
              <a:rPr lang="pt-BR" dirty="0" smtClean="0"/>
              <a:t>Liderado </a:t>
            </a:r>
            <a:r>
              <a:rPr lang="pt-BR" dirty="0"/>
              <a:t>por um grupo de adultos sem coração, o orfanato Canto Feliz é cercado de histórias verídicas de maltrato com seus órfãos. Ao saber disso, algumas pessoas que buscam a felicidade decidiram criar uma equipe que ajuda estes órfãos tristes vestidos como mães. Eles distribuem jogos digitais para as crianças terem pelo menos um pouco de diversão neste ambiente mórbido, ensinando-as que a felicidade é o maior objetivo que elas podem alcançar.</a:t>
            </a:r>
          </a:p>
        </p:txBody>
      </p:sp>
    </p:spTree>
    <p:extLst>
      <p:ext uri="{BB962C8B-B14F-4D97-AF65-F5344CB8AC3E}">
        <p14:creationId xmlns:p14="http://schemas.microsoft.com/office/powerpoint/2010/main" val="26611700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Desenhos de </a:t>
            </a:r>
            <a:r>
              <a:rPr lang="pt-BR" dirty="0" err="1" smtClean="0"/>
              <a:t>Gameplay</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844824"/>
            <a:ext cx="7920880" cy="5660129"/>
          </a:xfrm>
        </p:spPr>
      </p:pic>
    </p:spTree>
    <p:extLst>
      <p:ext uri="{BB962C8B-B14F-4D97-AF65-F5344CB8AC3E}">
        <p14:creationId xmlns:p14="http://schemas.microsoft.com/office/powerpoint/2010/main" val="37699191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Desenhos de </a:t>
            </a:r>
            <a:r>
              <a:rPr lang="pt-BR" dirty="0" err="1" smtClean="0"/>
              <a:t>Gameplay</a:t>
            </a:r>
            <a:endParaRPr lang="pt-BR" dirty="0"/>
          </a:p>
        </p:txBody>
      </p:sp>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844824"/>
            <a:ext cx="7920880" cy="5775642"/>
          </a:xfrm>
        </p:spPr>
      </p:pic>
    </p:spTree>
    <p:extLst>
      <p:ext uri="{BB962C8B-B14F-4D97-AF65-F5344CB8AC3E}">
        <p14:creationId xmlns:p14="http://schemas.microsoft.com/office/powerpoint/2010/main" val="37088661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188640"/>
            <a:ext cx="7772400" cy="4571999"/>
          </a:xfrm>
        </p:spPr>
        <p:txBody>
          <a:bodyPr/>
          <a:lstStyle/>
          <a:p>
            <a:r>
              <a:rPr lang="pt-BR" dirty="0" smtClean="0"/>
              <a:t>VALEU!</a:t>
            </a:r>
            <a:endParaRPr lang="pt-BR" dirty="0"/>
          </a:p>
        </p:txBody>
      </p:sp>
      <p:sp>
        <p:nvSpPr>
          <p:cNvPr id="3" name="Subtítulo 2"/>
          <p:cNvSpPr>
            <a:spLocks noGrp="1"/>
          </p:cNvSpPr>
          <p:nvPr>
            <p:ph type="subTitle" idx="1"/>
          </p:nvPr>
        </p:nvSpPr>
        <p:spPr/>
        <p:txBody>
          <a:bodyPr/>
          <a:lstStyle/>
          <a:p>
            <a:r>
              <a:rPr lang="pt-BR" dirty="0" smtClean="0"/>
              <a:t>:D</a:t>
            </a:r>
            <a:endParaRPr lang="pt-BR" dirty="0"/>
          </a:p>
        </p:txBody>
      </p:sp>
    </p:spTree>
    <p:extLst>
      <p:ext uri="{BB962C8B-B14F-4D97-AF65-F5344CB8AC3E}">
        <p14:creationId xmlns:p14="http://schemas.microsoft.com/office/powerpoint/2010/main" val="1555295606"/>
      </p:ext>
    </p:extLst>
  </p:cSld>
  <p:clrMapOvr>
    <a:masterClrMapping/>
  </p:clrMapOvr>
  <p:transition spd="slow">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78</TotalTime>
  <Words>270</Words>
  <Application>Microsoft Office PowerPoint</Application>
  <PresentationFormat>Apresentação na tela (4:3)</PresentationFormat>
  <Paragraphs>28</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Essencial</vt:lpstr>
      <vt:lpstr>Mothers of Happiness</vt:lpstr>
      <vt:lpstr>Palavras-Chave (Brainstorming)</vt:lpstr>
      <vt:lpstr>Personagens</vt:lpstr>
      <vt:lpstr>Personagens</vt:lpstr>
      <vt:lpstr>Sinopse</vt:lpstr>
      <vt:lpstr>Desenhos de Gameplay</vt:lpstr>
      <vt:lpstr>Desenhos de Gameplay</vt:lpstr>
      <vt:lpstr>VALEU!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Mothers of Happiness</dc:title>
  <dc:creator>Murilo</dc:creator>
  <cp:lastModifiedBy>Murilo</cp:lastModifiedBy>
  <cp:revision>6</cp:revision>
  <dcterms:created xsi:type="dcterms:W3CDTF">2014-10-28T02:44:28Z</dcterms:created>
  <dcterms:modified xsi:type="dcterms:W3CDTF">2014-10-28T21:43:10Z</dcterms:modified>
</cp:coreProperties>
</file>