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Fredoka One"/>
      <p:regular r:id="rId33"/>
    </p:embeddedFont>
    <p:embeddedFont>
      <p:font typeface="Palanquin Dark"/>
      <p:regular r:id="rId34"/>
      <p:bold r:id="rId35"/>
    </p:embeddedFont>
    <p:embeddedFont>
      <p:font typeface="Space Grotesk SemiBold"/>
      <p:regular r:id="rId36"/>
      <p:bold r:id="rId37"/>
    </p:embeddedFont>
    <p:embeddedFont>
      <p:font typeface="Source Sans Pro"/>
      <p:regular r:id="rId38"/>
      <p:bold r:id="rId39"/>
      <p:italic r:id="rId40"/>
      <p:boldItalic r:id="rId41"/>
    </p:embeddedFont>
    <p:embeddedFont>
      <p:font typeface="Space Grotesk"/>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AF184E0-7A9A-4F1B-94D1-E79886222755}">
  <a:tblStyle styleId="{9AF184E0-7A9A-4F1B-94D1-E7988622275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SourceSansPro-italic.fntdata"/><Relationship Id="rId20" Type="http://schemas.openxmlformats.org/officeDocument/2006/relationships/slide" Target="slides/slide15.xml"/><Relationship Id="rId42" Type="http://schemas.openxmlformats.org/officeDocument/2006/relationships/font" Target="fonts/SpaceGrotesk-regular.fntdata"/><Relationship Id="rId41" Type="http://schemas.openxmlformats.org/officeDocument/2006/relationships/font" Target="fonts/SourceSansPro-boldItalic.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SpaceGrotesk-bold.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FredokaOne-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alanquinDark-bold.fntdata"/><Relationship Id="rId12" Type="http://schemas.openxmlformats.org/officeDocument/2006/relationships/slide" Target="slides/slide7.xml"/><Relationship Id="rId34" Type="http://schemas.openxmlformats.org/officeDocument/2006/relationships/font" Target="fonts/PalanquinDark-regular.fntdata"/><Relationship Id="rId15" Type="http://schemas.openxmlformats.org/officeDocument/2006/relationships/slide" Target="slides/slide10.xml"/><Relationship Id="rId37" Type="http://schemas.openxmlformats.org/officeDocument/2006/relationships/font" Target="fonts/SpaceGroteskSemiBold-bold.fntdata"/><Relationship Id="rId14" Type="http://schemas.openxmlformats.org/officeDocument/2006/relationships/slide" Target="slides/slide9.xml"/><Relationship Id="rId36" Type="http://schemas.openxmlformats.org/officeDocument/2006/relationships/font" Target="fonts/SpaceGroteskSemiBold-regular.fntdata"/><Relationship Id="rId17" Type="http://schemas.openxmlformats.org/officeDocument/2006/relationships/slide" Target="slides/slide12.xml"/><Relationship Id="rId39" Type="http://schemas.openxmlformats.org/officeDocument/2006/relationships/font" Target="fonts/SourceSansPro-bold.fntdata"/><Relationship Id="rId16" Type="http://schemas.openxmlformats.org/officeDocument/2006/relationships/slide" Target="slides/slide11.xml"/><Relationship Id="rId38" Type="http://schemas.openxmlformats.org/officeDocument/2006/relationships/font" Target="fonts/SourceSansPr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6" name="Shape 1356"/>
        <p:cNvGrpSpPr/>
        <p:nvPr/>
      </p:nvGrpSpPr>
      <p:grpSpPr>
        <a:xfrm>
          <a:off x="0" y="0"/>
          <a:ext cx="0" cy="0"/>
          <a:chOff x="0" y="0"/>
          <a:chExt cx="0" cy="0"/>
        </a:xfrm>
      </p:grpSpPr>
      <p:sp>
        <p:nvSpPr>
          <p:cNvPr id="1357" name="Google Shape;1357;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8" name="Google Shape;135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Good Evening everyone. My name is Mukesh and I am from Group 5. My group consists of myself, vanessa zhong, boon khai, kuan ju lin and chen hong. We will be covering the topic of cyber bullying classification for our project.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2" name="Shape 1792"/>
        <p:cNvGrpSpPr/>
        <p:nvPr/>
      </p:nvGrpSpPr>
      <p:grpSpPr>
        <a:xfrm>
          <a:off x="0" y="0"/>
          <a:ext cx="0" cy="0"/>
          <a:chOff x="0" y="0"/>
          <a:chExt cx="0" cy="0"/>
        </a:xfrm>
      </p:grpSpPr>
      <p:sp>
        <p:nvSpPr>
          <p:cNvPr id="1793" name="Google Shape;1793;g1258dfe331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4" name="Google Shape;1794;g1258dfe3317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t>First, we remove the hashtag, mention mark and URLs. Then, turn all text into lowercase and lemmatize the words with WordNetLemmatizer to transform them into dictionary form. Next, remove punctuation and stopwords. Last but not least, convert emoji into words with python package demoji.</a:t>
            </a:r>
            <a:endParaRPr sz="1200" strike="sngStrike">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sz="1200" strike="sngStrike">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sz="1200" strike="sng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9" name="Shape 1839"/>
        <p:cNvGrpSpPr/>
        <p:nvPr/>
      </p:nvGrpSpPr>
      <p:grpSpPr>
        <a:xfrm>
          <a:off x="0" y="0"/>
          <a:ext cx="0" cy="0"/>
          <a:chOff x="0" y="0"/>
          <a:chExt cx="0" cy="0"/>
        </a:xfrm>
      </p:grpSpPr>
      <p:sp>
        <p:nvSpPr>
          <p:cNvPr id="1840" name="Google Shape;1840;g1258dfe3317_1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1" name="Google Shape;1841;g1258dfe3317_1_2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BoW is a count of word occurrences, whereas TF-IDF encoding reflects the relevance of the term to the document in a collection of documents or corpus.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1" name="Shape 1921"/>
        <p:cNvGrpSpPr/>
        <p:nvPr/>
      </p:nvGrpSpPr>
      <p:grpSpPr>
        <a:xfrm>
          <a:off x="0" y="0"/>
          <a:ext cx="0" cy="0"/>
          <a:chOff x="0" y="0"/>
          <a:chExt cx="0" cy="0"/>
        </a:xfrm>
      </p:grpSpPr>
      <p:sp>
        <p:nvSpPr>
          <p:cNvPr id="1922" name="Google Shape;1922;g1258dfe3317_1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3" name="Google Shape;1923;g1258dfe3317_1_3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Clr>
                <a:schemeClr val="dk1"/>
              </a:buClr>
              <a:buSzPts val="1100"/>
              <a:buFont typeface="Arial"/>
              <a:buNone/>
            </a:pPr>
            <a:r>
              <a:rPr lang="en">
                <a:solidFill>
                  <a:schemeClr val="dk1"/>
                </a:solidFill>
                <a:highlight>
                  <a:srgbClr val="00FF00"/>
                </a:highlight>
              </a:rPr>
              <a:t>Table </a:t>
            </a:r>
            <a:r>
              <a:rPr lang="en">
                <a:solidFill>
                  <a:schemeClr val="dk1"/>
                </a:solidFill>
              </a:rPr>
              <a:t>shows that there is no big difference of accuracy between different encoding methods. Among different basic classification models the Logistic Regression and SVM outperform the Naïve Bayes and Decision Tree. However, the training process of SVM model is very time consuming compared with Logistic Regression model.</a:t>
            </a:r>
            <a:endParaRPr>
              <a:solidFill>
                <a:schemeClr val="dk1"/>
              </a:solidFill>
            </a:endParaRPr>
          </a:p>
          <a:p>
            <a:pPr indent="0" lvl="0" marL="0" rtl="0" algn="l">
              <a:lnSpc>
                <a:spcPct val="100000"/>
              </a:lnSpc>
              <a:spcBef>
                <a:spcPts val="160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9" name="Shape 1949"/>
        <p:cNvGrpSpPr/>
        <p:nvPr/>
      </p:nvGrpSpPr>
      <p:grpSpPr>
        <a:xfrm>
          <a:off x="0" y="0"/>
          <a:ext cx="0" cy="0"/>
          <a:chOff x="0" y="0"/>
          <a:chExt cx="0" cy="0"/>
        </a:xfrm>
      </p:grpSpPr>
      <p:sp>
        <p:nvSpPr>
          <p:cNvPr id="1950" name="Google Shape;1950;g1258dfe3317_1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1" name="Google Shape;1951;g1258dfe3317_1_4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200">
                <a:solidFill>
                  <a:schemeClr val="dk1"/>
                </a:solidFill>
                <a:highlight>
                  <a:srgbClr val="00FF00"/>
                </a:highlight>
                <a:latin typeface="Times New Roman"/>
                <a:ea typeface="Times New Roman"/>
                <a:cs typeface="Times New Roman"/>
                <a:sym typeface="Times New Roman"/>
              </a:rPr>
              <a:t>Table 4.2.1-2</a:t>
            </a:r>
            <a:r>
              <a:rPr lang="en" sz="1200">
                <a:solidFill>
                  <a:schemeClr val="dk1"/>
                </a:solidFill>
                <a:latin typeface="Times New Roman"/>
                <a:ea typeface="Times New Roman"/>
                <a:cs typeface="Times New Roman"/>
                <a:sym typeface="Times New Roman"/>
              </a:rPr>
              <a:t> shows that the classes with clear themes are easier to be detected by those models compared with not_cyberbullying and other_cyberbullying. Among those classes with a clear theme, the recall of gender is only around 80% while recalls of other classes are higher than 90%. In addition, although accuracy of different encoding methods is similar, the recalls with different encoding methods are different. When it comes to recall, the Naïve Bayes model with BoW has better performance than the Naïve Bayes model with TF-IDF, while the Decision Tree model with TF-IDF performs better than the Decision Tree model with BoW.</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3" name="Shape 1963"/>
        <p:cNvGrpSpPr/>
        <p:nvPr/>
      </p:nvGrpSpPr>
      <p:grpSpPr>
        <a:xfrm>
          <a:off x="0" y="0"/>
          <a:ext cx="0" cy="0"/>
          <a:chOff x="0" y="0"/>
          <a:chExt cx="0" cy="0"/>
        </a:xfrm>
      </p:grpSpPr>
      <p:sp>
        <p:nvSpPr>
          <p:cNvPr id="1964" name="Google Shape;1964;g1258dfe3317_1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5" name="Google Shape;1965;g1258dfe3317_1_4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Apart from the statistical model, we also explored three neural language models. </a:t>
            </a:r>
            <a:endParaRPr/>
          </a:p>
          <a:p>
            <a:pPr indent="0" lvl="0" marL="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Char char="-"/>
            </a:pPr>
            <a:r>
              <a:rPr lang="en"/>
              <a:t>LSTM with Word2Vec </a:t>
            </a:r>
            <a:r>
              <a:rPr lang="en"/>
              <a:t>embedding</a:t>
            </a:r>
            <a:endParaRPr/>
          </a:p>
          <a:p>
            <a:pPr indent="-298450" lvl="0" marL="457200" rtl="0" algn="l">
              <a:lnSpc>
                <a:spcPct val="100000"/>
              </a:lnSpc>
              <a:spcBef>
                <a:spcPts val="0"/>
              </a:spcBef>
              <a:spcAft>
                <a:spcPts val="0"/>
              </a:spcAft>
              <a:buSzPts val="1100"/>
              <a:buChar char="-"/>
            </a:pPr>
            <a:r>
              <a:rPr lang="en"/>
              <a:t>Basic BERT and</a:t>
            </a:r>
            <a:endParaRPr/>
          </a:p>
          <a:p>
            <a:pPr indent="-298450" lvl="0" marL="457200" rtl="0" algn="l">
              <a:lnSpc>
                <a:spcPct val="100000"/>
              </a:lnSpc>
              <a:spcBef>
                <a:spcPts val="0"/>
              </a:spcBef>
              <a:spcAft>
                <a:spcPts val="0"/>
              </a:spcAft>
              <a:buSzPts val="1100"/>
              <a:buChar char="-"/>
            </a:pPr>
            <a:r>
              <a:rPr lang="en"/>
              <a:t>RoBERTa</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For the subsequent slides, I will briefly introduce the model and compare the out-of-sample performance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0" name="Shape 2010"/>
        <p:cNvGrpSpPr/>
        <p:nvPr/>
      </p:nvGrpSpPr>
      <p:grpSpPr>
        <a:xfrm>
          <a:off x="0" y="0"/>
          <a:ext cx="0" cy="0"/>
          <a:chOff x="0" y="0"/>
          <a:chExt cx="0" cy="0"/>
        </a:xfrm>
      </p:grpSpPr>
      <p:sp>
        <p:nvSpPr>
          <p:cNvPr id="2011" name="Google Shape;2011;g11b45e2ce9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2" name="Google Shape;2012;g11b45e2ce92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Clr>
                <a:schemeClr val="dk1"/>
              </a:buClr>
              <a:buSzPts val="1100"/>
              <a:buFont typeface="Arial"/>
              <a:buNone/>
            </a:pPr>
            <a:r>
              <a:rPr lang="en" sz="1600">
                <a:solidFill>
                  <a:srgbClr val="0B37BA"/>
                </a:solidFill>
                <a:latin typeface="Source Sans Pro"/>
                <a:ea typeface="Source Sans Pro"/>
                <a:cs typeface="Source Sans Pro"/>
                <a:sym typeface="Source Sans Pro"/>
              </a:rPr>
              <a:t>Word2Vec is an embeddings created from</a:t>
            </a:r>
            <a:r>
              <a:rPr lang="en" sz="1600">
                <a:solidFill>
                  <a:srgbClr val="0B37BA"/>
                </a:solidFill>
                <a:latin typeface="Source Sans Pro"/>
                <a:ea typeface="Source Sans Pro"/>
                <a:cs typeface="Source Sans Pro"/>
                <a:sym typeface="Source Sans Pro"/>
              </a:rPr>
              <a:t> context-free vectors of the words that represent the context of the individual words</a:t>
            </a:r>
            <a:endParaRPr sz="1600">
              <a:solidFill>
                <a:srgbClr val="0B37BA"/>
              </a:solidFill>
              <a:latin typeface="Source Sans Pro"/>
              <a:ea typeface="Source Sans Pro"/>
              <a:cs typeface="Source Sans Pro"/>
              <a:sym typeface="Source Sans Pro"/>
            </a:endParaRPr>
          </a:p>
          <a:p>
            <a:pPr indent="0" lvl="0" marL="0" rtl="0" algn="l">
              <a:lnSpc>
                <a:spcPct val="115000"/>
              </a:lnSpc>
              <a:spcBef>
                <a:spcPts val="1600"/>
              </a:spcBef>
              <a:spcAft>
                <a:spcPts val="1600"/>
              </a:spcAft>
              <a:buClr>
                <a:schemeClr val="dk1"/>
              </a:buClr>
              <a:buSzPts val="1100"/>
              <a:buFont typeface="Arial"/>
              <a:buNone/>
            </a:pPr>
            <a:r>
              <a:rPr lang="en" sz="1600">
                <a:solidFill>
                  <a:srgbClr val="0B37BA"/>
                </a:solidFill>
                <a:latin typeface="Source Sans Pro"/>
                <a:ea typeface="Source Sans Pro"/>
                <a:cs typeface="Source Sans Pro"/>
                <a:sym typeface="Source Sans Pro"/>
              </a:rPr>
              <a:t>The LSTM variant used to classify the embeddings is Bidirectional LSTM is a Neural Network architecture that makes use of information in both directions forward or backward.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6" name="Shape 2036"/>
        <p:cNvGrpSpPr/>
        <p:nvPr/>
      </p:nvGrpSpPr>
      <p:grpSpPr>
        <a:xfrm>
          <a:off x="0" y="0"/>
          <a:ext cx="0" cy="0"/>
          <a:chOff x="0" y="0"/>
          <a:chExt cx="0" cy="0"/>
        </a:xfrm>
      </p:grpSpPr>
      <p:sp>
        <p:nvSpPr>
          <p:cNvPr id="2037" name="Google Shape;2037;g11b45e2ce9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8" name="Google Shape;2038;g11b45e2ce9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600"/>
              </a:spcBef>
              <a:spcAft>
                <a:spcPts val="0"/>
              </a:spcAft>
              <a:buClr>
                <a:schemeClr val="dk1"/>
              </a:buClr>
              <a:buSzPts val="1100"/>
              <a:buFont typeface="Arial"/>
              <a:buNone/>
            </a:pPr>
            <a:r>
              <a:rPr lang="en" sz="1600">
                <a:solidFill>
                  <a:srgbClr val="0B37BA"/>
                </a:solidFill>
                <a:latin typeface="Source Sans Pro"/>
                <a:ea typeface="Source Sans Pro"/>
                <a:cs typeface="Source Sans Pro"/>
                <a:sym typeface="Source Sans Pro"/>
              </a:rPr>
              <a:t>BERT is a context-based language model which is designed to be bidirectionally trained on transformer architecture  </a:t>
            </a:r>
            <a:endParaRPr sz="1600">
              <a:solidFill>
                <a:srgbClr val="0B37BA"/>
              </a:solidFill>
              <a:latin typeface="Source Sans Pro"/>
              <a:ea typeface="Source Sans Pro"/>
              <a:cs typeface="Source Sans Pro"/>
              <a:sym typeface="Source Sans Pro"/>
            </a:endParaRPr>
          </a:p>
          <a:p>
            <a:pPr indent="0" lvl="0" marL="0" rtl="0" algn="l">
              <a:lnSpc>
                <a:spcPct val="115000"/>
              </a:lnSpc>
              <a:spcBef>
                <a:spcPts val="1600"/>
              </a:spcBef>
              <a:spcAft>
                <a:spcPts val="1600"/>
              </a:spcAft>
              <a:buClr>
                <a:schemeClr val="dk1"/>
              </a:buClr>
              <a:buSzPts val="1100"/>
              <a:buFont typeface="Arial"/>
              <a:buNone/>
            </a:pPr>
            <a:r>
              <a:rPr lang="en" sz="1600">
                <a:solidFill>
                  <a:srgbClr val="0B37BA"/>
                </a:solidFill>
                <a:latin typeface="Source Sans Pro"/>
                <a:ea typeface="Source Sans Pro"/>
                <a:cs typeface="Source Sans Pro"/>
                <a:sym typeface="Source Sans Pro"/>
              </a:rPr>
              <a:t>Subsequently, the pre-trained BERT model can be fine-tuned with just one additional output layer.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0" name="Shape 2050"/>
        <p:cNvGrpSpPr/>
        <p:nvPr/>
      </p:nvGrpSpPr>
      <p:grpSpPr>
        <a:xfrm>
          <a:off x="0" y="0"/>
          <a:ext cx="0" cy="0"/>
          <a:chOff x="0" y="0"/>
          <a:chExt cx="0" cy="0"/>
        </a:xfrm>
      </p:grpSpPr>
      <p:sp>
        <p:nvSpPr>
          <p:cNvPr id="2051" name="Google Shape;2051;g11b45e2ce9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2" name="Google Shape;2052;g11b45e2ce9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600"/>
              </a:spcBef>
              <a:spcAft>
                <a:spcPts val="0"/>
              </a:spcAft>
              <a:buClr>
                <a:schemeClr val="dk1"/>
              </a:buClr>
              <a:buSzPts val="1100"/>
              <a:buFont typeface="Arial"/>
              <a:buNone/>
            </a:pPr>
            <a:r>
              <a:rPr lang="en" sz="1600">
                <a:solidFill>
                  <a:srgbClr val="0B37BA"/>
                </a:solidFill>
                <a:latin typeface="Source Sans Pro"/>
                <a:ea typeface="Source Sans Pro"/>
                <a:cs typeface="Source Sans Pro"/>
                <a:sym typeface="Source Sans Pro"/>
              </a:rPr>
              <a:t>We further explored a variant of BERT called Roberta. </a:t>
            </a:r>
            <a:r>
              <a:rPr lang="en" sz="1600">
                <a:solidFill>
                  <a:srgbClr val="0B37BA"/>
                </a:solidFill>
                <a:latin typeface="Source Sans Pro"/>
                <a:ea typeface="Source Sans Pro"/>
                <a:cs typeface="Source Sans Pro"/>
                <a:sym typeface="Source Sans Pro"/>
              </a:rPr>
              <a:t>The motivation of this variant is to improve upon basic BERT which is significantly undertrained.</a:t>
            </a:r>
            <a:endParaRPr sz="1600">
              <a:solidFill>
                <a:srgbClr val="0B37BA"/>
              </a:solidFill>
              <a:latin typeface="Source Sans Pro"/>
              <a:ea typeface="Source Sans Pro"/>
              <a:cs typeface="Source Sans Pro"/>
              <a:sym typeface="Source Sans Pro"/>
            </a:endParaRPr>
          </a:p>
          <a:p>
            <a:pPr indent="0" lvl="0" marL="0" rtl="0" algn="l">
              <a:lnSpc>
                <a:spcPct val="115000"/>
              </a:lnSpc>
              <a:spcBef>
                <a:spcPts val="1600"/>
              </a:spcBef>
              <a:spcAft>
                <a:spcPts val="1600"/>
              </a:spcAft>
              <a:buClr>
                <a:schemeClr val="dk1"/>
              </a:buClr>
              <a:buSzPts val="1100"/>
              <a:buFont typeface="Arial"/>
              <a:buNone/>
            </a:pPr>
            <a:r>
              <a:rPr lang="en" sz="1600">
                <a:solidFill>
                  <a:srgbClr val="0B37BA"/>
                </a:solidFill>
                <a:latin typeface="Source Sans Pro"/>
                <a:ea typeface="Source Sans Pro"/>
                <a:cs typeface="Source Sans Pro"/>
                <a:sym typeface="Source Sans Pro"/>
              </a:rPr>
              <a:t>The central idea with this variant was to train the same BERT model for more epochs and on more data, with the aim to enhance the model capability to capture contextual meanings of words.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4" name="Shape 2064"/>
        <p:cNvGrpSpPr/>
        <p:nvPr/>
      </p:nvGrpSpPr>
      <p:grpSpPr>
        <a:xfrm>
          <a:off x="0" y="0"/>
          <a:ext cx="0" cy="0"/>
          <a:chOff x="0" y="0"/>
          <a:chExt cx="0" cy="0"/>
        </a:xfrm>
      </p:grpSpPr>
      <p:sp>
        <p:nvSpPr>
          <p:cNvPr id="2065" name="Google Shape;2065;g1258dfe3317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6" name="Google Shape;2066;g1258dfe3317_2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Clr>
                <a:schemeClr val="dk1"/>
              </a:buClr>
              <a:buSzPts val="1100"/>
              <a:buFont typeface="Arial"/>
              <a:buNone/>
            </a:pPr>
            <a:r>
              <a:rPr lang="en">
                <a:solidFill>
                  <a:schemeClr val="dk1"/>
                </a:solidFill>
              </a:rPr>
              <a:t>Here is the out-of-sample accuracy of the neural language models. To simplify the comparison, we only look at the accuracy score since the class labels are rather balanced.</a:t>
            </a:r>
            <a:endParaRPr>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rPr>
              <a:t>BERT models performs significantly better than LSTM with Word2Vec, due to the context-based embeddings of BERT which can better capture expressions and sentiments.</a:t>
            </a:r>
            <a:endParaRPr>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rPr>
              <a:t>Out of the two BERT models, RoBERta surpasses basic BERT by having 87% accuracy, which is the best performance we had achieved in this classification task </a:t>
            </a:r>
            <a:endParaRPr>
              <a:solidFill>
                <a:schemeClr val="dk1"/>
              </a:solidFill>
            </a:endParaRPr>
          </a:p>
          <a:p>
            <a:pPr indent="0" lvl="0" marL="0" rtl="0" algn="l">
              <a:lnSpc>
                <a:spcPct val="100000"/>
              </a:lnSpc>
              <a:spcBef>
                <a:spcPts val="160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4" name="Shape 2084"/>
        <p:cNvGrpSpPr/>
        <p:nvPr/>
      </p:nvGrpSpPr>
      <p:grpSpPr>
        <a:xfrm>
          <a:off x="0" y="0"/>
          <a:ext cx="0" cy="0"/>
          <a:chOff x="0" y="0"/>
          <a:chExt cx="0" cy="0"/>
        </a:xfrm>
      </p:grpSpPr>
      <p:sp>
        <p:nvSpPr>
          <p:cNvPr id="2085" name="Google Shape;2085;g1258dfe3317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6" name="Google Shape;2086;g1258dfe3317_2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also explored  text augmentation techniques to see if enrichment of data samples could result in an increase in performance.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We used synonym replacement, which generates new sentences by replacing words in the original sentence with synonyms,</a:t>
            </a:r>
            <a:endParaRPr/>
          </a:p>
          <a:p>
            <a:pPr indent="0" lvl="0" marL="0" rtl="0" algn="l">
              <a:lnSpc>
                <a:spcPct val="100000"/>
              </a:lnSpc>
              <a:spcBef>
                <a:spcPts val="0"/>
              </a:spcBef>
              <a:spcAft>
                <a:spcPts val="0"/>
              </a:spcAft>
              <a:buSzPts val="1100"/>
              <a:buNone/>
            </a:pPr>
            <a:r>
              <a:rPr lang="en"/>
              <a:t>As well as back translation, which generate new sentences by translating the original sentence to another language and translating it back to the original </a:t>
            </a:r>
            <a:r>
              <a:rPr lang="en"/>
              <a:t>language</a:t>
            </a:r>
            <a:r>
              <a:rPr lang="en"/>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7" name="Shape 1437"/>
        <p:cNvGrpSpPr/>
        <p:nvPr/>
      </p:nvGrpSpPr>
      <p:grpSpPr>
        <a:xfrm>
          <a:off x="0" y="0"/>
          <a:ext cx="0" cy="0"/>
          <a:chOff x="0" y="0"/>
          <a:chExt cx="0" cy="0"/>
        </a:xfrm>
      </p:grpSpPr>
      <p:sp>
        <p:nvSpPr>
          <p:cNvPr id="1438" name="Google Shape;1438;g1258dfe3317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9" name="Google Shape;1439;g1258dfe3317_0_3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This presentation will have an introduction, followed by objectives, application, our datasets and the relevant data processing and modelling and finally a conclusion and our ideas for future work.</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6" name="Shape 2166"/>
        <p:cNvGrpSpPr/>
        <p:nvPr/>
      </p:nvGrpSpPr>
      <p:grpSpPr>
        <a:xfrm>
          <a:off x="0" y="0"/>
          <a:ext cx="0" cy="0"/>
          <a:chOff x="0" y="0"/>
          <a:chExt cx="0" cy="0"/>
        </a:xfrm>
      </p:grpSpPr>
      <p:sp>
        <p:nvSpPr>
          <p:cNvPr id="2167" name="Google Shape;2167;g1258dfe3317_2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8" name="Google Shape;2168;g1258dfe3317_2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600"/>
              </a:spcBef>
              <a:spcAft>
                <a:spcPts val="0"/>
              </a:spcAft>
              <a:buClr>
                <a:srgbClr val="0B37BA"/>
              </a:buClr>
              <a:buSzPts val="1600"/>
              <a:buFont typeface="Source Sans Pro"/>
              <a:buChar char="●"/>
            </a:pPr>
            <a:r>
              <a:rPr lang="en" sz="1600">
                <a:solidFill>
                  <a:srgbClr val="0B37BA"/>
                </a:solidFill>
                <a:latin typeface="Source Sans Pro"/>
                <a:ea typeface="Source Sans Pro"/>
                <a:cs typeface="Source Sans Pro"/>
                <a:sym typeface="Source Sans Pro"/>
              </a:rPr>
              <a:t>This slides summarizes all the models and techniques we have explored</a:t>
            </a:r>
            <a:endParaRPr sz="1600">
              <a:solidFill>
                <a:srgbClr val="0B37BA"/>
              </a:solidFill>
              <a:latin typeface="Source Sans Pro"/>
              <a:ea typeface="Source Sans Pro"/>
              <a:cs typeface="Source Sans Pro"/>
              <a:sym typeface="Source Sans Pro"/>
            </a:endParaRPr>
          </a:p>
          <a:p>
            <a:pPr indent="-330200" lvl="0" marL="457200" rtl="0" algn="l">
              <a:lnSpc>
                <a:spcPct val="115000"/>
              </a:lnSpc>
              <a:spcBef>
                <a:spcPts val="0"/>
              </a:spcBef>
              <a:spcAft>
                <a:spcPts val="0"/>
              </a:spcAft>
              <a:buClr>
                <a:srgbClr val="0B37BA"/>
              </a:buClr>
              <a:buSzPts val="1600"/>
              <a:buFont typeface="Source Sans Pro"/>
              <a:buChar char="●"/>
            </a:pPr>
            <a:r>
              <a:rPr lang="en" sz="1600">
                <a:solidFill>
                  <a:srgbClr val="0B37BA"/>
                </a:solidFill>
                <a:latin typeface="Source Sans Pro"/>
                <a:ea typeface="Source Sans Pro"/>
                <a:cs typeface="Source Sans Pro"/>
                <a:sym typeface="Source Sans Pro"/>
              </a:rPr>
              <a:t>Looking at the last two rows, text augmentation shows little to no effect on the performance in this application. Even with text augmentation, RoBerta still achieved similar performance at 87% accuracy .</a:t>
            </a:r>
            <a:endParaRPr sz="1600">
              <a:solidFill>
                <a:srgbClr val="0B37BA"/>
              </a:solidFill>
              <a:latin typeface="Source Sans Pro"/>
              <a:ea typeface="Source Sans Pro"/>
              <a:cs typeface="Source Sans Pro"/>
              <a:sym typeface="Source Sans Pro"/>
            </a:endParaRPr>
          </a:p>
          <a:p>
            <a:pPr indent="-330200" lvl="0" marL="457200" rtl="0" algn="l">
              <a:lnSpc>
                <a:spcPct val="115000"/>
              </a:lnSpc>
              <a:spcBef>
                <a:spcPts val="0"/>
              </a:spcBef>
              <a:spcAft>
                <a:spcPts val="0"/>
              </a:spcAft>
              <a:buClr>
                <a:srgbClr val="0B37BA"/>
              </a:buClr>
              <a:buSzPts val="1600"/>
              <a:buFont typeface="Source Sans Pro"/>
              <a:buChar char="●"/>
            </a:pPr>
            <a:r>
              <a:rPr lang="en" sz="1600">
                <a:solidFill>
                  <a:srgbClr val="0B37BA"/>
                </a:solidFill>
                <a:latin typeface="Source Sans Pro"/>
                <a:ea typeface="Source Sans Pro"/>
                <a:cs typeface="Source Sans Pro"/>
                <a:sym typeface="Source Sans Pro"/>
              </a:rPr>
              <a:t>We believe that it is due to loss in information that captures cyberbullying content during word replacement and translation</a:t>
            </a:r>
            <a:endParaRPr sz="1600">
              <a:solidFill>
                <a:srgbClr val="0B37BA"/>
              </a:solidFill>
              <a:latin typeface="Source Sans Pro"/>
              <a:ea typeface="Source Sans Pro"/>
              <a:cs typeface="Source Sans Pro"/>
              <a:sym typeface="Source Sans Pro"/>
            </a:endParaRPr>
          </a:p>
          <a:p>
            <a:pPr indent="-330200" lvl="0" marL="457200" rtl="0" algn="l">
              <a:lnSpc>
                <a:spcPct val="115000"/>
              </a:lnSpc>
              <a:spcBef>
                <a:spcPts val="0"/>
              </a:spcBef>
              <a:spcAft>
                <a:spcPts val="0"/>
              </a:spcAft>
              <a:buClr>
                <a:srgbClr val="0B37BA"/>
              </a:buClr>
              <a:buSzPts val="1600"/>
              <a:buFont typeface="Source Sans Pro"/>
              <a:buChar char="●"/>
            </a:pPr>
            <a:r>
              <a:rPr lang="en" sz="1600">
                <a:solidFill>
                  <a:srgbClr val="0B37BA"/>
                </a:solidFill>
                <a:latin typeface="Source Sans Pro"/>
                <a:ea typeface="Source Sans Pro"/>
                <a:cs typeface="Source Sans Pro"/>
                <a:sym typeface="Source Sans Pro"/>
              </a:rPr>
              <a:t>In conclusion, neural language models without text augmentation, perform better than statistical models, notably RoBERTa which performs exceptionally better than the others</a:t>
            </a:r>
            <a:endParaRPr sz="1600">
              <a:solidFill>
                <a:srgbClr val="0B37BA"/>
              </a:solidFill>
              <a:latin typeface="Source Sans Pro"/>
              <a:ea typeface="Source Sans Pro"/>
              <a:cs typeface="Source Sans Pro"/>
              <a:sym typeface="Source Sans Pro"/>
            </a:endParaRPr>
          </a:p>
          <a:p>
            <a:pPr indent="0" lvl="0" marL="0" rtl="0" algn="l">
              <a:lnSpc>
                <a:spcPct val="100000"/>
              </a:lnSpc>
              <a:spcBef>
                <a:spcPts val="160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5" name="Shape 2185"/>
        <p:cNvGrpSpPr/>
        <p:nvPr/>
      </p:nvGrpSpPr>
      <p:grpSpPr>
        <a:xfrm>
          <a:off x="0" y="0"/>
          <a:ext cx="0" cy="0"/>
          <a:chOff x="0" y="0"/>
          <a:chExt cx="0" cy="0"/>
        </a:xfrm>
      </p:grpSpPr>
      <p:sp>
        <p:nvSpPr>
          <p:cNvPr id="2186" name="Google Shape;2186;g1258dfe3317_1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7" name="Google Shape;2187;g1258dfe3317_1_3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Now, here comes to our next topic.We will discuss cyberbullying image classification. For this task, we built a</a:t>
            </a:r>
            <a:r>
              <a:rPr lang="en">
                <a:solidFill>
                  <a:schemeClr val="dk1"/>
                </a:solidFill>
              </a:rPr>
              <a:t> Convolutional Neural Network</a:t>
            </a:r>
            <a:r>
              <a:rPr lang="en"/>
              <a:t> to perform this task.</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2" name="Shape 2232"/>
        <p:cNvGrpSpPr/>
        <p:nvPr/>
      </p:nvGrpSpPr>
      <p:grpSpPr>
        <a:xfrm>
          <a:off x="0" y="0"/>
          <a:ext cx="0" cy="0"/>
          <a:chOff x="0" y="0"/>
          <a:chExt cx="0" cy="0"/>
        </a:xfrm>
      </p:grpSpPr>
      <p:sp>
        <p:nvSpPr>
          <p:cNvPr id="2233" name="Google Shape;223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4" name="Google Shape;223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a:solidFill>
                  <a:schemeClr val="dk1"/>
                </a:solidFill>
              </a:rPr>
              <a:t>As mentioned before, </a:t>
            </a:r>
            <a:r>
              <a:rPr lang="en">
                <a:solidFill>
                  <a:schemeClr val="dk1"/>
                </a:solidFill>
              </a:rPr>
              <a:t>the classes of dataset are imbalanced but acceptable for the image cyberbullying dataset.</a:t>
            </a:r>
            <a:br>
              <a:rPr lang="en">
                <a:solidFill>
                  <a:schemeClr val="dk1"/>
                </a:solidFill>
                <a:highlight>
                  <a:schemeClr val="lt1"/>
                </a:highlight>
              </a:rPr>
            </a:br>
            <a:r>
              <a:rPr lang="en">
                <a:solidFill>
                  <a:schemeClr val="dk1"/>
                </a:solidFill>
                <a:highlight>
                  <a:schemeClr val="lt1"/>
                </a:highlight>
              </a:rPr>
              <a:t>Before building our model, some preprocessing should be done. All image data were </a:t>
            </a:r>
            <a:r>
              <a:rPr lang="en">
                <a:solidFill>
                  <a:schemeClr val="dk1"/>
                </a:solidFill>
              </a:rPr>
              <a:t>resized to 100 × 100 pixels, and scaled afterward.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We then split the data into training and testing parts.</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2" name="Shape 2312"/>
        <p:cNvGrpSpPr/>
        <p:nvPr/>
      </p:nvGrpSpPr>
      <p:grpSpPr>
        <a:xfrm>
          <a:off x="0" y="0"/>
          <a:ext cx="0" cy="0"/>
          <a:chOff x="0" y="0"/>
          <a:chExt cx="0" cy="0"/>
        </a:xfrm>
      </p:grpSpPr>
      <p:sp>
        <p:nvSpPr>
          <p:cNvPr id="2313" name="Google Shape;2313;g11b462a499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4" name="Google Shape;2314;g11b462a499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CNN model was applied in our case. It </a:t>
            </a:r>
            <a:r>
              <a:rPr lang="en">
                <a:solidFill>
                  <a:schemeClr val="dk1"/>
                </a:solidFill>
                <a:highlight>
                  <a:srgbClr val="FFFFFF"/>
                </a:highlight>
              </a:rPr>
              <a:t>is a type of neural network model which is well known for working with the images and videos.</a:t>
            </a:r>
            <a:endParaRPr>
              <a:solidFill>
                <a:schemeClr val="dk1"/>
              </a:solidFill>
              <a:highlight>
                <a:srgbClr val="FFFFFF"/>
              </a:highlight>
            </a:endParaRPr>
          </a:p>
          <a:p>
            <a:pPr indent="0" lvl="0" marL="0" rtl="0" algn="l">
              <a:lnSpc>
                <a:spcPct val="115000"/>
              </a:lnSpc>
              <a:spcBef>
                <a:spcPts val="0"/>
              </a:spcBef>
              <a:spcAft>
                <a:spcPts val="0"/>
              </a:spcAft>
              <a:buNone/>
            </a:pPr>
            <a:r>
              <a:rPr lang="en">
                <a:solidFill>
                  <a:schemeClr val="dk1"/>
                </a:solidFill>
                <a:highlight>
                  <a:srgbClr val="FFFFFF"/>
                </a:highlight>
              </a:rPr>
              <a:t>A series of convolution layer, followed by Max pooling and a Dropout layer were built in the first part of deep learning model, so as to to reduce the dimensionality, removes noise from input data and retains only the significant values. Therefore, model can better capture the overall pattern.</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rPr>
              <a:t>After the first series of layers, a flatten layer was connected between the following Dense layer and the previous ones to flattens the multi-dimensional input tensors into a single dimension. Several Dense and Dropout layers were constructed afterwards.</a:t>
            </a:r>
            <a:endParaRPr>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0" name="Shape 2320"/>
        <p:cNvGrpSpPr/>
        <p:nvPr/>
      </p:nvGrpSpPr>
      <p:grpSpPr>
        <a:xfrm>
          <a:off x="0" y="0"/>
          <a:ext cx="0" cy="0"/>
          <a:chOff x="0" y="0"/>
          <a:chExt cx="0" cy="0"/>
        </a:xfrm>
      </p:grpSpPr>
      <p:sp>
        <p:nvSpPr>
          <p:cNvPr id="2321" name="Google Shape;2321;g11b462a499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2" name="Google Shape;2322;g11b462a4990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During the training, we set the </a:t>
            </a:r>
            <a:r>
              <a:rPr lang="en">
                <a:solidFill>
                  <a:schemeClr val="dk1"/>
                </a:solidFill>
              </a:rPr>
              <a:t>Epochs to be 50, with callback monitoring the validation loss for early stopping and storing the best parameters.</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The training loss decreases as the epochs increases, when it comes to epoch equals around 15, it seems like start to overfit the data, since testing loss start to increase at this moment. On the right hand side is the accuracy performance. Our model can reach 79% accuracy on the testing data, which outperforms the baseline model if we assume a model predicts every data points to be non-cyberbullying class.</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2" name="Shape 2332"/>
        <p:cNvGrpSpPr/>
        <p:nvPr/>
      </p:nvGrpSpPr>
      <p:grpSpPr>
        <a:xfrm>
          <a:off x="0" y="0"/>
          <a:ext cx="0" cy="0"/>
          <a:chOff x="0" y="0"/>
          <a:chExt cx="0" cy="0"/>
        </a:xfrm>
      </p:grpSpPr>
      <p:sp>
        <p:nvSpPr>
          <p:cNvPr id="2333" name="Google Shape;2333;g11b462a4990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4" name="Google Shape;2334;g11b462a4990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use ROC-AUC and confusion metrics as one of evaluation methods.</a:t>
            </a:r>
            <a:endParaRPr/>
          </a:p>
          <a:p>
            <a:pPr indent="0" lvl="0" marL="0" rtl="0" algn="l">
              <a:spcBef>
                <a:spcPts val="0"/>
              </a:spcBef>
              <a:spcAft>
                <a:spcPts val="0"/>
              </a:spcAft>
              <a:buClr>
                <a:schemeClr val="dk1"/>
              </a:buClr>
              <a:buSzPts val="1100"/>
              <a:buFont typeface="Arial"/>
              <a:buNone/>
            </a:pPr>
            <a:r>
              <a:rPr lang="en"/>
              <a:t>The ROC analysis provides a means of reviewing the performance of a model in terms of the trade-off between False Positive Rate and True Positive Rate.</a:t>
            </a:r>
            <a:endParaRPr/>
          </a:p>
          <a:p>
            <a:pPr indent="0" lvl="0" marL="0" rtl="0" algn="l">
              <a:spcBef>
                <a:spcPts val="0"/>
              </a:spcBef>
              <a:spcAft>
                <a:spcPts val="0"/>
              </a:spcAft>
              <a:buNone/>
            </a:pPr>
            <a:r>
              <a:rPr lang="en"/>
              <a:t>Our model reach 0.817 in terms of AUC score.</a:t>
            </a:r>
            <a:endParaRPr/>
          </a:p>
          <a:p>
            <a:pPr indent="0" lvl="0" marL="0" rtl="0" algn="l">
              <a:spcBef>
                <a:spcPts val="0"/>
              </a:spcBef>
              <a:spcAft>
                <a:spcPts val="0"/>
              </a:spcAft>
              <a:buNone/>
            </a:pPr>
            <a:r>
              <a:rPr lang="en"/>
              <a:t>The figure on the right hand side demonstrates the confusion </a:t>
            </a:r>
            <a:r>
              <a:rPr lang="en"/>
              <a:t>matrix</a:t>
            </a:r>
            <a:r>
              <a:rPr lang="en"/>
              <a:t>, with precision equals 0.617, and recall equals 0.508.</a:t>
            </a:r>
            <a:endParaRPr/>
          </a:p>
          <a:p>
            <a:pPr indent="0" lvl="0" marL="0" rtl="0" algn="l">
              <a:spcBef>
                <a:spcPts val="0"/>
              </a:spcBef>
              <a:spcAft>
                <a:spcPts val="0"/>
              </a:spcAft>
              <a:buNone/>
            </a:pPr>
            <a:r>
              <a:rPr lang="en"/>
              <a:t>Next, I will hand over to Chen Hong for further discussion of our image classification model.</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3" name="Shape 2343"/>
        <p:cNvGrpSpPr/>
        <p:nvPr/>
      </p:nvGrpSpPr>
      <p:grpSpPr>
        <a:xfrm>
          <a:off x="0" y="0"/>
          <a:ext cx="0" cy="0"/>
          <a:chOff x="0" y="0"/>
          <a:chExt cx="0" cy="0"/>
        </a:xfrm>
      </p:grpSpPr>
      <p:sp>
        <p:nvSpPr>
          <p:cNvPr id="2344" name="Google Shape;2344;g11b462a4990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5" name="Google Shape;2345;g11b462a4990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the basic baseline CNN model performs adequately, achieving validation accuracy of 0.79, and recall of 0.508, there are still room for improvement. Note that for the CNN model, we just feed the training image and class label without </a:t>
            </a:r>
            <a:r>
              <a:rPr lang="en"/>
              <a:t>doing</a:t>
            </a:r>
            <a:r>
              <a:rPr lang="en"/>
              <a:t> anything else. In other words, the CNN model may not have adequately learned the contextual information of cyberbullying images.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research paper of Vishwamitra et al, the novelty of their contribution lies in being the first of its kind to 1), not only provide a comprehensive cyberbullying image dataset, but 2), to contextualise the factors involved in cyberbullying images. We discuss in this slide the approach taken by them to do image factor extraction to build a multi-modality learning model together with CNN to achieve a high out-of-sample classification accuracy of 93.36%.</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Mainly, there are 5 contextual factors to consider: Body-pose, facial emotion, hand gesture, objects, and social factors such as anti–LGBT or hate speech related factors. For body pose, the authors used OpenPose to extract where the persons involved in images are facing. By doing cosine similarity </a:t>
            </a:r>
            <a:r>
              <a:rPr lang="en"/>
              <a:t>analysis</a:t>
            </a:r>
            <a:r>
              <a:rPr lang="en"/>
              <a:t> of the body pose </a:t>
            </a:r>
            <a:r>
              <a:rPr lang="en"/>
              <a:t>occurrences</a:t>
            </a:r>
            <a:r>
              <a:rPr lang="en"/>
              <a:t> in cyberbullying and non-cyberbullying images, they found that body posture that directly faces the front are more likely to be associated with cyberbullying, while non-front facing postures are more likely be to associated with non-cyberbullying.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facial emotion factor extraction, the authors used OpenFace to extract the emotions of the persons involved in images. Surprisingly, the cosine similarity analysis revealed that cyberbullying images tend not to show strong emotions. Counter intuitively, cyberbullying images subjects tend to show happy emotions, perhaps as a way to mock the victims.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hand gesture factor extraction, they used Google Cloud Vision API. Hand gestures such as loser, middle finger, thumbs down, or gun point are associated with cyberbullying images.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object factor extraction, the authors used YOLO, you only look once object detection algorithm. Although majority of cyberbullying images do not have any objects, some portion of them contain threatening objects such as gun or knife to intimidate victims. The object factor is also an important feature.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for social factors such as hate speech or anti LGBT factors, for example “black face” or “hanging rope”, it is difficult currently to do factor extraction. For this factor, the authors manually analysed the images and hand label these factors.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with these factors obtained, the authors built a multi-modality model that combines the images of the image dataset with the features of the extracted feature. With this ML model, they achieved a mean accuracy of 93.36%.</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2" name="Shape 2352"/>
        <p:cNvGrpSpPr/>
        <p:nvPr/>
      </p:nvGrpSpPr>
      <p:grpSpPr>
        <a:xfrm>
          <a:off x="0" y="0"/>
          <a:ext cx="0" cy="0"/>
          <a:chOff x="0" y="0"/>
          <a:chExt cx="0" cy="0"/>
        </a:xfrm>
      </p:grpSpPr>
      <p:sp>
        <p:nvSpPr>
          <p:cNvPr id="2353" name="Google Shape;2353;g1258dfe3317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4" name="Google Shape;2354;g1258dfe3317_1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63636"/>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228600" lvl="0" marL="457200" rtl="0" algn="just">
              <a:lnSpc>
                <a:spcPct val="163636"/>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just">
              <a:lnSpc>
                <a:spcPct val="163636"/>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In conclusion, in this project, we tackled the problem of machine learning classification of cyberbullying, both for the text data, and the image data separately. For the text data, we considered traditional approaches such as statistical language models, for example bag of words, tfidf, and used these features to train classifical classifiers such as svm, lr, dt, and naive bayes. These classifiers performed adequately, achieving average accuracy of about 74-81%. </a:t>
            </a:r>
            <a:endParaRPr sz="1200">
              <a:solidFill>
                <a:schemeClr val="dk1"/>
              </a:solidFill>
              <a:latin typeface="Times New Roman"/>
              <a:ea typeface="Times New Roman"/>
              <a:cs typeface="Times New Roman"/>
              <a:sym typeface="Times New Roman"/>
            </a:endParaRPr>
          </a:p>
          <a:p>
            <a:pPr indent="0" lvl="0" marL="0" rtl="0" algn="just">
              <a:lnSpc>
                <a:spcPct val="163636"/>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Next, for text data classification, we also considered advanced models such as neural language models. For neural language models, we considered LSTM with word2vec, BERT, and Roberta. As expected, these deep learning models performed better, achieving average accuracy of about 80-87%. Since deep learning models perform best when there is a lot of data, we also experimented text augmentation techniques such as back translation, and synonym replacement. We found that text augmentation, when applied to Roberta, had little to no effect in terms of performance.</a:t>
            </a:r>
            <a:endParaRPr sz="1200">
              <a:solidFill>
                <a:schemeClr val="dk1"/>
              </a:solidFill>
              <a:latin typeface="Times New Roman"/>
              <a:ea typeface="Times New Roman"/>
              <a:cs typeface="Times New Roman"/>
              <a:sym typeface="Times New Roman"/>
            </a:endParaRPr>
          </a:p>
          <a:p>
            <a:pPr indent="0" lvl="0" marL="0" rtl="0" algn="just">
              <a:lnSpc>
                <a:spcPct val="163636"/>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just">
              <a:lnSpc>
                <a:spcPct val="163636"/>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second part of our project involves image cyberbullying classification. For this problem, we contacted the authors of the research paper mentioned earlier to get access to their novel comprehensive labelled dataset. We built a CNN model to perform the classification task and achieved validation accuracy of 0.79, in agreement with the baseline CNN model performance stated in the research paper. Further, we discussed the various contextual factor information such as body-pose, facial expression, hand gesture, objects, and social factors which could be used as features to build an effect multimodality machine learning model. Due to time limitation and technical difficulty of the factor extraction, we were not able to experiment with this model.</a:t>
            </a:r>
            <a:endParaRPr sz="1200">
              <a:solidFill>
                <a:schemeClr val="dk1"/>
              </a:solidFill>
              <a:latin typeface="Times New Roman"/>
              <a:ea typeface="Times New Roman"/>
              <a:cs typeface="Times New Roman"/>
              <a:sym typeface="Times New Roman"/>
            </a:endParaRPr>
          </a:p>
          <a:p>
            <a:pPr indent="0" lvl="0" marL="0" rtl="0" algn="just">
              <a:lnSpc>
                <a:spcPct val="163636"/>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just">
              <a:lnSpc>
                <a:spcPct val="163636"/>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To round off the presentation, it has to be said that cyberbullying is an important problem to tackle. Since more people are on social media these days, and victims of cyberbullyings, especially children, are reported to suffer academically, or even struggle with suicidal thoughts,  preventing cyberbullying is an important problem to tackle. We hope that our work contributes to solving this problem and bring society one small step closer towards a better world.</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3" name="Shape 1473"/>
        <p:cNvGrpSpPr/>
        <p:nvPr/>
      </p:nvGrpSpPr>
      <p:grpSpPr>
        <a:xfrm>
          <a:off x="0" y="0"/>
          <a:ext cx="0" cy="0"/>
          <a:chOff x="0" y="0"/>
          <a:chExt cx="0" cy="0"/>
        </a:xfrm>
      </p:grpSpPr>
      <p:sp>
        <p:nvSpPr>
          <p:cNvPr id="1474" name="Google Shape;147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5" name="Google Shape;14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63636"/>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36.5 percent of school-aged children have been cyberbullied in the past, which has resulted in negative consequences such as poor academic performance, depression, and even suicidal ideation. Furthermore, aggressors are frequently anonymous, making it impossible for authorities to intervene. Reducing cyberbullying would vastly improve the mental health of children.</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0" name="Shape 1520"/>
        <p:cNvGrpSpPr/>
        <p:nvPr/>
      </p:nvGrpSpPr>
      <p:grpSpPr>
        <a:xfrm>
          <a:off x="0" y="0"/>
          <a:ext cx="0" cy="0"/>
          <a:chOff x="0" y="0"/>
          <a:chExt cx="0" cy="0"/>
        </a:xfrm>
      </p:grpSpPr>
      <p:sp>
        <p:nvSpPr>
          <p:cNvPr id="1521" name="Google Shape;1521;g1258dfe331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2" name="Google Shape;1522;g1258dfe3317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63636"/>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Correctly identifying cyberbullying on the internet, is critical when implementing effective intervention techniques to stop the spread of cyberbullying. Machine learning methods, like Natural language </a:t>
            </a:r>
            <a:r>
              <a:rPr lang="en" sz="1200">
                <a:solidFill>
                  <a:schemeClr val="dk1"/>
                </a:solidFill>
                <a:latin typeface="Times New Roman"/>
                <a:ea typeface="Times New Roman"/>
                <a:cs typeface="Times New Roman"/>
                <a:sym typeface="Times New Roman"/>
              </a:rPr>
              <a:t>processing and computer vision</a:t>
            </a:r>
            <a:r>
              <a:rPr lang="en" sz="1200">
                <a:solidFill>
                  <a:schemeClr val="dk1"/>
                </a:solidFill>
                <a:latin typeface="Times New Roman"/>
                <a:ea typeface="Times New Roman"/>
                <a:cs typeface="Times New Roman"/>
                <a:sym typeface="Times New Roman"/>
              </a:rPr>
              <a:t>,  are well suited for this classification task.</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7" name="Shape 1567"/>
        <p:cNvGrpSpPr/>
        <p:nvPr/>
      </p:nvGrpSpPr>
      <p:grpSpPr>
        <a:xfrm>
          <a:off x="0" y="0"/>
          <a:ext cx="0" cy="0"/>
          <a:chOff x="0" y="0"/>
          <a:chExt cx="0" cy="0"/>
        </a:xfrm>
      </p:grpSpPr>
      <p:sp>
        <p:nvSpPr>
          <p:cNvPr id="1568" name="Google Shape;1568;g1258dfe331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9" name="Google Shape;1569;g1258dfe3317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Modern youth tend to spend a lot of their free time on social media platforms </a:t>
            </a:r>
            <a:r>
              <a:rPr lang="en"/>
              <a:t>where they can be easily exposed to harmful content and cyberbullying. Social media platforms, like Twitter, Facebook and TikTOk, have faced a lot of difficulty in moderating their content. </a:t>
            </a:r>
            <a:r>
              <a:rPr lang="en"/>
              <a:t>Our NLP and CV models can be deployed on these platforms to reduce the exposure of cyberbullying to youth.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4" name="Shape 1614"/>
        <p:cNvGrpSpPr/>
        <p:nvPr/>
      </p:nvGrpSpPr>
      <p:grpSpPr>
        <a:xfrm>
          <a:off x="0" y="0"/>
          <a:ext cx="0" cy="0"/>
          <a:chOff x="0" y="0"/>
          <a:chExt cx="0" cy="0"/>
        </a:xfrm>
      </p:grpSpPr>
      <p:sp>
        <p:nvSpPr>
          <p:cNvPr id="1615" name="Google Shape;1615;g1258dfe331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6" name="Google Shape;1616;g1258dfe3317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2400" rtl="0" algn="just">
              <a:lnSpc>
                <a:spcPct val="163636"/>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We have used two datasets in this project, a textual dataset where we ran NLP models and an image dataset </a:t>
            </a:r>
            <a:r>
              <a:rPr lang="en" sz="1200">
                <a:solidFill>
                  <a:schemeClr val="dk1"/>
                </a:solidFill>
                <a:latin typeface="Times New Roman"/>
                <a:ea typeface="Times New Roman"/>
                <a:cs typeface="Times New Roman"/>
                <a:sym typeface="Times New Roman"/>
              </a:rPr>
              <a:t>where we ran computer vision models. </a:t>
            </a:r>
            <a:r>
              <a:rPr lang="en" sz="1200">
                <a:solidFill>
                  <a:schemeClr val="dk1"/>
                </a:solidFill>
                <a:latin typeface="Times New Roman"/>
                <a:ea typeface="Times New Roman"/>
                <a:cs typeface="Times New Roman"/>
                <a:sym typeface="Times New Roman"/>
              </a:rPr>
              <a:t>The first textual dataset was obtained from Kaggle,. </a:t>
            </a:r>
            <a:endParaRPr sz="1200">
              <a:solidFill>
                <a:schemeClr val="dk1"/>
              </a:solidFill>
              <a:latin typeface="Times New Roman"/>
              <a:ea typeface="Times New Roman"/>
              <a:cs typeface="Times New Roman"/>
              <a:sym typeface="Times New Roman"/>
            </a:endParaRPr>
          </a:p>
          <a:p>
            <a:pPr indent="0" lvl="0" marL="152400" rtl="0" algn="just">
              <a:lnSpc>
                <a:spcPct val="163636"/>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152400" rtl="0" algn="just">
              <a:lnSpc>
                <a:spcPct val="163636"/>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Was </a:t>
            </a:r>
            <a:r>
              <a:rPr lang="en" sz="1200">
                <a:solidFill>
                  <a:schemeClr val="dk1"/>
                </a:solidFill>
                <a:latin typeface="Times New Roman"/>
                <a:ea typeface="Times New Roman"/>
                <a:cs typeface="Times New Roman"/>
                <a:sym typeface="Times New Roman"/>
              </a:rPr>
              <a:t>(which was also utilized in Ref (Wang et al., 2020).)</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1" name="Shape 1661"/>
        <p:cNvGrpSpPr/>
        <p:nvPr/>
      </p:nvGrpSpPr>
      <p:grpSpPr>
        <a:xfrm>
          <a:off x="0" y="0"/>
          <a:ext cx="0" cy="0"/>
          <a:chOff x="0" y="0"/>
          <a:chExt cx="0" cy="0"/>
        </a:xfrm>
      </p:grpSpPr>
      <p:sp>
        <p:nvSpPr>
          <p:cNvPr id="1662" name="Google Shape;1662;g125a4b0a512_3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3" name="Google Shape;1663;g125a4b0a512_3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a:t>
            </a:r>
            <a:r>
              <a:rPr lang="en" sz="1200">
                <a:solidFill>
                  <a:schemeClr val="dk1"/>
                </a:solidFill>
                <a:latin typeface="Times New Roman"/>
                <a:ea typeface="Times New Roman"/>
                <a:cs typeface="Times New Roman"/>
                <a:sym typeface="Times New Roman"/>
              </a:rPr>
              <a:t>he dataset has 47692 rows and 2 columns in it.</a:t>
            </a:r>
            <a:endParaRPr sz="1200">
              <a:solidFill>
                <a:schemeClr val="dk1"/>
              </a:solidFill>
              <a:latin typeface="Times New Roman"/>
              <a:ea typeface="Times New Roman"/>
              <a:cs typeface="Times New Roman"/>
              <a:sym typeface="Times New Roman"/>
            </a:endParaRPr>
          </a:p>
          <a:p>
            <a:pPr indent="0" lvl="0" marL="152400" rtl="0" algn="just">
              <a:lnSpc>
                <a:spcPct val="163636"/>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Tweet text and cyberbullying type are the columns. Both columns are of the datatype "object" and are strings. The dataset has no missing values and relatively balanced classes. Our wordcloud shows that minorities like homosexuals and muslims are more prone to be bullied online.</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1" name="Shape 1731"/>
        <p:cNvGrpSpPr/>
        <p:nvPr/>
      </p:nvGrpSpPr>
      <p:grpSpPr>
        <a:xfrm>
          <a:off x="0" y="0"/>
          <a:ext cx="0" cy="0"/>
          <a:chOff x="0" y="0"/>
          <a:chExt cx="0" cy="0"/>
        </a:xfrm>
      </p:grpSpPr>
      <p:sp>
        <p:nvSpPr>
          <p:cNvPr id="1732" name="Google Shape;1732;g1258dfe3317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3" name="Google Shape;1733;g1258dfe3317_0_3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For the image cyberbullying dataset, the classes of dataset are imbalanced but acceptable, with </a:t>
            </a:r>
            <a:r>
              <a:rPr lang="en">
                <a:solidFill>
                  <a:schemeClr val="dk1"/>
                </a:solidFill>
                <a:highlight>
                  <a:srgbClr val="FFFFFF"/>
                </a:highlight>
              </a:rPr>
              <a:t>14,650 images belonging to the non-cyberbullying class, and 5,201 belonging to the cyberbullying class. The dataset was obtained directly from the authors of the research paper as shown in the slide, Vishwamitra et al.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0" name="Shape 1780"/>
        <p:cNvGrpSpPr/>
        <p:nvPr/>
      </p:nvGrpSpPr>
      <p:grpSpPr>
        <a:xfrm>
          <a:off x="0" y="0"/>
          <a:ext cx="0" cy="0"/>
          <a:chOff x="0" y="0"/>
          <a:chExt cx="0" cy="0"/>
        </a:xfrm>
      </p:grpSpPr>
      <p:sp>
        <p:nvSpPr>
          <p:cNvPr id="1781" name="Google Shape;1781;g11b462a4990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2" name="Google Shape;1782;g11b462a4990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some examples of the cyberbullying image dataset. The figure on the left </a:t>
            </a:r>
            <a:r>
              <a:rPr lang="en"/>
              <a:t>corresponds to cyberbullying images, while the figure on the right corresponds to non-cyberbullying. According to Vishwamitra et al, the difficulty of classifying image cyberbullying is that it is contextual. For example in the left figure, objects such as guns, or hanging rope are associated with cyberbullying as they suggest physical harm of some sort. On the other hand, on the right side figure, we see in panel ( c), a soldier firing a gun, but this image should not be a cyberbullying image as the soldier is just doing his job. Other types of objects such as a football shoe as shown in panel (e ) of right figure should also not be associated with cyberbullying. Likewise, for the skull image in panel (a) of right figure, it should not be a cyberbullying image as there is no contextual information suggesting harm to the victims.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Furthermore, the facial expression of a person are also important contextual cues in cyberbullying, as shown in the left figure panels (b) and (c ). Aggressive facial expressions are associated with cyberbullying. On the other hand, in right figure panel (b), although the facial expression of the two persons are quite intense, they are not associated with cyberbullying. This is likely due to the fact that their body posture are not faced towards the front. All of the image cyberbullying classification are contextual. For example, in the right side figure panel (d), although the woman’s body posture is facing to the front, her expression is calm, so it is also not a cyberbullying image.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will discuss more on how to extract the contextual factors in later section.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803620" y="1587212"/>
            <a:ext cx="4283700" cy="18255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SzPts val="5500"/>
              <a:buNone/>
              <a:defRPr sz="6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803620" y="4067760"/>
            <a:ext cx="4283700" cy="27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2" name="Google Shape;12;p2"/>
          <p:cNvGrpSpPr/>
          <p:nvPr/>
        </p:nvGrpSpPr>
        <p:grpSpPr>
          <a:xfrm>
            <a:off x="152400" y="157303"/>
            <a:ext cx="7589841" cy="4524094"/>
            <a:chOff x="152400" y="157303"/>
            <a:chExt cx="7589841" cy="4524094"/>
          </a:xfrm>
        </p:grpSpPr>
        <p:grpSp>
          <p:nvGrpSpPr>
            <p:cNvPr id="13" name="Google Shape;13;p2"/>
            <p:cNvGrpSpPr/>
            <p:nvPr/>
          </p:nvGrpSpPr>
          <p:grpSpPr>
            <a:xfrm>
              <a:off x="152400" y="157303"/>
              <a:ext cx="1540068" cy="983967"/>
              <a:chOff x="-363350" y="-51188"/>
              <a:chExt cx="1540068" cy="983967"/>
            </a:xfrm>
          </p:grpSpPr>
          <p:sp>
            <p:nvSpPr>
              <p:cNvPr id="14" name="Google Shape;14;p2"/>
              <p:cNvSpPr/>
              <p:nvPr/>
            </p:nvSpPr>
            <p:spPr>
              <a:xfrm rot="5400000">
                <a:off x="1129720" y="-51163"/>
                <a:ext cx="43" cy="93951"/>
              </a:xfrm>
              <a:custGeom>
                <a:rect b="b" l="l" r="r" t="t"/>
                <a:pathLst>
                  <a:path extrusionOk="0" fill="none" h="2190" w="1">
                    <a:moveTo>
                      <a:pt x="0" y="2189"/>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rot="5400000">
                <a:off x="840874" y="-51807"/>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rot="5400000">
                <a:off x="551385" y="-51807"/>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rot="5400000">
                <a:off x="262582" y="-51163"/>
                <a:ext cx="43" cy="93951"/>
              </a:xfrm>
              <a:custGeom>
                <a:rect b="b" l="l" r="r" t="t"/>
                <a:pathLst>
                  <a:path extrusionOk="0" fill="none" h="2190" w="1">
                    <a:moveTo>
                      <a:pt x="0" y="2189"/>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rot="5400000">
                <a:off x="-26264" y="-51807"/>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2"/>
              <p:cNvGrpSpPr/>
              <p:nvPr/>
            </p:nvGrpSpPr>
            <p:grpSpPr>
              <a:xfrm>
                <a:off x="-363350" y="-51187"/>
                <a:ext cx="1540068" cy="983967"/>
                <a:chOff x="-363350" y="-51188"/>
                <a:chExt cx="1540068" cy="983967"/>
              </a:xfrm>
            </p:grpSpPr>
            <p:sp>
              <p:nvSpPr>
                <p:cNvPr id="20" name="Google Shape;20;p2"/>
                <p:cNvSpPr/>
                <p:nvPr/>
              </p:nvSpPr>
              <p:spPr>
                <a:xfrm rot="5400000">
                  <a:off x="-362688" y="884495"/>
                  <a:ext cx="95244" cy="43"/>
                </a:xfrm>
                <a:custGeom>
                  <a:rect b="b" l="l" r="r" t="t"/>
                  <a:pathLst>
                    <a:path extrusionOk="0" fill="none" h="1" w="2220">
                      <a:moveTo>
                        <a:pt x="2219" y="0"/>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315731" y="837541"/>
                  <a:ext cx="0" cy="95238"/>
                </a:xfrm>
                <a:custGeom>
                  <a:rect b="b" l="l" r="r" t="t"/>
                  <a:pathLst>
                    <a:path extrusionOk="0" fill="none" h="2220" w="120000">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rot="5400000">
                  <a:off x="1082098" y="588467"/>
                  <a:ext cx="95244" cy="43"/>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rot="5400000">
                  <a:off x="1129720" y="542178"/>
                  <a:ext cx="43" cy="93951"/>
                </a:xfrm>
                <a:custGeom>
                  <a:rect b="b" l="l" r="r" t="t"/>
                  <a:pathLst>
                    <a:path extrusionOk="0" fill="none" h="2190" w="1">
                      <a:moveTo>
                        <a:pt x="0" y="2189"/>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rot="5400000">
                  <a:off x="792652" y="588467"/>
                  <a:ext cx="95244" cy="43"/>
                </a:xfrm>
                <a:custGeom>
                  <a:rect b="b" l="l" r="r" t="t"/>
                  <a:pathLst>
                    <a:path extrusionOk="0" fill="none" h="1" w="2220">
                      <a:moveTo>
                        <a:pt x="2219" y="1"/>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rot="5400000">
                  <a:off x="840874" y="541535"/>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rot="5400000">
                  <a:off x="504450" y="588467"/>
                  <a:ext cx="95244" cy="43"/>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rot="5400000">
                  <a:off x="551385" y="541535"/>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rot="5400000">
                  <a:off x="214960" y="588467"/>
                  <a:ext cx="95244" cy="43"/>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rot="5400000">
                  <a:off x="262582" y="542178"/>
                  <a:ext cx="43" cy="93951"/>
                </a:xfrm>
                <a:custGeom>
                  <a:rect b="b" l="l" r="r" t="t"/>
                  <a:pathLst>
                    <a:path extrusionOk="0" fill="none" h="2190" w="1">
                      <a:moveTo>
                        <a:pt x="0" y="2189"/>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rot="5400000">
                  <a:off x="-74529" y="588467"/>
                  <a:ext cx="95244" cy="43"/>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rot="5400000">
                  <a:off x="-26264" y="541535"/>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rot="5400000">
                  <a:off x="-362688" y="588467"/>
                  <a:ext cx="95244" cy="43"/>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rot="5400000">
                  <a:off x="-315753" y="541535"/>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rot="5400000">
                  <a:off x="1082098" y="292440"/>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rot="5400000">
                  <a:off x="1129720" y="244821"/>
                  <a:ext cx="43" cy="93951"/>
                </a:xfrm>
                <a:custGeom>
                  <a:rect b="b" l="l" r="r" t="t"/>
                  <a:pathLst>
                    <a:path extrusionOk="0" fill="none" h="2190" w="1">
                      <a:moveTo>
                        <a:pt x="1" y="2189"/>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
                <p:cNvSpPr/>
                <p:nvPr/>
              </p:nvSpPr>
              <p:spPr>
                <a:xfrm rot="5400000">
                  <a:off x="792652" y="292440"/>
                  <a:ext cx="95244" cy="43"/>
                </a:xfrm>
                <a:custGeom>
                  <a:rect b="b" l="l" r="r" t="t"/>
                  <a:pathLst>
                    <a:path extrusionOk="0" fill="none" h="1" w="2220">
                      <a:moveTo>
                        <a:pt x="2220" y="1"/>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rot="5400000">
                  <a:off x="840874" y="244178"/>
                  <a:ext cx="43" cy="95238"/>
                </a:xfrm>
                <a:custGeom>
                  <a:rect b="b" l="l" r="r" t="t"/>
                  <a:pathLst>
                    <a:path extrusionOk="0" fill="none" h="2220" w="1">
                      <a:moveTo>
                        <a:pt x="1" y="2219"/>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rot="5400000">
                  <a:off x="504450" y="292440"/>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rot="5400000">
                  <a:off x="551385" y="244178"/>
                  <a:ext cx="43" cy="95238"/>
                </a:xfrm>
                <a:custGeom>
                  <a:rect b="b" l="l" r="r" t="t"/>
                  <a:pathLst>
                    <a:path extrusionOk="0" fill="none" h="2220" w="1">
                      <a:moveTo>
                        <a:pt x="1" y="2219"/>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
                <p:cNvSpPr/>
                <p:nvPr/>
              </p:nvSpPr>
              <p:spPr>
                <a:xfrm rot="5400000">
                  <a:off x="214960" y="292440"/>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rot="5400000">
                  <a:off x="262582" y="244821"/>
                  <a:ext cx="43" cy="93951"/>
                </a:xfrm>
                <a:custGeom>
                  <a:rect b="b" l="l" r="r" t="t"/>
                  <a:pathLst>
                    <a:path extrusionOk="0" fill="none" h="2190" w="1">
                      <a:moveTo>
                        <a:pt x="1" y="2189"/>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rot="5400000">
                  <a:off x="-74529" y="292440"/>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rot="5400000">
                  <a:off x="-26264" y="244178"/>
                  <a:ext cx="43" cy="95238"/>
                </a:xfrm>
                <a:custGeom>
                  <a:rect b="b" l="l" r="r" t="t"/>
                  <a:pathLst>
                    <a:path extrusionOk="0" fill="none" h="2220" w="1">
                      <a:moveTo>
                        <a:pt x="1" y="2219"/>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rot="5400000">
                  <a:off x="-362688" y="292440"/>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rot="5400000">
                  <a:off x="-315753" y="244178"/>
                  <a:ext cx="43" cy="95238"/>
                </a:xfrm>
                <a:custGeom>
                  <a:rect b="b" l="l" r="r" t="t"/>
                  <a:pathLst>
                    <a:path extrusionOk="0" fill="none" h="2220" w="1">
                      <a:moveTo>
                        <a:pt x="1" y="2219"/>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
                <p:cNvSpPr/>
                <p:nvPr/>
              </p:nvSpPr>
              <p:spPr>
                <a:xfrm rot="5400000">
                  <a:off x="1082098" y="-3587"/>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
                <p:cNvSpPr/>
                <p:nvPr/>
              </p:nvSpPr>
              <p:spPr>
                <a:xfrm rot="5400000">
                  <a:off x="792652" y="-3587"/>
                  <a:ext cx="95244" cy="43"/>
                </a:xfrm>
                <a:custGeom>
                  <a:rect b="b" l="l" r="r" t="t"/>
                  <a:pathLst>
                    <a:path extrusionOk="0" fill="none" h="1" w="2220">
                      <a:moveTo>
                        <a:pt x="2220" y="1"/>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
                <p:cNvSpPr/>
                <p:nvPr/>
              </p:nvSpPr>
              <p:spPr>
                <a:xfrm rot="5400000">
                  <a:off x="504450" y="-3587"/>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
                <p:cNvSpPr/>
                <p:nvPr/>
              </p:nvSpPr>
              <p:spPr>
                <a:xfrm rot="5400000">
                  <a:off x="214960" y="-3587"/>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
                <p:cNvSpPr/>
                <p:nvPr/>
              </p:nvSpPr>
              <p:spPr>
                <a:xfrm rot="5400000">
                  <a:off x="-74529" y="-3587"/>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
                <p:cNvSpPr/>
                <p:nvPr/>
              </p:nvSpPr>
              <p:spPr>
                <a:xfrm rot="5400000">
                  <a:off x="-362688" y="-3587"/>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2"/>
              <p:cNvSpPr/>
              <p:nvPr/>
            </p:nvSpPr>
            <p:spPr>
              <a:xfrm rot="5400000">
                <a:off x="-315753" y="-51807"/>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 name="Google Shape;53;p2"/>
            <p:cNvGrpSpPr/>
            <p:nvPr/>
          </p:nvGrpSpPr>
          <p:grpSpPr>
            <a:xfrm>
              <a:off x="5538440" y="3930550"/>
              <a:ext cx="2203800" cy="750847"/>
              <a:chOff x="5538440" y="3930550"/>
              <a:chExt cx="2203800" cy="750847"/>
            </a:xfrm>
          </p:grpSpPr>
          <p:cxnSp>
            <p:nvCxnSpPr>
              <p:cNvPr id="54" name="Google Shape;54;p2"/>
              <p:cNvCxnSpPr/>
              <p:nvPr/>
            </p:nvCxnSpPr>
            <p:spPr>
              <a:xfrm>
                <a:off x="5538440" y="4118262"/>
                <a:ext cx="2203800" cy="0"/>
              </a:xfrm>
              <a:prstGeom prst="straightConnector1">
                <a:avLst/>
              </a:prstGeom>
              <a:noFill/>
              <a:ln cap="flat" cmpd="sng" w="19050">
                <a:solidFill>
                  <a:schemeClr val="dk1"/>
                </a:solidFill>
                <a:prstDash val="dot"/>
                <a:round/>
                <a:headEnd len="sm" w="sm" type="none"/>
                <a:tailEnd len="sm" w="sm" type="none"/>
              </a:ln>
            </p:spPr>
          </p:cxnSp>
          <p:cxnSp>
            <p:nvCxnSpPr>
              <p:cNvPr id="55" name="Google Shape;55;p2"/>
              <p:cNvCxnSpPr/>
              <p:nvPr/>
            </p:nvCxnSpPr>
            <p:spPr>
              <a:xfrm>
                <a:off x="5538440" y="4305974"/>
                <a:ext cx="2203800" cy="0"/>
              </a:xfrm>
              <a:prstGeom prst="straightConnector1">
                <a:avLst/>
              </a:prstGeom>
              <a:noFill/>
              <a:ln cap="flat" cmpd="sng" w="19050">
                <a:solidFill>
                  <a:schemeClr val="dk1"/>
                </a:solidFill>
                <a:prstDash val="dot"/>
                <a:round/>
                <a:headEnd len="sm" w="sm" type="none"/>
                <a:tailEnd len="sm" w="sm" type="none"/>
              </a:ln>
            </p:spPr>
          </p:cxnSp>
          <p:cxnSp>
            <p:nvCxnSpPr>
              <p:cNvPr id="56" name="Google Shape;56;p2"/>
              <p:cNvCxnSpPr/>
              <p:nvPr/>
            </p:nvCxnSpPr>
            <p:spPr>
              <a:xfrm>
                <a:off x="5538440" y="4493685"/>
                <a:ext cx="2203800" cy="0"/>
              </a:xfrm>
              <a:prstGeom prst="straightConnector1">
                <a:avLst/>
              </a:prstGeom>
              <a:noFill/>
              <a:ln cap="flat" cmpd="sng" w="19050">
                <a:solidFill>
                  <a:schemeClr val="dk1"/>
                </a:solidFill>
                <a:prstDash val="dot"/>
                <a:round/>
                <a:headEnd len="sm" w="sm" type="none"/>
                <a:tailEnd len="sm" w="sm" type="none"/>
              </a:ln>
            </p:spPr>
          </p:cxnSp>
          <p:cxnSp>
            <p:nvCxnSpPr>
              <p:cNvPr id="57" name="Google Shape;57;p2"/>
              <p:cNvCxnSpPr/>
              <p:nvPr/>
            </p:nvCxnSpPr>
            <p:spPr>
              <a:xfrm>
                <a:off x="5538440" y="4681397"/>
                <a:ext cx="2203800" cy="0"/>
              </a:xfrm>
              <a:prstGeom prst="straightConnector1">
                <a:avLst/>
              </a:prstGeom>
              <a:noFill/>
              <a:ln cap="flat" cmpd="sng" w="19050">
                <a:solidFill>
                  <a:schemeClr val="dk1"/>
                </a:solidFill>
                <a:prstDash val="dot"/>
                <a:round/>
                <a:headEnd len="sm" w="sm" type="none"/>
                <a:tailEnd len="sm" w="sm" type="none"/>
              </a:ln>
            </p:spPr>
          </p:cxnSp>
          <p:cxnSp>
            <p:nvCxnSpPr>
              <p:cNvPr id="58" name="Google Shape;58;p2"/>
              <p:cNvCxnSpPr/>
              <p:nvPr/>
            </p:nvCxnSpPr>
            <p:spPr>
              <a:xfrm>
                <a:off x="5538440" y="3930550"/>
                <a:ext cx="2203800" cy="0"/>
              </a:xfrm>
              <a:prstGeom prst="straightConnector1">
                <a:avLst/>
              </a:prstGeom>
              <a:noFill/>
              <a:ln cap="flat" cmpd="sng" w="19050">
                <a:solidFill>
                  <a:schemeClr val="dk1"/>
                </a:solidFill>
                <a:prstDash val="dot"/>
                <a:round/>
                <a:headEnd len="sm" w="sm" type="none"/>
                <a:tailEnd len="sm" w="sm" type="none"/>
              </a:ln>
            </p:spPr>
          </p:cxnSp>
        </p:grpSp>
        <p:grpSp>
          <p:nvGrpSpPr>
            <p:cNvPr id="59" name="Google Shape;59;p2"/>
            <p:cNvGrpSpPr/>
            <p:nvPr/>
          </p:nvGrpSpPr>
          <p:grpSpPr>
            <a:xfrm>
              <a:off x="2103065" y="233517"/>
              <a:ext cx="2239332" cy="610447"/>
              <a:chOff x="489414" y="450012"/>
              <a:chExt cx="2153203" cy="586912"/>
            </a:xfrm>
          </p:grpSpPr>
          <p:sp>
            <p:nvSpPr>
              <p:cNvPr id="60" name="Google Shape;60;p2"/>
              <p:cNvSpPr/>
              <p:nvPr/>
            </p:nvSpPr>
            <p:spPr>
              <a:xfrm>
                <a:off x="489414" y="450012"/>
                <a:ext cx="2153203" cy="586912"/>
              </a:xfrm>
              <a:custGeom>
                <a:rect b="b" l="l" r="r" t="t"/>
                <a:pathLst>
                  <a:path extrusionOk="0" fill="none" h="13770" w="50518">
                    <a:moveTo>
                      <a:pt x="50518" y="0"/>
                    </a:moveTo>
                    <a:lnTo>
                      <a:pt x="0" y="0"/>
                    </a:lnTo>
                    <a:lnTo>
                      <a:pt x="0" y="9089"/>
                    </a:lnTo>
                    <a:lnTo>
                      <a:pt x="38755" y="9089"/>
                    </a:lnTo>
                    <a:lnTo>
                      <a:pt x="41217" y="13344"/>
                    </a:lnTo>
                    <a:cubicBezTo>
                      <a:pt x="41460" y="13770"/>
                      <a:pt x="42129" y="13587"/>
                      <a:pt x="42129" y="13101"/>
                    </a:cubicBezTo>
                    <a:lnTo>
                      <a:pt x="42129" y="9089"/>
                    </a:lnTo>
                    <a:lnTo>
                      <a:pt x="50518" y="9089"/>
                    </a:lnTo>
                    <a:close/>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 name="Google Shape;61;p2"/>
              <p:cNvGrpSpPr/>
              <p:nvPr/>
            </p:nvGrpSpPr>
            <p:grpSpPr>
              <a:xfrm>
                <a:off x="584420" y="519414"/>
                <a:ext cx="1963411" cy="246971"/>
                <a:chOff x="571861" y="517439"/>
                <a:chExt cx="1963411" cy="246971"/>
              </a:xfrm>
            </p:grpSpPr>
            <p:sp>
              <p:nvSpPr>
                <p:cNvPr id="62" name="Google Shape;62;p2"/>
                <p:cNvSpPr/>
                <p:nvPr/>
              </p:nvSpPr>
              <p:spPr>
                <a:xfrm>
                  <a:off x="571861" y="517439"/>
                  <a:ext cx="246316" cy="246971"/>
                </a:xfrm>
                <a:custGeom>
                  <a:rect b="b" l="l" r="r" t="t"/>
                  <a:pathLst>
                    <a:path extrusionOk="0" fill="none" h="11673" w="11642">
                      <a:moveTo>
                        <a:pt x="3283" y="11672"/>
                      </a:moveTo>
                      <a:lnTo>
                        <a:pt x="5836" y="9119"/>
                      </a:lnTo>
                      <a:lnTo>
                        <a:pt x="8359" y="11672"/>
                      </a:lnTo>
                      <a:lnTo>
                        <a:pt x="11642" y="8389"/>
                      </a:lnTo>
                      <a:lnTo>
                        <a:pt x="9089" y="5836"/>
                      </a:lnTo>
                      <a:lnTo>
                        <a:pt x="11642" y="3283"/>
                      </a:lnTo>
                      <a:lnTo>
                        <a:pt x="8359" y="0"/>
                      </a:lnTo>
                      <a:lnTo>
                        <a:pt x="5836" y="2554"/>
                      </a:lnTo>
                      <a:lnTo>
                        <a:pt x="3283" y="0"/>
                      </a:lnTo>
                      <a:lnTo>
                        <a:pt x="0" y="3283"/>
                      </a:lnTo>
                      <a:lnTo>
                        <a:pt x="2554" y="5836"/>
                      </a:lnTo>
                      <a:lnTo>
                        <a:pt x="0" y="8389"/>
                      </a:lnTo>
                      <a:close/>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
                <p:cNvSpPr/>
                <p:nvPr/>
              </p:nvSpPr>
              <p:spPr>
                <a:xfrm>
                  <a:off x="949850" y="517474"/>
                  <a:ext cx="246900" cy="246900"/>
                </a:xfrm>
                <a:prstGeom prst="noSmoking">
                  <a:avLst>
                    <a:gd fmla="val 1875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
                <p:cNvSpPr/>
                <p:nvPr/>
              </p:nvSpPr>
              <p:spPr>
                <a:xfrm>
                  <a:off x="1328423" y="517750"/>
                  <a:ext cx="246348" cy="246348"/>
                </a:xfrm>
                <a:prstGeom prst="irregularSeal2">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
                <p:cNvSpPr/>
                <p:nvPr/>
              </p:nvSpPr>
              <p:spPr>
                <a:xfrm>
                  <a:off x="1706444" y="517474"/>
                  <a:ext cx="246900" cy="246900"/>
                </a:xfrm>
                <a:prstGeom prst="smileyFace">
                  <a:avLst>
                    <a:gd fmla="val -4653"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
                <p:cNvSpPr/>
                <p:nvPr/>
              </p:nvSpPr>
              <p:spPr>
                <a:xfrm>
                  <a:off x="2085017" y="517486"/>
                  <a:ext cx="185132" cy="246876"/>
                </a:xfrm>
                <a:custGeom>
                  <a:rect b="b" l="l" r="r" t="t"/>
                  <a:pathLst>
                    <a:path extrusionOk="0" h="40705" w="30238">
                      <a:moveTo>
                        <a:pt x="21063" y="0"/>
                      </a:moveTo>
                      <a:lnTo>
                        <a:pt x="14602" y="13956"/>
                      </a:lnTo>
                      <a:lnTo>
                        <a:pt x="8529" y="5470"/>
                      </a:lnTo>
                      <a:lnTo>
                        <a:pt x="0" y="40704"/>
                      </a:lnTo>
                      <a:lnTo>
                        <a:pt x="11802" y="21321"/>
                      </a:lnTo>
                      <a:lnTo>
                        <a:pt x="17445" y="30280"/>
                      </a:lnTo>
                      <a:lnTo>
                        <a:pt x="30237" y="9045"/>
                      </a:lnTo>
                      <a:lnTo>
                        <a:pt x="21063" y="0"/>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
                <p:cNvSpPr/>
                <p:nvPr/>
              </p:nvSpPr>
              <p:spPr>
                <a:xfrm>
                  <a:off x="2401823" y="517474"/>
                  <a:ext cx="133449" cy="246900"/>
                </a:xfrm>
                <a:prstGeom prst="rect">
                  <a:avLst/>
                </a:prstGeom>
              </p:spPr>
              <p:txBody>
                <a:bodyPr>
                  <a:prstTxWarp prst="textPlain"/>
                </a:bodyPr>
                <a:lstStyle/>
                <a:p>
                  <a:pPr lvl="0" algn="ctr"/>
                  <a:r>
                    <a:rPr b="0" i="0">
                      <a:ln cap="flat" cmpd="sng" w="19050">
                        <a:solidFill>
                          <a:schemeClr val="lt2"/>
                        </a:solidFill>
                        <a:prstDash val="solid"/>
                        <a:round/>
                        <a:headEnd len="sm" w="sm" type="none"/>
                        <a:tailEnd len="sm" w="sm" type="none"/>
                      </a:ln>
                      <a:noFill/>
                      <a:latin typeface="Arial"/>
                    </a:rPr>
                    <a:t>!!</a:t>
                  </a:r>
                </a:p>
              </p:txBody>
            </p:sp>
          </p:grpSp>
        </p:grpSp>
      </p:grpSp>
      <p:sp>
        <p:nvSpPr>
          <p:cNvPr id="68" name="Google Shape;68;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9" name="Shape 479"/>
        <p:cNvGrpSpPr/>
        <p:nvPr/>
      </p:nvGrpSpPr>
      <p:grpSpPr>
        <a:xfrm>
          <a:off x="0" y="0"/>
          <a:ext cx="0" cy="0"/>
          <a:chOff x="0" y="0"/>
          <a:chExt cx="0" cy="0"/>
        </a:xfrm>
      </p:grpSpPr>
      <p:grpSp>
        <p:nvGrpSpPr>
          <p:cNvPr id="480" name="Google Shape;480;p11"/>
          <p:cNvGrpSpPr/>
          <p:nvPr/>
        </p:nvGrpSpPr>
        <p:grpSpPr>
          <a:xfrm>
            <a:off x="76247" y="76209"/>
            <a:ext cx="8991507" cy="4991083"/>
            <a:chOff x="-25" y="152400"/>
            <a:chExt cx="8991507" cy="4991083"/>
          </a:xfrm>
        </p:grpSpPr>
        <p:sp>
          <p:nvSpPr>
            <p:cNvPr id="481" name="Google Shape;481;p11"/>
            <p:cNvSpPr/>
            <p:nvPr/>
          </p:nvSpPr>
          <p:spPr>
            <a:xfrm>
              <a:off x="0" y="152400"/>
              <a:ext cx="8991482" cy="4991083"/>
            </a:xfrm>
            <a:custGeom>
              <a:rect b="b" l="l" r="r" t="t"/>
              <a:pathLst>
                <a:path extrusionOk="0" h="49424" w="99972">
                  <a:moveTo>
                    <a:pt x="0" y="1"/>
                  </a:moveTo>
                  <a:lnTo>
                    <a:pt x="0" y="49424"/>
                  </a:lnTo>
                  <a:lnTo>
                    <a:pt x="99972" y="49424"/>
                  </a:lnTo>
                  <a:lnTo>
                    <a:pt x="99972" y="1"/>
                  </a:ln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1"/>
            <p:cNvSpPr/>
            <p:nvPr/>
          </p:nvSpPr>
          <p:spPr>
            <a:xfrm>
              <a:off x="-25" y="152400"/>
              <a:ext cx="8991482" cy="270531"/>
            </a:xfrm>
            <a:custGeom>
              <a:rect b="b" l="l" r="r" t="t"/>
              <a:pathLst>
                <a:path extrusionOk="0" h="9029" w="99972">
                  <a:moveTo>
                    <a:pt x="0" y="1"/>
                  </a:moveTo>
                  <a:lnTo>
                    <a:pt x="0" y="9028"/>
                  </a:lnTo>
                  <a:lnTo>
                    <a:pt x="99972" y="9028"/>
                  </a:lnTo>
                  <a:lnTo>
                    <a:pt x="99972" y="1"/>
                  </a:lnTo>
                  <a:close/>
                </a:path>
              </a:pathLst>
            </a:custGeom>
            <a:solidFill>
              <a:schemeClr val="lt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3" name="Google Shape;483;p11"/>
            <p:cNvGrpSpPr/>
            <p:nvPr/>
          </p:nvGrpSpPr>
          <p:grpSpPr>
            <a:xfrm>
              <a:off x="8788026" y="217953"/>
              <a:ext cx="139356" cy="139356"/>
              <a:chOff x="3300229" y="786025"/>
              <a:chExt cx="116275" cy="116275"/>
            </a:xfrm>
          </p:grpSpPr>
          <p:sp>
            <p:nvSpPr>
              <p:cNvPr id="484" name="Google Shape;484;p11"/>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1"/>
              <p:cNvSpPr/>
              <p:nvPr/>
            </p:nvSpPr>
            <p:spPr>
              <a:xfrm>
                <a:off x="3335179" y="820975"/>
                <a:ext cx="45625" cy="45625"/>
              </a:xfrm>
              <a:custGeom>
                <a:rect b="b" l="l" r="r" t="t"/>
                <a:pathLst>
                  <a:path extrusionOk="0" fill="none" h="1825" w="1825">
                    <a:moveTo>
                      <a:pt x="1824" y="0"/>
                    </a:moveTo>
                    <a:lnTo>
                      <a:pt x="1"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1"/>
              <p:cNvSpPr/>
              <p:nvPr/>
            </p:nvSpPr>
            <p:spPr>
              <a:xfrm>
                <a:off x="3335179" y="820975"/>
                <a:ext cx="45625" cy="45625"/>
              </a:xfrm>
              <a:custGeom>
                <a:rect b="b" l="l" r="r" t="t"/>
                <a:pathLst>
                  <a:path extrusionOk="0" fill="none" h="1825" w="1825">
                    <a:moveTo>
                      <a:pt x="1" y="0"/>
                    </a:moveTo>
                    <a:lnTo>
                      <a:pt x="1824"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87" name="Google Shape;487;p11"/>
          <p:cNvSpPr txBox="1"/>
          <p:nvPr>
            <p:ph type="title"/>
          </p:nvPr>
        </p:nvSpPr>
        <p:spPr>
          <a:xfrm>
            <a:off x="617550" y="556400"/>
            <a:ext cx="6325500" cy="592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3200"/>
              <a:buNone/>
              <a:defRPr sz="3200"/>
            </a:lvl1pPr>
            <a:lvl2pPr lvl="1"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grpSp>
        <p:nvGrpSpPr>
          <p:cNvPr id="488" name="Google Shape;488;p11"/>
          <p:cNvGrpSpPr/>
          <p:nvPr/>
        </p:nvGrpSpPr>
        <p:grpSpPr>
          <a:xfrm>
            <a:off x="7611021" y="496167"/>
            <a:ext cx="1316416" cy="588003"/>
            <a:chOff x="7611021" y="496167"/>
            <a:chExt cx="1316416" cy="588003"/>
          </a:xfrm>
        </p:grpSpPr>
        <p:sp>
          <p:nvSpPr>
            <p:cNvPr id="489" name="Google Shape;489;p11"/>
            <p:cNvSpPr/>
            <p:nvPr/>
          </p:nvSpPr>
          <p:spPr>
            <a:xfrm rot="-5400000">
              <a:off x="7610489" y="537402"/>
              <a:ext cx="81407" cy="37"/>
            </a:xfrm>
            <a:custGeom>
              <a:rect b="b" l="l" r="r" t="t"/>
              <a:pathLst>
                <a:path extrusionOk="0" fill="none" h="1" w="2220">
                  <a:moveTo>
                    <a:pt x="2219" y="0"/>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1"/>
            <p:cNvSpPr/>
            <p:nvPr/>
          </p:nvSpPr>
          <p:spPr>
            <a:xfrm>
              <a:off x="7651175" y="496717"/>
              <a:ext cx="0" cy="80307"/>
            </a:xfrm>
            <a:custGeom>
              <a:rect b="b" l="l" r="r" t="t"/>
              <a:pathLst>
                <a:path extrusionOk="0" fill="none" h="2190" w="120000">
                  <a:moveTo>
                    <a:pt x="0" y="2189"/>
                  </a:moveTo>
                  <a:lnTo>
                    <a:pt x="0"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1"/>
            <p:cNvSpPr/>
            <p:nvPr/>
          </p:nvSpPr>
          <p:spPr>
            <a:xfrm rot="-5400000">
              <a:off x="7857902" y="537402"/>
              <a:ext cx="81407" cy="37"/>
            </a:xfrm>
            <a:custGeom>
              <a:rect b="b" l="l" r="r" t="t"/>
              <a:pathLst>
                <a:path extrusionOk="0" fill="none" h="1" w="2220">
                  <a:moveTo>
                    <a:pt x="2219" y="1"/>
                  </a:moveTo>
                  <a:lnTo>
                    <a:pt x="0"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1"/>
            <p:cNvSpPr/>
            <p:nvPr/>
          </p:nvSpPr>
          <p:spPr>
            <a:xfrm>
              <a:off x="7898074" y="496167"/>
              <a:ext cx="0" cy="81407"/>
            </a:xfrm>
            <a:custGeom>
              <a:rect b="b" l="l" r="r" t="t"/>
              <a:pathLst>
                <a:path extrusionOk="0" fill="none" h="2220" w="120000">
                  <a:moveTo>
                    <a:pt x="0" y="2219"/>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1"/>
            <p:cNvSpPr/>
            <p:nvPr/>
          </p:nvSpPr>
          <p:spPr>
            <a:xfrm rot="-5400000">
              <a:off x="8104251" y="537402"/>
              <a:ext cx="81407" cy="37"/>
            </a:xfrm>
            <a:custGeom>
              <a:rect b="b" l="l" r="r" t="t"/>
              <a:pathLst>
                <a:path extrusionOk="0" fill="none" h="1" w="2220">
                  <a:moveTo>
                    <a:pt x="2219" y="0"/>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1"/>
            <p:cNvSpPr/>
            <p:nvPr/>
          </p:nvSpPr>
          <p:spPr>
            <a:xfrm>
              <a:off x="8145523" y="496167"/>
              <a:ext cx="0" cy="81407"/>
            </a:xfrm>
            <a:custGeom>
              <a:rect b="b" l="l" r="r" t="t"/>
              <a:pathLst>
                <a:path extrusionOk="0" fill="none" h="2220" w="120000">
                  <a:moveTo>
                    <a:pt x="0" y="2219"/>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1"/>
            <p:cNvSpPr/>
            <p:nvPr/>
          </p:nvSpPr>
          <p:spPr>
            <a:xfrm rot="-5400000">
              <a:off x="8351700" y="537402"/>
              <a:ext cx="81407" cy="37"/>
            </a:xfrm>
            <a:custGeom>
              <a:rect b="b" l="l" r="r" t="t"/>
              <a:pathLst>
                <a:path extrusionOk="0" fill="none" h="1" w="2220">
                  <a:moveTo>
                    <a:pt x="2219" y="0"/>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1"/>
            <p:cNvSpPr/>
            <p:nvPr/>
          </p:nvSpPr>
          <p:spPr>
            <a:xfrm>
              <a:off x="8392386" y="496717"/>
              <a:ext cx="0" cy="80307"/>
            </a:xfrm>
            <a:custGeom>
              <a:rect b="b" l="l" r="r" t="t"/>
              <a:pathLst>
                <a:path extrusionOk="0" fill="none" h="2190" w="120000">
                  <a:moveTo>
                    <a:pt x="0" y="2189"/>
                  </a:moveTo>
                  <a:lnTo>
                    <a:pt x="0"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1"/>
            <p:cNvSpPr/>
            <p:nvPr/>
          </p:nvSpPr>
          <p:spPr>
            <a:xfrm rot="-5400000">
              <a:off x="8599149" y="537402"/>
              <a:ext cx="81407" cy="37"/>
            </a:xfrm>
            <a:custGeom>
              <a:rect b="b" l="l" r="r" t="t"/>
              <a:pathLst>
                <a:path extrusionOk="0" fill="none" h="1" w="2220">
                  <a:moveTo>
                    <a:pt x="2219" y="0"/>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1"/>
            <p:cNvSpPr/>
            <p:nvPr/>
          </p:nvSpPr>
          <p:spPr>
            <a:xfrm>
              <a:off x="8639285" y="496167"/>
              <a:ext cx="0" cy="81407"/>
            </a:xfrm>
            <a:custGeom>
              <a:rect b="b" l="l" r="r" t="t"/>
              <a:pathLst>
                <a:path extrusionOk="0" fill="none" h="2220" w="120000">
                  <a:moveTo>
                    <a:pt x="0" y="2219"/>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1"/>
            <p:cNvSpPr/>
            <p:nvPr/>
          </p:nvSpPr>
          <p:spPr>
            <a:xfrm rot="-5400000">
              <a:off x="8845462" y="537402"/>
              <a:ext cx="81407" cy="37"/>
            </a:xfrm>
            <a:custGeom>
              <a:rect b="b" l="l" r="r" t="t"/>
              <a:pathLst>
                <a:path extrusionOk="0" fill="none" h="1" w="2220">
                  <a:moveTo>
                    <a:pt x="2219" y="0"/>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1"/>
            <p:cNvSpPr/>
            <p:nvPr/>
          </p:nvSpPr>
          <p:spPr>
            <a:xfrm>
              <a:off x="8886734" y="496167"/>
              <a:ext cx="0" cy="81407"/>
            </a:xfrm>
            <a:custGeom>
              <a:rect b="b" l="l" r="r" t="t"/>
              <a:pathLst>
                <a:path extrusionOk="0" fill="none" h="2220" w="120000">
                  <a:moveTo>
                    <a:pt x="0" y="2219"/>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1"/>
            <p:cNvSpPr/>
            <p:nvPr/>
          </p:nvSpPr>
          <p:spPr>
            <a:xfrm rot="-5400000">
              <a:off x="7610489" y="790425"/>
              <a:ext cx="81407" cy="37"/>
            </a:xfrm>
            <a:custGeom>
              <a:rect b="b" l="l" r="r" t="t"/>
              <a:pathLst>
                <a:path extrusionOk="0" fill="none" h="1" w="2220">
                  <a:moveTo>
                    <a:pt x="2219"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1"/>
            <p:cNvSpPr/>
            <p:nvPr/>
          </p:nvSpPr>
          <p:spPr>
            <a:xfrm rot="-5400000">
              <a:off x="7651156" y="749721"/>
              <a:ext cx="37" cy="80307"/>
            </a:xfrm>
            <a:custGeom>
              <a:rect b="b" l="l" r="r" t="t"/>
              <a:pathLst>
                <a:path extrusionOk="0" fill="none" h="2190" w="1">
                  <a:moveTo>
                    <a:pt x="0" y="2189"/>
                  </a:moveTo>
                  <a:lnTo>
                    <a:pt x="0"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1"/>
            <p:cNvSpPr/>
            <p:nvPr/>
          </p:nvSpPr>
          <p:spPr>
            <a:xfrm rot="-5400000">
              <a:off x="7857902" y="790425"/>
              <a:ext cx="81407" cy="37"/>
            </a:xfrm>
            <a:custGeom>
              <a:rect b="b" l="l" r="r" t="t"/>
              <a:pathLst>
                <a:path extrusionOk="0" fill="none" h="1" w="2220">
                  <a:moveTo>
                    <a:pt x="2219" y="1"/>
                  </a:moveTo>
                  <a:lnTo>
                    <a:pt x="1"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1"/>
            <p:cNvSpPr/>
            <p:nvPr/>
          </p:nvSpPr>
          <p:spPr>
            <a:xfrm rot="-5400000">
              <a:off x="7898056" y="749171"/>
              <a:ext cx="37" cy="81407"/>
            </a:xfrm>
            <a:custGeom>
              <a:rect b="b" l="l" r="r" t="t"/>
              <a:pathLst>
                <a:path extrusionOk="0" fill="none" h="2220" w="1">
                  <a:moveTo>
                    <a:pt x="0" y="2219"/>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1"/>
            <p:cNvSpPr/>
            <p:nvPr/>
          </p:nvSpPr>
          <p:spPr>
            <a:xfrm rot="-5400000">
              <a:off x="8104251" y="790425"/>
              <a:ext cx="81407" cy="37"/>
            </a:xfrm>
            <a:custGeom>
              <a:rect b="b" l="l" r="r" t="t"/>
              <a:pathLst>
                <a:path extrusionOk="0" fill="none" h="1" w="2220">
                  <a:moveTo>
                    <a:pt x="2219"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1"/>
            <p:cNvSpPr/>
            <p:nvPr/>
          </p:nvSpPr>
          <p:spPr>
            <a:xfrm rot="-5400000">
              <a:off x="8145505" y="749171"/>
              <a:ext cx="37" cy="81407"/>
            </a:xfrm>
            <a:custGeom>
              <a:rect b="b" l="l" r="r" t="t"/>
              <a:pathLst>
                <a:path extrusionOk="0" fill="none" h="2220" w="1">
                  <a:moveTo>
                    <a:pt x="0" y="2219"/>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1"/>
            <p:cNvSpPr/>
            <p:nvPr/>
          </p:nvSpPr>
          <p:spPr>
            <a:xfrm rot="-5400000">
              <a:off x="8351700" y="790425"/>
              <a:ext cx="81407" cy="37"/>
            </a:xfrm>
            <a:custGeom>
              <a:rect b="b" l="l" r="r" t="t"/>
              <a:pathLst>
                <a:path extrusionOk="0" fill="none" h="1" w="2220">
                  <a:moveTo>
                    <a:pt x="2219"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1"/>
            <p:cNvSpPr/>
            <p:nvPr/>
          </p:nvSpPr>
          <p:spPr>
            <a:xfrm rot="-5400000">
              <a:off x="8392367" y="749721"/>
              <a:ext cx="37" cy="80307"/>
            </a:xfrm>
            <a:custGeom>
              <a:rect b="b" l="l" r="r" t="t"/>
              <a:pathLst>
                <a:path extrusionOk="0" fill="none" h="2190" w="1">
                  <a:moveTo>
                    <a:pt x="0" y="2189"/>
                  </a:moveTo>
                  <a:lnTo>
                    <a:pt x="0"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1"/>
            <p:cNvSpPr/>
            <p:nvPr/>
          </p:nvSpPr>
          <p:spPr>
            <a:xfrm rot="-5400000">
              <a:off x="8599149" y="790425"/>
              <a:ext cx="81407" cy="37"/>
            </a:xfrm>
            <a:custGeom>
              <a:rect b="b" l="l" r="r" t="t"/>
              <a:pathLst>
                <a:path extrusionOk="0" fill="none" h="1" w="2220">
                  <a:moveTo>
                    <a:pt x="2219"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1"/>
            <p:cNvSpPr/>
            <p:nvPr/>
          </p:nvSpPr>
          <p:spPr>
            <a:xfrm rot="-5400000">
              <a:off x="8639266" y="749171"/>
              <a:ext cx="37" cy="81407"/>
            </a:xfrm>
            <a:custGeom>
              <a:rect b="b" l="l" r="r" t="t"/>
              <a:pathLst>
                <a:path extrusionOk="0" fill="none" h="2220" w="1">
                  <a:moveTo>
                    <a:pt x="0" y="2219"/>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1"/>
            <p:cNvSpPr/>
            <p:nvPr/>
          </p:nvSpPr>
          <p:spPr>
            <a:xfrm rot="-5400000">
              <a:off x="8845462" y="790425"/>
              <a:ext cx="81407" cy="37"/>
            </a:xfrm>
            <a:custGeom>
              <a:rect b="b" l="l" r="r" t="t"/>
              <a:pathLst>
                <a:path extrusionOk="0" fill="none" h="1" w="2220">
                  <a:moveTo>
                    <a:pt x="2219"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1"/>
            <p:cNvSpPr/>
            <p:nvPr/>
          </p:nvSpPr>
          <p:spPr>
            <a:xfrm rot="-5400000">
              <a:off x="8886715" y="749171"/>
              <a:ext cx="37" cy="81407"/>
            </a:xfrm>
            <a:custGeom>
              <a:rect b="b" l="l" r="r" t="t"/>
              <a:pathLst>
                <a:path extrusionOk="0" fill="none" h="2220" w="1">
                  <a:moveTo>
                    <a:pt x="0" y="2219"/>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1"/>
            <p:cNvSpPr/>
            <p:nvPr/>
          </p:nvSpPr>
          <p:spPr>
            <a:xfrm rot="-5400000">
              <a:off x="7610489" y="1043448"/>
              <a:ext cx="81407" cy="37"/>
            </a:xfrm>
            <a:custGeom>
              <a:rect b="b" l="l" r="r" t="t"/>
              <a:pathLst>
                <a:path extrusionOk="0" fill="none" h="1" w="2220">
                  <a:moveTo>
                    <a:pt x="2220"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1"/>
            <p:cNvSpPr/>
            <p:nvPr/>
          </p:nvSpPr>
          <p:spPr>
            <a:xfrm rot="-5400000">
              <a:off x="7651156" y="1003881"/>
              <a:ext cx="37" cy="80307"/>
            </a:xfrm>
            <a:custGeom>
              <a:rect b="b" l="l" r="r" t="t"/>
              <a:pathLst>
                <a:path extrusionOk="0" fill="none" h="2190" w="1">
                  <a:moveTo>
                    <a:pt x="1" y="2189"/>
                  </a:moveTo>
                  <a:lnTo>
                    <a:pt x="1"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1"/>
            <p:cNvSpPr/>
            <p:nvPr/>
          </p:nvSpPr>
          <p:spPr>
            <a:xfrm rot="-5400000">
              <a:off x="7857902" y="1043448"/>
              <a:ext cx="81407" cy="37"/>
            </a:xfrm>
            <a:custGeom>
              <a:rect b="b" l="l" r="r" t="t"/>
              <a:pathLst>
                <a:path extrusionOk="0" fill="none" h="1" w="2220">
                  <a:moveTo>
                    <a:pt x="2220" y="1"/>
                  </a:moveTo>
                  <a:lnTo>
                    <a:pt x="1"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11"/>
            <p:cNvSpPr/>
            <p:nvPr/>
          </p:nvSpPr>
          <p:spPr>
            <a:xfrm rot="-5400000">
              <a:off x="7898056" y="1003331"/>
              <a:ext cx="37" cy="81407"/>
            </a:xfrm>
            <a:custGeom>
              <a:rect b="b" l="l" r="r" t="t"/>
              <a:pathLst>
                <a:path extrusionOk="0" fill="none" h="2220" w="1">
                  <a:moveTo>
                    <a:pt x="1" y="2219"/>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1"/>
            <p:cNvSpPr/>
            <p:nvPr/>
          </p:nvSpPr>
          <p:spPr>
            <a:xfrm rot="-5400000">
              <a:off x="8104251" y="1043448"/>
              <a:ext cx="81407" cy="37"/>
            </a:xfrm>
            <a:custGeom>
              <a:rect b="b" l="l" r="r" t="t"/>
              <a:pathLst>
                <a:path extrusionOk="0" fill="none" h="1" w="2220">
                  <a:moveTo>
                    <a:pt x="2220"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1"/>
            <p:cNvSpPr/>
            <p:nvPr/>
          </p:nvSpPr>
          <p:spPr>
            <a:xfrm rot="-5400000">
              <a:off x="8145505" y="1003331"/>
              <a:ext cx="37" cy="81407"/>
            </a:xfrm>
            <a:custGeom>
              <a:rect b="b" l="l" r="r" t="t"/>
              <a:pathLst>
                <a:path extrusionOk="0" fill="none" h="2220" w="1">
                  <a:moveTo>
                    <a:pt x="1" y="2219"/>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1"/>
            <p:cNvSpPr/>
            <p:nvPr/>
          </p:nvSpPr>
          <p:spPr>
            <a:xfrm rot="-5400000">
              <a:off x="8351700" y="1043448"/>
              <a:ext cx="81407" cy="37"/>
            </a:xfrm>
            <a:custGeom>
              <a:rect b="b" l="l" r="r" t="t"/>
              <a:pathLst>
                <a:path extrusionOk="0" fill="none" h="1" w="2220">
                  <a:moveTo>
                    <a:pt x="2220"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1"/>
            <p:cNvSpPr/>
            <p:nvPr/>
          </p:nvSpPr>
          <p:spPr>
            <a:xfrm rot="-5400000">
              <a:off x="8392367" y="1003881"/>
              <a:ext cx="37" cy="80307"/>
            </a:xfrm>
            <a:custGeom>
              <a:rect b="b" l="l" r="r" t="t"/>
              <a:pathLst>
                <a:path extrusionOk="0" fill="none" h="2190" w="1">
                  <a:moveTo>
                    <a:pt x="1" y="2189"/>
                  </a:moveTo>
                  <a:lnTo>
                    <a:pt x="1"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1"/>
            <p:cNvSpPr/>
            <p:nvPr/>
          </p:nvSpPr>
          <p:spPr>
            <a:xfrm rot="-5400000">
              <a:off x="8599149" y="1043448"/>
              <a:ext cx="81407" cy="37"/>
            </a:xfrm>
            <a:custGeom>
              <a:rect b="b" l="l" r="r" t="t"/>
              <a:pathLst>
                <a:path extrusionOk="0" fill="none" h="1" w="2220">
                  <a:moveTo>
                    <a:pt x="2220"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1"/>
            <p:cNvSpPr/>
            <p:nvPr/>
          </p:nvSpPr>
          <p:spPr>
            <a:xfrm rot="-5400000">
              <a:off x="8639266" y="1003331"/>
              <a:ext cx="37" cy="81407"/>
            </a:xfrm>
            <a:custGeom>
              <a:rect b="b" l="l" r="r" t="t"/>
              <a:pathLst>
                <a:path extrusionOk="0" fill="none" h="2220" w="1">
                  <a:moveTo>
                    <a:pt x="1" y="2219"/>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1"/>
            <p:cNvSpPr/>
            <p:nvPr/>
          </p:nvSpPr>
          <p:spPr>
            <a:xfrm rot="-5400000">
              <a:off x="8845462" y="1043448"/>
              <a:ext cx="81407" cy="37"/>
            </a:xfrm>
            <a:custGeom>
              <a:rect b="b" l="l" r="r" t="t"/>
              <a:pathLst>
                <a:path extrusionOk="0" fill="none" h="1" w="2220">
                  <a:moveTo>
                    <a:pt x="2220"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1"/>
            <p:cNvSpPr/>
            <p:nvPr/>
          </p:nvSpPr>
          <p:spPr>
            <a:xfrm rot="-5400000">
              <a:off x="8886715" y="1003331"/>
              <a:ext cx="37" cy="81407"/>
            </a:xfrm>
            <a:custGeom>
              <a:rect b="b" l="l" r="r" t="t"/>
              <a:pathLst>
                <a:path extrusionOk="0" fill="none" h="2220" w="1">
                  <a:moveTo>
                    <a:pt x="1" y="2219"/>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5" name="Google Shape;525;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6" name="Shape 526"/>
        <p:cNvGrpSpPr/>
        <p:nvPr/>
      </p:nvGrpSpPr>
      <p:grpSpPr>
        <a:xfrm>
          <a:off x="0" y="0"/>
          <a:ext cx="0" cy="0"/>
          <a:chOff x="0" y="0"/>
          <a:chExt cx="0" cy="0"/>
        </a:xfrm>
      </p:grpSpPr>
      <p:sp>
        <p:nvSpPr>
          <p:cNvPr id="527" name="Google Shape;527;p12"/>
          <p:cNvSpPr txBox="1"/>
          <p:nvPr>
            <p:ph type="title"/>
          </p:nvPr>
        </p:nvSpPr>
        <p:spPr>
          <a:xfrm>
            <a:off x="1512872" y="1830478"/>
            <a:ext cx="2848800" cy="9225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SzPts val="3200"/>
              <a:buNone/>
              <a:defRPr/>
            </a:lvl1pPr>
            <a:lvl2pPr lvl="1" algn="r">
              <a:lnSpc>
                <a:spcPct val="100000"/>
              </a:lnSpc>
              <a:spcBef>
                <a:spcPts val="0"/>
              </a:spcBef>
              <a:spcAft>
                <a:spcPts val="0"/>
              </a:spcAft>
              <a:buSzPts val="3600"/>
              <a:buNone/>
              <a:defRPr sz="3600"/>
            </a:lvl2pPr>
            <a:lvl3pPr lvl="2" algn="r">
              <a:lnSpc>
                <a:spcPct val="100000"/>
              </a:lnSpc>
              <a:spcBef>
                <a:spcPts val="0"/>
              </a:spcBef>
              <a:spcAft>
                <a:spcPts val="0"/>
              </a:spcAft>
              <a:buSzPts val="3600"/>
              <a:buNone/>
              <a:defRPr sz="3600"/>
            </a:lvl3pPr>
            <a:lvl4pPr lvl="3" algn="r">
              <a:lnSpc>
                <a:spcPct val="100000"/>
              </a:lnSpc>
              <a:spcBef>
                <a:spcPts val="0"/>
              </a:spcBef>
              <a:spcAft>
                <a:spcPts val="0"/>
              </a:spcAft>
              <a:buSzPts val="3600"/>
              <a:buNone/>
              <a:defRPr sz="3600"/>
            </a:lvl4pPr>
            <a:lvl5pPr lvl="4" algn="r">
              <a:lnSpc>
                <a:spcPct val="100000"/>
              </a:lnSpc>
              <a:spcBef>
                <a:spcPts val="0"/>
              </a:spcBef>
              <a:spcAft>
                <a:spcPts val="0"/>
              </a:spcAft>
              <a:buSzPts val="3600"/>
              <a:buNone/>
              <a:defRPr sz="3600"/>
            </a:lvl5pPr>
            <a:lvl6pPr lvl="5" algn="r">
              <a:lnSpc>
                <a:spcPct val="100000"/>
              </a:lnSpc>
              <a:spcBef>
                <a:spcPts val="0"/>
              </a:spcBef>
              <a:spcAft>
                <a:spcPts val="0"/>
              </a:spcAft>
              <a:buSzPts val="3600"/>
              <a:buNone/>
              <a:defRPr sz="3600"/>
            </a:lvl6pPr>
            <a:lvl7pPr lvl="6" algn="r">
              <a:lnSpc>
                <a:spcPct val="100000"/>
              </a:lnSpc>
              <a:spcBef>
                <a:spcPts val="0"/>
              </a:spcBef>
              <a:spcAft>
                <a:spcPts val="0"/>
              </a:spcAft>
              <a:buSzPts val="3600"/>
              <a:buNone/>
              <a:defRPr sz="3600"/>
            </a:lvl7pPr>
            <a:lvl8pPr lvl="7" algn="r">
              <a:lnSpc>
                <a:spcPct val="100000"/>
              </a:lnSpc>
              <a:spcBef>
                <a:spcPts val="0"/>
              </a:spcBef>
              <a:spcAft>
                <a:spcPts val="0"/>
              </a:spcAft>
              <a:buSzPts val="3600"/>
              <a:buNone/>
              <a:defRPr sz="3600"/>
            </a:lvl8pPr>
            <a:lvl9pPr lvl="8" algn="r">
              <a:lnSpc>
                <a:spcPct val="100000"/>
              </a:lnSpc>
              <a:spcBef>
                <a:spcPts val="0"/>
              </a:spcBef>
              <a:spcAft>
                <a:spcPts val="0"/>
              </a:spcAft>
              <a:buSzPts val="3600"/>
              <a:buNone/>
              <a:defRPr sz="3600"/>
            </a:lvl9pPr>
          </a:lstStyle>
          <a:p/>
        </p:txBody>
      </p:sp>
      <p:sp>
        <p:nvSpPr>
          <p:cNvPr id="528" name="Google Shape;528;p12"/>
          <p:cNvSpPr txBox="1"/>
          <p:nvPr>
            <p:ph idx="1" type="subTitle"/>
          </p:nvPr>
        </p:nvSpPr>
        <p:spPr>
          <a:xfrm>
            <a:off x="1512872" y="2782950"/>
            <a:ext cx="2848800" cy="1045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grpSp>
        <p:nvGrpSpPr>
          <p:cNvPr id="529" name="Google Shape;529;p12"/>
          <p:cNvGrpSpPr/>
          <p:nvPr/>
        </p:nvGrpSpPr>
        <p:grpSpPr>
          <a:xfrm>
            <a:off x="76247" y="76200"/>
            <a:ext cx="8991507" cy="4991092"/>
            <a:chOff x="76247" y="76200"/>
            <a:chExt cx="8991507" cy="4991092"/>
          </a:xfrm>
        </p:grpSpPr>
        <p:sp>
          <p:nvSpPr>
            <p:cNvPr id="530" name="Google Shape;530;p12"/>
            <p:cNvSpPr/>
            <p:nvPr/>
          </p:nvSpPr>
          <p:spPr>
            <a:xfrm>
              <a:off x="76272" y="76209"/>
              <a:ext cx="8991482" cy="4991083"/>
            </a:xfrm>
            <a:custGeom>
              <a:rect b="b" l="l" r="r" t="t"/>
              <a:pathLst>
                <a:path extrusionOk="0" h="49424" w="99972">
                  <a:moveTo>
                    <a:pt x="0" y="1"/>
                  </a:moveTo>
                  <a:lnTo>
                    <a:pt x="0" y="49424"/>
                  </a:lnTo>
                  <a:lnTo>
                    <a:pt x="99972" y="49424"/>
                  </a:lnTo>
                  <a:lnTo>
                    <a:pt x="99972" y="1"/>
                  </a:ln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1" name="Google Shape;531;p12"/>
            <p:cNvGrpSpPr/>
            <p:nvPr/>
          </p:nvGrpSpPr>
          <p:grpSpPr>
            <a:xfrm>
              <a:off x="76247" y="76200"/>
              <a:ext cx="8991482" cy="270554"/>
              <a:chOff x="495040" y="1057247"/>
              <a:chExt cx="8991482" cy="270554"/>
            </a:xfrm>
          </p:grpSpPr>
          <p:sp>
            <p:nvSpPr>
              <p:cNvPr id="532" name="Google Shape;532;p12"/>
              <p:cNvSpPr/>
              <p:nvPr/>
            </p:nvSpPr>
            <p:spPr>
              <a:xfrm flipH="1">
                <a:off x="495040" y="1057247"/>
                <a:ext cx="8991482" cy="270554"/>
              </a:xfrm>
              <a:custGeom>
                <a:rect b="b" l="l" r="r" t="t"/>
                <a:pathLst>
                  <a:path extrusionOk="0" h="9029" w="99972">
                    <a:moveTo>
                      <a:pt x="0" y="1"/>
                    </a:moveTo>
                    <a:lnTo>
                      <a:pt x="0" y="9028"/>
                    </a:lnTo>
                    <a:lnTo>
                      <a:pt x="99972" y="9028"/>
                    </a:lnTo>
                    <a:lnTo>
                      <a:pt x="99972" y="1"/>
                    </a:lnTo>
                    <a:close/>
                  </a:path>
                </a:pathLst>
              </a:custGeom>
              <a:solidFill>
                <a:schemeClr val="l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3" name="Google Shape;533;p12"/>
              <p:cNvGrpSpPr/>
              <p:nvPr/>
            </p:nvGrpSpPr>
            <p:grpSpPr>
              <a:xfrm flipH="1">
                <a:off x="559172" y="1122848"/>
                <a:ext cx="560767" cy="139276"/>
                <a:chOff x="4771000" y="1122848"/>
                <a:chExt cx="560767" cy="139276"/>
              </a:xfrm>
            </p:grpSpPr>
            <p:grpSp>
              <p:nvGrpSpPr>
                <p:cNvPr id="534" name="Google Shape;534;p12"/>
                <p:cNvGrpSpPr/>
                <p:nvPr/>
              </p:nvGrpSpPr>
              <p:grpSpPr>
                <a:xfrm>
                  <a:off x="5192567" y="1122848"/>
                  <a:ext cx="139200" cy="139200"/>
                  <a:chOff x="5192567" y="1122848"/>
                  <a:chExt cx="139200" cy="139200"/>
                </a:xfrm>
              </p:grpSpPr>
              <p:sp>
                <p:nvSpPr>
                  <p:cNvPr id="535" name="Google Shape;535;p12"/>
                  <p:cNvSpPr/>
                  <p:nvPr/>
                </p:nvSpPr>
                <p:spPr>
                  <a:xfrm>
                    <a:off x="5192567" y="1122848"/>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2"/>
                  <p:cNvSpPr/>
                  <p:nvPr/>
                </p:nvSpPr>
                <p:spPr>
                  <a:xfrm rot="5400000">
                    <a:off x="5234842" y="1164441"/>
                    <a:ext cx="54682" cy="54682"/>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2"/>
                  <p:cNvSpPr/>
                  <p:nvPr/>
                </p:nvSpPr>
                <p:spPr>
                  <a:xfrm rot="5400000">
                    <a:off x="5234842" y="1164441"/>
                    <a:ext cx="54682" cy="54682"/>
                  </a:xfrm>
                  <a:custGeom>
                    <a:rect b="b" l="l" r="r" t="t"/>
                    <a:pathLst>
                      <a:path extrusionOk="0" fill="none" h="1825" w="1825">
                        <a:moveTo>
                          <a:pt x="1" y="0"/>
                        </a:moveTo>
                        <a:lnTo>
                          <a:pt x="1824"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8" name="Google Shape;538;p12"/>
                <p:cNvGrpSpPr/>
                <p:nvPr/>
              </p:nvGrpSpPr>
              <p:grpSpPr>
                <a:xfrm>
                  <a:off x="4771000" y="1122849"/>
                  <a:ext cx="139200" cy="139200"/>
                  <a:chOff x="5192500" y="1122925"/>
                  <a:chExt cx="139200" cy="139200"/>
                </a:xfrm>
              </p:grpSpPr>
              <p:sp>
                <p:nvSpPr>
                  <p:cNvPr id="539" name="Google Shape;539;p12"/>
                  <p:cNvSpPr/>
                  <p:nvPr/>
                </p:nvSpPr>
                <p:spPr>
                  <a:xfrm>
                    <a:off x="5192500" y="1122925"/>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2"/>
                  <p:cNvSpPr/>
                  <p:nvPr/>
                </p:nvSpPr>
                <p:spPr>
                  <a:xfrm rot="2700000">
                    <a:off x="5234299" y="1164701"/>
                    <a:ext cx="54684" cy="54684"/>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1" name="Google Shape;541;p12"/>
                <p:cNvGrpSpPr/>
                <p:nvPr/>
              </p:nvGrpSpPr>
              <p:grpSpPr>
                <a:xfrm>
                  <a:off x="4981783" y="1122924"/>
                  <a:ext cx="139200" cy="139200"/>
                  <a:chOff x="4981783" y="1122924"/>
                  <a:chExt cx="139200" cy="139200"/>
                </a:xfrm>
              </p:grpSpPr>
              <p:sp>
                <p:nvSpPr>
                  <p:cNvPr id="542" name="Google Shape;542;p12"/>
                  <p:cNvSpPr/>
                  <p:nvPr/>
                </p:nvSpPr>
                <p:spPr>
                  <a:xfrm>
                    <a:off x="4981783" y="1122924"/>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2"/>
                  <p:cNvSpPr/>
                  <p:nvPr/>
                </p:nvSpPr>
                <p:spPr>
                  <a:xfrm>
                    <a:off x="5026333" y="1167474"/>
                    <a:ext cx="50100" cy="50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nvGrpSpPr>
          <p:cNvPr id="544" name="Google Shape;544;p12"/>
          <p:cNvGrpSpPr/>
          <p:nvPr/>
        </p:nvGrpSpPr>
        <p:grpSpPr>
          <a:xfrm>
            <a:off x="240683" y="495890"/>
            <a:ext cx="8404693" cy="4402218"/>
            <a:chOff x="240683" y="495890"/>
            <a:chExt cx="8404693" cy="4402218"/>
          </a:xfrm>
        </p:grpSpPr>
        <p:grpSp>
          <p:nvGrpSpPr>
            <p:cNvPr id="545" name="Google Shape;545;p12"/>
            <p:cNvGrpSpPr/>
            <p:nvPr/>
          </p:nvGrpSpPr>
          <p:grpSpPr>
            <a:xfrm>
              <a:off x="240682" y="495890"/>
              <a:ext cx="8345897" cy="4402218"/>
              <a:chOff x="240683" y="495890"/>
              <a:chExt cx="8345897" cy="4402218"/>
            </a:xfrm>
          </p:grpSpPr>
          <p:grpSp>
            <p:nvGrpSpPr>
              <p:cNvPr id="546" name="Google Shape;546;p12"/>
              <p:cNvGrpSpPr/>
              <p:nvPr/>
            </p:nvGrpSpPr>
            <p:grpSpPr>
              <a:xfrm rot="5400000">
                <a:off x="-1725205" y="2461778"/>
                <a:ext cx="4402218" cy="470443"/>
                <a:chOff x="6856163" y="688475"/>
                <a:chExt cx="2083200" cy="525988"/>
              </a:xfrm>
            </p:grpSpPr>
            <p:cxnSp>
              <p:nvCxnSpPr>
                <p:cNvPr id="547" name="Google Shape;547;p12"/>
                <p:cNvCxnSpPr/>
                <p:nvPr/>
              </p:nvCxnSpPr>
              <p:spPr>
                <a:xfrm>
                  <a:off x="6856163" y="688475"/>
                  <a:ext cx="2083200" cy="0"/>
                </a:xfrm>
                <a:prstGeom prst="straightConnector1">
                  <a:avLst/>
                </a:prstGeom>
                <a:noFill/>
                <a:ln cap="flat" cmpd="sng" w="19050">
                  <a:solidFill>
                    <a:schemeClr val="lt2"/>
                  </a:solidFill>
                  <a:prstDash val="dot"/>
                  <a:round/>
                  <a:headEnd len="sm" w="sm" type="none"/>
                  <a:tailEnd len="sm" w="sm" type="none"/>
                </a:ln>
              </p:spPr>
            </p:cxnSp>
            <p:cxnSp>
              <p:nvCxnSpPr>
                <p:cNvPr id="548" name="Google Shape;548;p12"/>
                <p:cNvCxnSpPr/>
                <p:nvPr/>
              </p:nvCxnSpPr>
              <p:spPr>
                <a:xfrm>
                  <a:off x="6856163" y="863804"/>
                  <a:ext cx="2083200" cy="0"/>
                </a:xfrm>
                <a:prstGeom prst="straightConnector1">
                  <a:avLst/>
                </a:prstGeom>
                <a:noFill/>
                <a:ln cap="flat" cmpd="sng" w="19050">
                  <a:solidFill>
                    <a:schemeClr val="lt2"/>
                  </a:solidFill>
                  <a:prstDash val="dot"/>
                  <a:round/>
                  <a:headEnd len="sm" w="sm" type="none"/>
                  <a:tailEnd len="sm" w="sm" type="none"/>
                </a:ln>
              </p:spPr>
            </p:cxnSp>
            <p:cxnSp>
              <p:nvCxnSpPr>
                <p:cNvPr id="549" name="Google Shape;549;p12"/>
                <p:cNvCxnSpPr/>
                <p:nvPr/>
              </p:nvCxnSpPr>
              <p:spPr>
                <a:xfrm>
                  <a:off x="6856163" y="1039133"/>
                  <a:ext cx="2083200" cy="0"/>
                </a:xfrm>
                <a:prstGeom prst="straightConnector1">
                  <a:avLst/>
                </a:prstGeom>
                <a:noFill/>
                <a:ln cap="flat" cmpd="sng" w="19050">
                  <a:solidFill>
                    <a:schemeClr val="lt2"/>
                  </a:solidFill>
                  <a:prstDash val="dot"/>
                  <a:round/>
                  <a:headEnd len="sm" w="sm" type="none"/>
                  <a:tailEnd len="sm" w="sm" type="none"/>
                </a:ln>
              </p:spPr>
            </p:cxnSp>
            <p:cxnSp>
              <p:nvCxnSpPr>
                <p:cNvPr id="550" name="Google Shape;550;p12"/>
                <p:cNvCxnSpPr/>
                <p:nvPr/>
              </p:nvCxnSpPr>
              <p:spPr>
                <a:xfrm>
                  <a:off x="6856163" y="1214463"/>
                  <a:ext cx="2083200" cy="0"/>
                </a:xfrm>
                <a:prstGeom prst="straightConnector1">
                  <a:avLst/>
                </a:prstGeom>
                <a:noFill/>
                <a:ln cap="flat" cmpd="sng" w="19050">
                  <a:solidFill>
                    <a:schemeClr val="lt2"/>
                  </a:solidFill>
                  <a:prstDash val="dot"/>
                  <a:round/>
                  <a:headEnd len="sm" w="sm" type="none"/>
                  <a:tailEnd len="sm" w="sm" type="none"/>
                </a:ln>
              </p:spPr>
            </p:cxnSp>
          </p:grpSp>
          <p:grpSp>
            <p:nvGrpSpPr>
              <p:cNvPr id="551" name="Google Shape;551;p12"/>
              <p:cNvGrpSpPr/>
              <p:nvPr/>
            </p:nvGrpSpPr>
            <p:grpSpPr>
              <a:xfrm>
                <a:off x="8090675" y="1678300"/>
                <a:ext cx="332400" cy="2923200"/>
                <a:chOff x="8090675" y="1678300"/>
                <a:chExt cx="332400" cy="2923200"/>
              </a:xfrm>
            </p:grpSpPr>
            <p:sp>
              <p:nvSpPr>
                <p:cNvPr id="552" name="Google Shape;552;p12"/>
                <p:cNvSpPr/>
                <p:nvPr/>
              </p:nvSpPr>
              <p:spPr>
                <a:xfrm rot="-5400000">
                  <a:off x="6795275" y="2973700"/>
                  <a:ext cx="2923200" cy="3324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3" name="Google Shape;553;p12"/>
                <p:cNvGrpSpPr/>
                <p:nvPr/>
              </p:nvGrpSpPr>
              <p:grpSpPr>
                <a:xfrm rot="-5400000">
                  <a:off x="6913625" y="3071500"/>
                  <a:ext cx="2686500" cy="136800"/>
                  <a:chOff x="5697536" y="4196525"/>
                  <a:chExt cx="2686500" cy="136800"/>
                </a:xfrm>
              </p:grpSpPr>
              <p:cxnSp>
                <p:nvCxnSpPr>
                  <p:cNvPr id="554" name="Google Shape;554;p12"/>
                  <p:cNvCxnSpPr/>
                  <p:nvPr/>
                </p:nvCxnSpPr>
                <p:spPr>
                  <a:xfrm flipH="1" rot="-5400000">
                    <a:off x="7039736" y="2922725"/>
                    <a:ext cx="2100" cy="2686500"/>
                  </a:xfrm>
                  <a:prstGeom prst="straightConnector1">
                    <a:avLst/>
                  </a:prstGeom>
                  <a:noFill/>
                  <a:ln cap="flat" cmpd="sng" w="19050">
                    <a:solidFill>
                      <a:schemeClr val="dk1"/>
                    </a:solidFill>
                    <a:prstDash val="solid"/>
                    <a:round/>
                    <a:headEnd len="sm" w="sm" type="none"/>
                    <a:tailEnd len="sm" w="sm" type="none"/>
                  </a:ln>
                </p:spPr>
              </p:cxnSp>
              <p:sp>
                <p:nvSpPr>
                  <p:cNvPr id="555" name="Google Shape;555;p12"/>
                  <p:cNvSpPr/>
                  <p:nvPr/>
                </p:nvSpPr>
                <p:spPr>
                  <a:xfrm>
                    <a:off x="7386600" y="4196525"/>
                    <a:ext cx="136800" cy="1368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56" name="Google Shape;556;p12"/>
              <p:cNvSpPr/>
              <p:nvPr/>
            </p:nvSpPr>
            <p:spPr>
              <a:xfrm>
                <a:off x="8243079" y="2706664"/>
                <a:ext cx="343500" cy="476475"/>
              </a:xfrm>
              <a:custGeom>
                <a:rect b="b" l="l" r="r" t="t"/>
                <a:pathLst>
                  <a:path extrusionOk="0" h="19059" w="13740">
                    <a:moveTo>
                      <a:pt x="0" y="0"/>
                    </a:moveTo>
                    <a:lnTo>
                      <a:pt x="1945" y="16414"/>
                    </a:lnTo>
                    <a:lnTo>
                      <a:pt x="5350" y="11885"/>
                    </a:lnTo>
                    <a:lnTo>
                      <a:pt x="9149" y="19058"/>
                    </a:lnTo>
                    <a:lnTo>
                      <a:pt x="12949" y="16444"/>
                    </a:lnTo>
                    <a:lnTo>
                      <a:pt x="7812" y="10213"/>
                    </a:lnTo>
                    <a:lnTo>
                      <a:pt x="13739" y="9392"/>
                    </a:lnTo>
                    <a:lnTo>
                      <a:pt x="0" y="0"/>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7" name="Google Shape;557;p12"/>
            <p:cNvGrpSpPr/>
            <p:nvPr/>
          </p:nvGrpSpPr>
          <p:grpSpPr>
            <a:xfrm>
              <a:off x="8090675" y="798314"/>
              <a:ext cx="554700" cy="554700"/>
              <a:chOff x="8090675" y="798314"/>
              <a:chExt cx="554700" cy="554700"/>
            </a:xfrm>
          </p:grpSpPr>
          <p:grpSp>
            <p:nvGrpSpPr>
              <p:cNvPr id="558" name="Google Shape;558;p12"/>
              <p:cNvGrpSpPr/>
              <p:nvPr/>
            </p:nvGrpSpPr>
            <p:grpSpPr>
              <a:xfrm>
                <a:off x="8090675" y="798314"/>
                <a:ext cx="554700" cy="554700"/>
                <a:chOff x="-388475" y="881425"/>
                <a:chExt cx="554700" cy="554700"/>
              </a:xfrm>
            </p:grpSpPr>
            <p:sp>
              <p:nvSpPr>
                <p:cNvPr id="559" name="Google Shape;559;p12"/>
                <p:cNvSpPr/>
                <p:nvPr/>
              </p:nvSpPr>
              <p:spPr>
                <a:xfrm>
                  <a:off x="-312275" y="881425"/>
                  <a:ext cx="478500" cy="478500"/>
                </a:xfrm>
                <a:prstGeom prst="wedgeRectCallout">
                  <a:avLst>
                    <a:gd fmla="val -20833" name="adj1"/>
                    <a:gd fmla="val 62500" name="adj2"/>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2"/>
                <p:cNvSpPr/>
                <p:nvPr/>
              </p:nvSpPr>
              <p:spPr>
                <a:xfrm>
                  <a:off x="-388475" y="957625"/>
                  <a:ext cx="478500" cy="478500"/>
                </a:xfrm>
                <a:prstGeom prst="wedgeRectCallout">
                  <a:avLst>
                    <a:gd fmla="val -20833" name="adj1"/>
                    <a:gd fmla="val 62500" name="adj2"/>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1" name="Google Shape;561;p12"/>
              <p:cNvGrpSpPr/>
              <p:nvPr/>
            </p:nvGrpSpPr>
            <p:grpSpPr>
              <a:xfrm>
                <a:off x="8160543" y="979306"/>
                <a:ext cx="340184" cy="266746"/>
                <a:chOff x="-41694200" y="2382950"/>
                <a:chExt cx="317425" cy="248900"/>
              </a:xfrm>
            </p:grpSpPr>
            <p:sp>
              <p:nvSpPr>
                <p:cNvPr id="562" name="Google Shape;562;p12"/>
                <p:cNvSpPr/>
                <p:nvPr/>
              </p:nvSpPr>
              <p:spPr>
                <a:xfrm>
                  <a:off x="-41694200" y="2382950"/>
                  <a:ext cx="317425" cy="248900"/>
                </a:xfrm>
                <a:custGeom>
                  <a:rect b="b" l="l" r="r" t="t"/>
                  <a:pathLst>
                    <a:path extrusionOk="0" h="9956" w="12697">
                      <a:moveTo>
                        <a:pt x="10555" y="851"/>
                      </a:moveTo>
                      <a:cubicBezTo>
                        <a:pt x="10807" y="851"/>
                        <a:pt x="10964" y="1040"/>
                        <a:pt x="10964" y="1292"/>
                      </a:cubicBezTo>
                      <a:lnTo>
                        <a:pt x="10964" y="7499"/>
                      </a:lnTo>
                      <a:lnTo>
                        <a:pt x="1576" y="7499"/>
                      </a:lnTo>
                      <a:lnTo>
                        <a:pt x="1576" y="1292"/>
                      </a:lnTo>
                      <a:lnTo>
                        <a:pt x="1607" y="1292"/>
                      </a:lnTo>
                      <a:cubicBezTo>
                        <a:pt x="1607" y="1040"/>
                        <a:pt x="1828" y="882"/>
                        <a:pt x="2017" y="851"/>
                      </a:cubicBezTo>
                      <a:close/>
                      <a:moveTo>
                        <a:pt x="8507" y="8286"/>
                      </a:moveTo>
                      <a:lnTo>
                        <a:pt x="8507" y="8727"/>
                      </a:lnTo>
                      <a:cubicBezTo>
                        <a:pt x="8507" y="8918"/>
                        <a:pt x="8633" y="9073"/>
                        <a:pt x="8777" y="9137"/>
                      </a:cubicBezTo>
                      <a:lnTo>
                        <a:pt x="1198" y="9137"/>
                      </a:lnTo>
                      <a:cubicBezTo>
                        <a:pt x="1009" y="9137"/>
                        <a:pt x="851" y="9011"/>
                        <a:pt x="788" y="8853"/>
                      </a:cubicBezTo>
                      <a:cubicBezTo>
                        <a:pt x="757" y="8759"/>
                        <a:pt x="788" y="8759"/>
                        <a:pt x="788" y="8286"/>
                      </a:cubicBezTo>
                      <a:close/>
                      <a:moveTo>
                        <a:pt x="10145" y="8286"/>
                      </a:moveTo>
                      <a:lnTo>
                        <a:pt x="10145" y="8727"/>
                      </a:lnTo>
                      <a:cubicBezTo>
                        <a:pt x="10145" y="8918"/>
                        <a:pt x="10254" y="9073"/>
                        <a:pt x="10402" y="9137"/>
                      </a:cubicBezTo>
                      <a:lnTo>
                        <a:pt x="9051" y="9137"/>
                      </a:lnTo>
                      <a:cubicBezTo>
                        <a:pt x="9186" y="9073"/>
                        <a:pt x="9294" y="8918"/>
                        <a:pt x="9294" y="8727"/>
                      </a:cubicBezTo>
                      <a:lnTo>
                        <a:pt x="9294" y="8286"/>
                      </a:lnTo>
                      <a:close/>
                      <a:moveTo>
                        <a:pt x="11783" y="8286"/>
                      </a:moveTo>
                      <a:lnTo>
                        <a:pt x="11783" y="8727"/>
                      </a:lnTo>
                      <a:cubicBezTo>
                        <a:pt x="11815" y="8979"/>
                        <a:pt x="11626" y="9137"/>
                        <a:pt x="11374" y="9137"/>
                      </a:cubicBezTo>
                      <a:lnTo>
                        <a:pt x="10720" y="9137"/>
                      </a:lnTo>
                      <a:cubicBezTo>
                        <a:pt x="10874" y="9073"/>
                        <a:pt x="10964" y="8918"/>
                        <a:pt x="10964" y="8727"/>
                      </a:cubicBezTo>
                      <a:lnTo>
                        <a:pt x="10964" y="8286"/>
                      </a:lnTo>
                      <a:close/>
                      <a:moveTo>
                        <a:pt x="2048" y="0"/>
                      </a:moveTo>
                      <a:cubicBezTo>
                        <a:pt x="1387" y="0"/>
                        <a:pt x="788" y="536"/>
                        <a:pt x="820" y="1261"/>
                      </a:cubicBezTo>
                      <a:lnTo>
                        <a:pt x="820" y="7467"/>
                      </a:lnTo>
                      <a:lnTo>
                        <a:pt x="347" y="7467"/>
                      </a:lnTo>
                      <a:cubicBezTo>
                        <a:pt x="158" y="7467"/>
                        <a:pt x="0" y="7625"/>
                        <a:pt x="0" y="7814"/>
                      </a:cubicBezTo>
                      <a:lnTo>
                        <a:pt x="0" y="8696"/>
                      </a:lnTo>
                      <a:cubicBezTo>
                        <a:pt x="0" y="9357"/>
                        <a:pt x="568" y="9956"/>
                        <a:pt x="1229" y="9956"/>
                      </a:cubicBezTo>
                      <a:lnTo>
                        <a:pt x="11437" y="9956"/>
                      </a:lnTo>
                      <a:cubicBezTo>
                        <a:pt x="12098" y="9956"/>
                        <a:pt x="12697" y="9389"/>
                        <a:pt x="12697" y="8696"/>
                      </a:cubicBezTo>
                      <a:lnTo>
                        <a:pt x="12697" y="7877"/>
                      </a:lnTo>
                      <a:cubicBezTo>
                        <a:pt x="12634" y="7656"/>
                        <a:pt x="12445" y="7467"/>
                        <a:pt x="12224" y="7467"/>
                      </a:cubicBezTo>
                      <a:lnTo>
                        <a:pt x="11815" y="7467"/>
                      </a:lnTo>
                      <a:lnTo>
                        <a:pt x="11815" y="1261"/>
                      </a:lnTo>
                      <a:cubicBezTo>
                        <a:pt x="11815" y="567"/>
                        <a:pt x="11279" y="0"/>
                        <a:pt x="105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2"/>
                <p:cNvSpPr/>
                <p:nvPr/>
              </p:nvSpPr>
              <p:spPr>
                <a:xfrm>
                  <a:off x="-41586600" y="2425550"/>
                  <a:ext cx="107450" cy="102925"/>
                </a:xfrm>
                <a:custGeom>
                  <a:rect b="b" l="l" r="r" t="t"/>
                  <a:pathLst>
                    <a:path extrusionOk="0" h="4117" w="4298">
                      <a:moveTo>
                        <a:pt x="1147" y="1037"/>
                      </a:moveTo>
                      <a:lnTo>
                        <a:pt x="2218" y="1384"/>
                      </a:lnTo>
                      <a:lnTo>
                        <a:pt x="1493" y="2108"/>
                      </a:lnTo>
                      <a:lnTo>
                        <a:pt x="1147" y="1037"/>
                      </a:lnTo>
                      <a:close/>
                      <a:moveTo>
                        <a:pt x="466" y="1"/>
                      </a:moveTo>
                      <a:cubicBezTo>
                        <a:pt x="209" y="1"/>
                        <a:pt x="1" y="267"/>
                        <a:pt x="107" y="533"/>
                      </a:cubicBezTo>
                      <a:lnTo>
                        <a:pt x="926" y="3022"/>
                      </a:lnTo>
                      <a:cubicBezTo>
                        <a:pt x="987" y="3184"/>
                        <a:pt x="1164" y="3293"/>
                        <a:pt x="1341" y="3293"/>
                      </a:cubicBezTo>
                      <a:cubicBezTo>
                        <a:pt x="1441" y="3293"/>
                        <a:pt x="1540" y="3259"/>
                        <a:pt x="1619" y="3180"/>
                      </a:cubicBezTo>
                      <a:lnTo>
                        <a:pt x="2155" y="2613"/>
                      </a:lnTo>
                      <a:lnTo>
                        <a:pt x="3541" y="3999"/>
                      </a:lnTo>
                      <a:cubicBezTo>
                        <a:pt x="3620" y="4077"/>
                        <a:pt x="3730" y="4117"/>
                        <a:pt x="3840" y="4117"/>
                      </a:cubicBezTo>
                      <a:cubicBezTo>
                        <a:pt x="3951" y="4117"/>
                        <a:pt x="4061" y="4077"/>
                        <a:pt x="4140" y="3999"/>
                      </a:cubicBezTo>
                      <a:cubicBezTo>
                        <a:pt x="4297" y="3841"/>
                        <a:pt x="4297" y="3558"/>
                        <a:pt x="4140" y="3400"/>
                      </a:cubicBezTo>
                      <a:lnTo>
                        <a:pt x="2722" y="2077"/>
                      </a:lnTo>
                      <a:lnTo>
                        <a:pt x="3258" y="1510"/>
                      </a:lnTo>
                      <a:cubicBezTo>
                        <a:pt x="3510" y="1289"/>
                        <a:pt x="3384" y="911"/>
                        <a:pt x="3100" y="848"/>
                      </a:cubicBezTo>
                      <a:lnTo>
                        <a:pt x="611" y="29"/>
                      </a:lnTo>
                      <a:cubicBezTo>
                        <a:pt x="562" y="10"/>
                        <a:pt x="514" y="1"/>
                        <a:pt x="46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564" name="Google Shape;564;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5" name="Shape 565"/>
        <p:cNvGrpSpPr/>
        <p:nvPr/>
      </p:nvGrpSpPr>
      <p:grpSpPr>
        <a:xfrm>
          <a:off x="0" y="0"/>
          <a:ext cx="0" cy="0"/>
          <a:chOff x="0" y="0"/>
          <a:chExt cx="0" cy="0"/>
        </a:xfrm>
      </p:grpSpPr>
      <p:grpSp>
        <p:nvGrpSpPr>
          <p:cNvPr id="566" name="Google Shape;566;p13"/>
          <p:cNvGrpSpPr/>
          <p:nvPr/>
        </p:nvGrpSpPr>
        <p:grpSpPr>
          <a:xfrm>
            <a:off x="-150" y="0"/>
            <a:ext cx="9144300" cy="5154150"/>
            <a:chOff x="-150" y="0"/>
            <a:chExt cx="9144300" cy="5154150"/>
          </a:xfrm>
        </p:grpSpPr>
        <p:grpSp>
          <p:nvGrpSpPr>
            <p:cNvPr id="567" name="Google Shape;567;p13"/>
            <p:cNvGrpSpPr/>
            <p:nvPr/>
          </p:nvGrpSpPr>
          <p:grpSpPr>
            <a:xfrm>
              <a:off x="-150" y="0"/>
              <a:ext cx="9144300" cy="5154150"/>
              <a:chOff x="-150" y="0"/>
              <a:chExt cx="9144300" cy="5154150"/>
            </a:xfrm>
          </p:grpSpPr>
          <p:sp>
            <p:nvSpPr>
              <p:cNvPr id="568" name="Google Shape;568;p13"/>
              <p:cNvSpPr/>
              <p:nvPr/>
            </p:nvSpPr>
            <p:spPr>
              <a:xfrm>
                <a:off x="0" y="0"/>
                <a:ext cx="9144000" cy="2673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3"/>
              <p:cNvSpPr/>
              <p:nvPr/>
            </p:nvSpPr>
            <p:spPr>
              <a:xfrm flipH="1" rot="10800000">
                <a:off x="0" y="5070450"/>
                <a:ext cx="9144000" cy="83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0" name="Google Shape;570;p13"/>
              <p:cNvGrpSpPr/>
              <p:nvPr/>
            </p:nvGrpSpPr>
            <p:grpSpPr>
              <a:xfrm>
                <a:off x="-150" y="78900"/>
                <a:ext cx="9144300" cy="4985700"/>
                <a:chOff x="-150" y="78900"/>
                <a:chExt cx="9144300" cy="4985700"/>
              </a:xfrm>
            </p:grpSpPr>
            <p:sp>
              <p:nvSpPr>
                <p:cNvPr id="571" name="Google Shape;571;p13"/>
                <p:cNvSpPr/>
                <p:nvPr/>
              </p:nvSpPr>
              <p:spPr>
                <a:xfrm rot="5400000">
                  <a:off x="-2457900" y="2536650"/>
                  <a:ext cx="4985700" cy="70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3"/>
                <p:cNvSpPr/>
                <p:nvPr/>
              </p:nvSpPr>
              <p:spPr>
                <a:xfrm rot="5400000">
                  <a:off x="6616200" y="2536650"/>
                  <a:ext cx="4985700" cy="70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73" name="Google Shape;573;p13"/>
            <p:cNvGrpSpPr/>
            <p:nvPr/>
          </p:nvGrpSpPr>
          <p:grpSpPr>
            <a:xfrm>
              <a:off x="76247" y="76209"/>
              <a:ext cx="8991507" cy="4991083"/>
              <a:chOff x="-25" y="152400"/>
              <a:chExt cx="8991507" cy="4991083"/>
            </a:xfrm>
          </p:grpSpPr>
          <p:sp>
            <p:nvSpPr>
              <p:cNvPr id="574" name="Google Shape;574;p13"/>
              <p:cNvSpPr/>
              <p:nvPr/>
            </p:nvSpPr>
            <p:spPr>
              <a:xfrm>
                <a:off x="0" y="152400"/>
                <a:ext cx="8991482" cy="4991083"/>
              </a:xfrm>
              <a:custGeom>
                <a:rect b="b" l="l" r="r" t="t"/>
                <a:pathLst>
                  <a:path extrusionOk="0" h="49424" w="99972">
                    <a:moveTo>
                      <a:pt x="0" y="1"/>
                    </a:moveTo>
                    <a:lnTo>
                      <a:pt x="0" y="49424"/>
                    </a:lnTo>
                    <a:lnTo>
                      <a:pt x="99972" y="49424"/>
                    </a:lnTo>
                    <a:lnTo>
                      <a:pt x="99972" y="1"/>
                    </a:ln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3"/>
              <p:cNvSpPr/>
              <p:nvPr/>
            </p:nvSpPr>
            <p:spPr>
              <a:xfrm>
                <a:off x="-25" y="152400"/>
                <a:ext cx="8991482" cy="270531"/>
              </a:xfrm>
              <a:custGeom>
                <a:rect b="b" l="l" r="r" t="t"/>
                <a:pathLst>
                  <a:path extrusionOk="0" h="9029" w="99972">
                    <a:moveTo>
                      <a:pt x="0" y="1"/>
                    </a:moveTo>
                    <a:lnTo>
                      <a:pt x="0" y="9028"/>
                    </a:lnTo>
                    <a:lnTo>
                      <a:pt x="99972" y="9028"/>
                    </a:lnTo>
                    <a:lnTo>
                      <a:pt x="99972" y="1"/>
                    </a:lnTo>
                    <a:close/>
                  </a:path>
                </a:pathLst>
              </a:custGeom>
              <a:solidFill>
                <a:schemeClr val="l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6" name="Google Shape;576;p13"/>
              <p:cNvGrpSpPr/>
              <p:nvPr/>
            </p:nvGrpSpPr>
            <p:grpSpPr>
              <a:xfrm>
                <a:off x="8788026" y="217953"/>
                <a:ext cx="139356" cy="139356"/>
                <a:chOff x="3300229" y="786025"/>
                <a:chExt cx="116275" cy="116275"/>
              </a:xfrm>
            </p:grpSpPr>
            <p:sp>
              <p:nvSpPr>
                <p:cNvPr id="577" name="Google Shape;577;p13"/>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3"/>
                <p:cNvSpPr/>
                <p:nvPr/>
              </p:nvSpPr>
              <p:spPr>
                <a:xfrm>
                  <a:off x="3335179" y="820975"/>
                  <a:ext cx="45625" cy="45625"/>
                </a:xfrm>
                <a:custGeom>
                  <a:rect b="b" l="l" r="r" t="t"/>
                  <a:pathLst>
                    <a:path extrusionOk="0" fill="none" h="1825" w="1825">
                      <a:moveTo>
                        <a:pt x="1824" y="0"/>
                      </a:moveTo>
                      <a:lnTo>
                        <a:pt x="1"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3"/>
                <p:cNvSpPr/>
                <p:nvPr/>
              </p:nvSpPr>
              <p:spPr>
                <a:xfrm>
                  <a:off x="3335179" y="820975"/>
                  <a:ext cx="45625" cy="45625"/>
                </a:xfrm>
                <a:custGeom>
                  <a:rect b="b" l="l" r="r" t="t"/>
                  <a:pathLst>
                    <a:path extrusionOk="0" fill="none" h="1825" w="1825">
                      <a:moveTo>
                        <a:pt x="1" y="0"/>
                      </a:moveTo>
                      <a:lnTo>
                        <a:pt x="1824"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580" name="Google Shape;580;p13"/>
          <p:cNvSpPr txBox="1"/>
          <p:nvPr>
            <p:ph type="title"/>
          </p:nvPr>
        </p:nvSpPr>
        <p:spPr>
          <a:xfrm>
            <a:off x="775950" y="1374411"/>
            <a:ext cx="2859000" cy="2115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Font typeface="Fredoka One"/>
              <a:buNone/>
              <a:defRPr sz="3200"/>
            </a:lvl1pPr>
            <a:lvl2pPr lvl="1" algn="ctr">
              <a:lnSpc>
                <a:spcPct val="100000"/>
              </a:lnSpc>
              <a:spcBef>
                <a:spcPts val="0"/>
              </a:spcBef>
              <a:spcAft>
                <a:spcPts val="0"/>
              </a:spcAft>
              <a:buSzPts val="3600"/>
              <a:buFont typeface="Fredoka One"/>
              <a:buNone/>
              <a:defRPr sz="3600">
                <a:latin typeface="Fredoka One"/>
                <a:ea typeface="Fredoka One"/>
                <a:cs typeface="Fredoka One"/>
                <a:sym typeface="Fredoka One"/>
              </a:defRPr>
            </a:lvl2pPr>
            <a:lvl3pPr lvl="2" algn="ctr">
              <a:lnSpc>
                <a:spcPct val="100000"/>
              </a:lnSpc>
              <a:spcBef>
                <a:spcPts val="0"/>
              </a:spcBef>
              <a:spcAft>
                <a:spcPts val="0"/>
              </a:spcAft>
              <a:buSzPts val="3600"/>
              <a:buFont typeface="Fredoka One"/>
              <a:buNone/>
              <a:defRPr sz="3600">
                <a:latin typeface="Fredoka One"/>
                <a:ea typeface="Fredoka One"/>
                <a:cs typeface="Fredoka One"/>
                <a:sym typeface="Fredoka One"/>
              </a:defRPr>
            </a:lvl3pPr>
            <a:lvl4pPr lvl="3" algn="ctr">
              <a:lnSpc>
                <a:spcPct val="100000"/>
              </a:lnSpc>
              <a:spcBef>
                <a:spcPts val="0"/>
              </a:spcBef>
              <a:spcAft>
                <a:spcPts val="0"/>
              </a:spcAft>
              <a:buSzPts val="3600"/>
              <a:buFont typeface="Fredoka One"/>
              <a:buNone/>
              <a:defRPr sz="3600">
                <a:latin typeface="Fredoka One"/>
                <a:ea typeface="Fredoka One"/>
                <a:cs typeface="Fredoka One"/>
                <a:sym typeface="Fredoka One"/>
              </a:defRPr>
            </a:lvl4pPr>
            <a:lvl5pPr lvl="4" algn="ctr">
              <a:lnSpc>
                <a:spcPct val="100000"/>
              </a:lnSpc>
              <a:spcBef>
                <a:spcPts val="0"/>
              </a:spcBef>
              <a:spcAft>
                <a:spcPts val="0"/>
              </a:spcAft>
              <a:buSzPts val="3600"/>
              <a:buFont typeface="Fredoka One"/>
              <a:buNone/>
              <a:defRPr sz="3600">
                <a:latin typeface="Fredoka One"/>
                <a:ea typeface="Fredoka One"/>
                <a:cs typeface="Fredoka One"/>
                <a:sym typeface="Fredoka One"/>
              </a:defRPr>
            </a:lvl5pPr>
            <a:lvl6pPr lvl="5" algn="ctr">
              <a:lnSpc>
                <a:spcPct val="100000"/>
              </a:lnSpc>
              <a:spcBef>
                <a:spcPts val="0"/>
              </a:spcBef>
              <a:spcAft>
                <a:spcPts val="0"/>
              </a:spcAft>
              <a:buSzPts val="3600"/>
              <a:buFont typeface="Fredoka One"/>
              <a:buNone/>
              <a:defRPr sz="3600">
                <a:latin typeface="Fredoka One"/>
                <a:ea typeface="Fredoka One"/>
                <a:cs typeface="Fredoka One"/>
                <a:sym typeface="Fredoka One"/>
              </a:defRPr>
            </a:lvl6pPr>
            <a:lvl7pPr lvl="6" algn="ctr">
              <a:lnSpc>
                <a:spcPct val="100000"/>
              </a:lnSpc>
              <a:spcBef>
                <a:spcPts val="0"/>
              </a:spcBef>
              <a:spcAft>
                <a:spcPts val="0"/>
              </a:spcAft>
              <a:buSzPts val="3600"/>
              <a:buFont typeface="Fredoka One"/>
              <a:buNone/>
              <a:defRPr sz="3600">
                <a:latin typeface="Fredoka One"/>
                <a:ea typeface="Fredoka One"/>
                <a:cs typeface="Fredoka One"/>
                <a:sym typeface="Fredoka One"/>
              </a:defRPr>
            </a:lvl7pPr>
            <a:lvl8pPr lvl="7" algn="ctr">
              <a:lnSpc>
                <a:spcPct val="100000"/>
              </a:lnSpc>
              <a:spcBef>
                <a:spcPts val="0"/>
              </a:spcBef>
              <a:spcAft>
                <a:spcPts val="0"/>
              </a:spcAft>
              <a:buSzPts val="3600"/>
              <a:buFont typeface="Fredoka One"/>
              <a:buNone/>
              <a:defRPr sz="3600">
                <a:latin typeface="Fredoka One"/>
                <a:ea typeface="Fredoka One"/>
                <a:cs typeface="Fredoka One"/>
                <a:sym typeface="Fredoka One"/>
              </a:defRPr>
            </a:lvl8pPr>
            <a:lvl9pPr lvl="8" algn="ctr">
              <a:lnSpc>
                <a:spcPct val="100000"/>
              </a:lnSpc>
              <a:spcBef>
                <a:spcPts val="0"/>
              </a:spcBef>
              <a:spcAft>
                <a:spcPts val="0"/>
              </a:spcAft>
              <a:buSzPts val="3600"/>
              <a:buFont typeface="Fredoka One"/>
              <a:buNone/>
              <a:defRPr sz="3600">
                <a:latin typeface="Fredoka One"/>
                <a:ea typeface="Fredoka One"/>
                <a:cs typeface="Fredoka One"/>
                <a:sym typeface="Fredoka One"/>
              </a:defRPr>
            </a:lvl9pPr>
          </a:lstStyle>
          <a:p/>
        </p:txBody>
      </p:sp>
      <p:sp>
        <p:nvSpPr>
          <p:cNvPr id="581" name="Google Shape;581;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82" name="Shape 582"/>
        <p:cNvGrpSpPr/>
        <p:nvPr/>
      </p:nvGrpSpPr>
      <p:grpSpPr>
        <a:xfrm>
          <a:off x="0" y="0"/>
          <a:ext cx="0" cy="0"/>
          <a:chOff x="0" y="0"/>
          <a:chExt cx="0" cy="0"/>
        </a:xfrm>
      </p:grpSpPr>
      <p:sp>
        <p:nvSpPr>
          <p:cNvPr id="583" name="Google Shape;583;p14"/>
          <p:cNvSpPr txBox="1"/>
          <p:nvPr>
            <p:ph type="title"/>
          </p:nvPr>
        </p:nvSpPr>
        <p:spPr>
          <a:xfrm>
            <a:off x="1714950" y="1717925"/>
            <a:ext cx="5714100" cy="22218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SzPts val="8500"/>
              <a:buNone/>
              <a:defRPr sz="8500"/>
            </a:lvl1pPr>
            <a:lvl2pPr lvl="1" algn="ctr">
              <a:lnSpc>
                <a:spcPct val="80000"/>
              </a:lnSpc>
              <a:spcBef>
                <a:spcPts val="0"/>
              </a:spcBef>
              <a:spcAft>
                <a:spcPts val="0"/>
              </a:spcAft>
              <a:buSzPts val="3600"/>
              <a:buNone/>
              <a:defRPr/>
            </a:lvl2pPr>
            <a:lvl3pPr lvl="2" algn="ctr">
              <a:lnSpc>
                <a:spcPct val="80000"/>
              </a:lnSpc>
              <a:spcBef>
                <a:spcPts val="0"/>
              </a:spcBef>
              <a:spcAft>
                <a:spcPts val="0"/>
              </a:spcAft>
              <a:buSzPts val="3600"/>
              <a:buNone/>
              <a:defRPr/>
            </a:lvl3pPr>
            <a:lvl4pPr lvl="3" algn="ctr">
              <a:lnSpc>
                <a:spcPct val="80000"/>
              </a:lnSpc>
              <a:spcBef>
                <a:spcPts val="0"/>
              </a:spcBef>
              <a:spcAft>
                <a:spcPts val="0"/>
              </a:spcAft>
              <a:buSzPts val="3600"/>
              <a:buNone/>
              <a:defRPr/>
            </a:lvl4pPr>
            <a:lvl5pPr lvl="4" algn="ctr">
              <a:lnSpc>
                <a:spcPct val="80000"/>
              </a:lnSpc>
              <a:spcBef>
                <a:spcPts val="0"/>
              </a:spcBef>
              <a:spcAft>
                <a:spcPts val="0"/>
              </a:spcAft>
              <a:buSzPts val="3600"/>
              <a:buNone/>
              <a:defRPr/>
            </a:lvl5pPr>
            <a:lvl6pPr lvl="5" algn="ctr">
              <a:lnSpc>
                <a:spcPct val="80000"/>
              </a:lnSpc>
              <a:spcBef>
                <a:spcPts val="0"/>
              </a:spcBef>
              <a:spcAft>
                <a:spcPts val="0"/>
              </a:spcAft>
              <a:buSzPts val="3600"/>
              <a:buNone/>
              <a:defRPr/>
            </a:lvl6pPr>
            <a:lvl7pPr lvl="6" algn="ctr">
              <a:lnSpc>
                <a:spcPct val="80000"/>
              </a:lnSpc>
              <a:spcBef>
                <a:spcPts val="0"/>
              </a:spcBef>
              <a:spcAft>
                <a:spcPts val="0"/>
              </a:spcAft>
              <a:buSzPts val="3600"/>
              <a:buNone/>
              <a:defRPr/>
            </a:lvl7pPr>
            <a:lvl8pPr lvl="7" algn="ctr">
              <a:lnSpc>
                <a:spcPct val="80000"/>
              </a:lnSpc>
              <a:spcBef>
                <a:spcPts val="0"/>
              </a:spcBef>
              <a:spcAft>
                <a:spcPts val="0"/>
              </a:spcAft>
              <a:buSzPts val="3600"/>
              <a:buNone/>
              <a:defRPr/>
            </a:lvl8pPr>
            <a:lvl9pPr lvl="8" algn="ctr">
              <a:lnSpc>
                <a:spcPct val="80000"/>
              </a:lnSpc>
              <a:spcBef>
                <a:spcPts val="0"/>
              </a:spcBef>
              <a:spcAft>
                <a:spcPts val="0"/>
              </a:spcAft>
              <a:buSzPts val="3600"/>
              <a:buNone/>
              <a:defRPr/>
            </a:lvl9pPr>
          </a:lstStyle>
          <a:p/>
        </p:txBody>
      </p:sp>
      <p:grpSp>
        <p:nvGrpSpPr>
          <p:cNvPr id="584" name="Google Shape;584;p14"/>
          <p:cNvGrpSpPr/>
          <p:nvPr/>
        </p:nvGrpSpPr>
        <p:grpSpPr>
          <a:xfrm>
            <a:off x="76247" y="76200"/>
            <a:ext cx="8991507" cy="4991092"/>
            <a:chOff x="76247" y="76200"/>
            <a:chExt cx="8991507" cy="4991092"/>
          </a:xfrm>
        </p:grpSpPr>
        <p:sp>
          <p:nvSpPr>
            <p:cNvPr id="585" name="Google Shape;585;p14"/>
            <p:cNvSpPr/>
            <p:nvPr/>
          </p:nvSpPr>
          <p:spPr>
            <a:xfrm>
              <a:off x="76272" y="76209"/>
              <a:ext cx="8991482" cy="4991083"/>
            </a:xfrm>
            <a:custGeom>
              <a:rect b="b" l="l" r="r" t="t"/>
              <a:pathLst>
                <a:path extrusionOk="0" h="49424" w="99972">
                  <a:moveTo>
                    <a:pt x="0" y="1"/>
                  </a:moveTo>
                  <a:lnTo>
                    <a:pt x="0" y="49424"/>
                  </a:lnTo>
                  <a:lnTo>
                    <a:pt x="99972" y="49424"/>
                  </a:lnTo>
                  <a:lnTo>
                    <a:pt x="99972" y="1"/>
                  </a:ln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6" name="Google Shape;586;p14"/>
            <p:cNvGrpSpPr/>
            <p:nvPr/>
          </p:nvGrpSpPr>
          <p:grpSpPr>
            <a:xfrm>
              <a:off x="76247" y="76200"/>
              <a:ext cx="8991482" cy="270554"/>
              <a:chOff x="495040" y="1057247"/>
              <a:chExt cx="8991482" cy="270554"/>
            </a:xfrm>
          </p:grpSpPr>
          <p:sp>
            <p:nvSpPr>
              <p:cNvPr id="587" name="Google Shape;587;p14"/>
              <p:cNvSpPr/>
              <p:nvPr/>
            </p:nvSpPr>
            <p:spPr>
              <a:xfrm flipH="1">
                <a:off x="495040" y="1057247"/>
                <a:ext cx="8991482" cy="270554"/>
              </a:xfrm>
              <a:custGeom>
                <a:rect b="b" l="l" r="r" t="t"/>
                <a:pathLst>
                  <a:path extrusionOk="0" h="9029" w="99972">
                    <a:moveTo>
                      <a:pt x="0" y="1"/>
                    </a:moveTo>
                    <a:lnTo>
                      <a:pt x="0" y="9028"/>
                    </a:lnTo>
                    <a:lnTo>
                      <a:pt x="99972" y="9028"/>
                    </a:lnTo>
                    <a:lnTo>
                      <a:pt x="99972" y="1"/>
                    </a:lnTo>
                    <a:close/>
                  </a:path>
                </a:pathLst>
              </a:custGeom>
              <a:solidFill>
                <a:schemeClr val="lt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8" name="Google Shape;588;p14"/>
              <p:cNvGrpSpPr/>
              <p:nvPr/>
            </p:nvGrpSpPr>
            <p:grpSpPr>
              <a:xfrm flipH="1">
                <a:off x="559172" y="1122848"/>
                <a:ext cx="560767" cy="139276"/>
                <a:chOff x="4771000" y="1122848"/>
                <a:chExt cx="560767" cy="139276"/>
              </a:xfrm>
            </p:grpSpPr>
            <p:grpSp>
              <p:nvGrpSpPr>
                <p:cNvPr id="589" name="Google Shape;589;p14"/>
                <p:cNvGrpSpPr/>
                <p:nvPr/>
              </p:nvGrpSpPr>
              <p:grpSpPr>
                <a:xfrm>
                  <a:off x="5192567" y="1122848"/>
                  <a:ext cx="139200" cy="139200"/>
                  <a:chOff x="5192567" y="1122848"/>
                  <a:chExt cx="139200" cy="139200"/>
                </a:xfrm>
              </p:grpSpPr>
              <p:sp>
                <p:nvSpPr>
                  <p:cNvPr id="590" name="Google Shape;590;p14"/>
                  <p:cNvSpPr/>
                  <p:nvPr/>
                </p:nvSpPr>
                <p:spPr>
                  <a:xfrm>
                    <a:off x="5192567" y="1122848"/>
                    <a:ext cx="139200" cy="1392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4"/>
                  <p:cNvSpPr/>
                  <p:nvPr/>
                </p:nvSpPr>
                <p:spPr>
                  <a:xfrm rot="5400000">
                    <a:off x="5234842" y="1164441"/>
                    <a:ext cx="54682" cy="54682"/>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4"/>
                  <p:cNvSpPr/>
                  <p:nvPr/>
                </p:nvSpPr>
                <p:spPr>
                  <a:xfrm rot="5400000">
                    <a:off x="5234842" y="1164441"/>
                    <a:ext cx="54682" cy="54682"/>
                  </a:xfrm>
                  <a:custGeom>
                    <a:rect b="b" l="l" r="r" t="t"/>
                    <a:pathLst>
                      <a:path extrusionOk="0" fill="none" h="1825" w="1825">
                        <a:moveTo>
                          <a:pt x="1" y="0"/>
                        </a:moveTo>
                        <a:lnTo>
                          <a:pt x="1824"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3" name="Google Shape;593;p14"/>
                <p:cNvGrpSpPr/>
                <p:nvPr/>
              </p:nvGrpSpPr>
              <p:grpSpPr>
                <a:xfrm>
                  <a:off x="4771000" y="1122849"/>
                  <a:ext cx="139200" cy="139200"/>
                  <a:chOff x="5192500" y="1122925"/>
                  <a:chExt cx="139200" cy="139200"/>
                </a:xfrm>
              </p:grpSpPr>
              <p:sp>
                <p:nvSpPr>
                  <p:cNvPr id="594" name="Google Shape;594;p14"/>
                  <p:cNvSpPr/>
                  <p:nvPr/>
                </p:nvSpPr>
                <p:spPr>
                  <a:xfrm>
                    <a:off x="5192500" y="1122925"/>
                    <a:ext cx="139200" cy="1392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4"/>
                  <p:cNvSpPr/>
                  <p:nvPr/>
                </p:nvSpPr>
                <p:spPr>
                  <a:xfrm rot="2700000">
                    <a:off x="5234299" y="1164701"/>
                    <a:ext cx="54684" cy="54684"/>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6" name="Google Shape;596;p14"/>
                <p:cNvGrpSpPr/>
                <p:nvPr/>
              </p:nvGrpSpPr>
              <p:grpSpPr>
                <a:xfrm>
                  <a:off x="4981783" y="1122924"/>
                  <a:ext cx="139200" cy="139200"/>
                  <a:chOff x="4981783" y="1122924"/>
                  <a:chExt cx="139200" cy="139200"/>
                </a:xfrm>
              </p:grpSpPr>
              <p:sp>
                <p:nvSpPr>
                  <p:cNvPr id="597" name="Google Shape;597;p14"/>
                  <p:cNvSpPr/>
                  <p:nvPr/>
                </p:nvSpPr>
                <p:spPr>
                  <a:xfrm>
                    <a:off x="4981783" y="1122924"/>
                    <a:ext cx="139200" cy="1392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4"/>
                  <p:cNvSpPr/>
                  <p:nvPr/>
                </p:nvSpPr>
                <p:spPr>
                  <a:xfrm>
                    <a:off x="5026333" y="1167474"/>
                    <a:ext cx="50100" cy="50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nvGrpSpPr>
          <p:cNvPr id="599" name="Google Shape;599;p14"/>
          <p:cNvGrpSpPr/>
          <p:nvPr/>
        </p:nvGrpSpPr>
        <p:grpSpPr>
          <a:xfrm>
            <a:off x="355409" y="635640"/>
            <a:ext cx="8431669" cy="4201245"/>
            <a:chOff x="355409" y="635640"/>
            <a:chExt cx="8431669" cy="4201245"/>
          </a:xfrm>
        </p:grpSpPr>
        <p:grpSp>
          <p:nvGrpSpPr>
            <p:cNvPr id="600" name="Google Shape;600;p14"/>
            <p:cNvGrpSpPr/>
            <p:nvPr/>
          </p:nvGrpSpPr>
          <p:grpSpPr>
            <a:xfrm rot="5400000">
              <a:off x="-70949" y="1062025"/>
              <a:ext cx="1540068" cy="687298"/>
              <a:chOff x="-363350" y="-51188"/>
              <a:chExt cx="1540068" cy="687298"/>
            </a:xfrm>
          </p:grpSpPr>
          <p:sp>
            <p:nvSpPr>
              <p:cNvPr id="601" name="Google Shape;601;p14"/>
              <p:cNvSpPr/>
              <p:nvPr/>
            </p:nvSpPr>
            <p:spPr>
              <a:xfrm rot="5400000">
                <a:off x="1129720" y="-51163"/>
                <a:ext cx="43" cy="93951"/>
              </a:xfrm>
              <a:custGeom>
                <a:rect b="b" l="l" r="r" t="t"/>
                <a:pathLst>
                  <a:path extrusionOk="0" fill="none" h="2190" w="1">
                    <a:moveTo>
                      <a:pt x="0" y="2189"/>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4"/>
              <p:cNvSpPr/>
              <p:nvPr/>
            </p:nvSpPr>
            <p:spPr>
              <a:xfrm rot="5400000">
                <a:off x="840874" y="-51807"/>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4"/>
              <p:cNvSpPr/>
              <p:nvPr/>
            </p:nvSpPr>
            <p:spPr>
              <a:xfrm rot="5400000">
                <a:off x="551385" y="-51807"/>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4"/>
              <p:cNvSpPr/>
              <p:nvPr/>
            </p:nvSpPr>
            <p:spPr>
              <a:xfrm rot="5400000">
                <a:off x="262582" y="-51163"/>
                <a:ext cx="43" cy="93951"/>
              </a:xfrm>
              <a:custGeom>
                <a:rect b="b" l="l" r="r" t="t"/>
                <a:pathLst>
                  <a:path extrusionOk="0" fill="none" h="2190" w="1">
                    <a:moveTo>
                      <a:pt x="0" y="2189"/>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4"/>
              <p:cNvSpPr/>
              <p:nvPr/>
            </p:nvSpPr>
            <p:spPr>
              <a:xfrm rot="5400000">
                <a:off x="-26264" y="-51807"/>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6" name="Google Shape;606;p14"/>
              <p:cNvGrpSpPr/>
              <p:nvPr/>
            </p:nvGrpSpPr>
            <p:grpSpPr>
              <a:xfrm>
                <a:off x="-363350" y="-51187"/>
                <a:ext cx="1540068" cy="687298"/>
                <a:chOff x="-363350" y="-51188"/>
                <a:chExt cx="1540068" cy="687298"/>
              </a:xfrm>
            </p:grpSpPr>
            <p:sp>
              <p:nvSpPr>
                <p:cNvPr id="607" name="Google Shape;607;p14"/>
                <p:cNvSpPr/>
                <p:nvPr/>
              </p:nvSpPr>
              <p:spPr>
                <a:xfrm rot="5400000">
                  <a:off x="1082098" y="588467"/>
                  <a:ext cx="95244" cy="43"/>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4"/>
                <p:cNvSpPr/>
                <p:nvPr/>
              </p:nvSpPr>
              <p:spPr>
                <a:xfrm rot="5400000">
                  <a:off x="1129720" y="542178"/>
                  <a:ext cx="43" cy="93951"/>
                </a:xfrm>
                <a:custGeom>
                  <a:rect b="b" l="l" r="r" t="t"/>
                  <a:pathLst>
                    <a:path extrusionOk="0" fill="none" h="2190" w="1">
                      <a:moveTo>
                        <a:pt x="0" y="2189"/>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4"/>
                <p:cNvSpPr/>
                <p:nvPr/>
              </p:nvSpPr>
              <p:spPr>
                <a:xfrm rot="5400000">
                  <a:off x="792652" y="588467"/>
                  <a:ext cx="95244" cy="43"/>
                </a:xfrm>
                <a:custGeom>
                  <a:rect b="b" l="l" r="r" t="t"/>
                  <a:pathLst>
                    <a:path extrusionOk="0" fill="none" h="1" w="2220">
                      <a:moveTo>
                        <a:pt x="2219" y="1"/>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4"/>
                <p:cNvSpPr/>
                <p:nvPr/>
              </p:nvSpPr>
              <p:spPr>
                <a:xfrm rot="5400000">
                  <a:off x="840874" y="541535"/>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4"/>
                <p:cNvSpPr/>
                <p:nvPr/>
              </p:nvSpPr>
              <p:spPr>
                <a:xfrm rot="5400000">
                  <a:off x="504450" y="588467"/>
                  <a:ext cx="95244" cy="43"/>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4"/>
                <p:cNvSpPr/>
                <p:nvPr/>
              </p:nvSpPr>
              <p:spPr>
                <a:xfrm rot="5400000">
                  <a:off x="551385" y="541535"/>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4"/>
                <p:cNvSpPr/>
                <p:nvPr/>
              </p:nvSpPr>
              <p:spPr>
                <a:xfrm rot="5400000">
                  <a:off x="214960" y="588467"/>
                  <a:ext cx="95244" cy="43"/>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4"/>
                <p:cNvSpPr/>
                <p:nvPr/>
              </p:nvSpPr>
              <p:spPr>
                <a:xfrm rot="5400000">
                  <a:off x="262582" y="542178"/>
                  <a:ext cx="43" cy="93951"/>
                </a:xfrm>
                <a:custGeom>
                  <a:rect b="b" l="l" r="r" t="t"/>
                  <a:pathLst>
                    <a:path extrusionOk="0" fill="none" h="2190" w="1">
                      <a:moveTo>
                        <a:pt x="0" y="2189"/>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4"/>
                <p:cNvSpPr/>
                <p:nvPr/>
              </p:nvSpPr>
              <p:spPr>
                <a:xfrm rot="5400000">
                  <a:off x="-74529" y="588467"/>
                  <a:ext cx="95244" cy="43"/>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4"/>
                <p:cNvSpPr/>
                <p:nvPr/>
              </p:nvSpPr>
              <p:spPr>
                <a:xfrm rot="5400000">
                  <a:off x="-26264" y="541535"/>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4"/>
                <p:cNvSpPr/>
                <p:nvPr/>
              </p:nvSpPr>
              <p:spPr>
                <a:xfrm rot="5400000">
                  <a:off x="-362688" y="588467"/>
                  <a:ext cx="95244" cy="43"/>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4"/>
                <p:cNvSpPr/>
                <p:nvPr/>
              </p:nvSpPr>
              <p:spPr>
                <a:xfrm rot="5400000">
                  <a:off x="-315753" y="541535"/>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4"/>
                <p:cNvSpPr/>
                <p:nvPr/>
              </p:nvSpPr>
              <p:spPr>
                <a:xfrm rot="5400000">
                  <a:off x="1082098" y="292440"/>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4"/>
                <p:cNvSpPr/>
                <p:nvPr/>
              </p:nvSpPr>
              <p:spPr>
                <a:xfrm rot="5400000">
                  <a:off x="1129720" y="244821"/>
                  <a:ext cx="43" cy="93951"/>
                </a:xfrm>
                <a:custGeom>
                  <a:rect b="b" l="l" r="r" t="t"/>
                  <a:pathLst>
                    <a:path extrusionOk="0" fill="none" h="2190" w="1">
                      <a:moveTo>
                        <a:pt x="1" y="2189"/>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4"/>
                <p:cNvSpPr/>
                <p:nvPr/>
              </p:nvSpPr>
              <p:spPr>
                <a:xfrm rot="5400000">
                  <a:off x="792652" y="292440"/>
                  <a:ext cx="95244" cy="43"/>
                </a:xfrm>
                <a:custGeom>
                  <a:rect b="b" l="l" r="r" t="t"/>
                  <a:pathLst>
                    <a:path extrusionOk="0" fill="none" h="1" w="2220">
                      <a:moveTo>
                        <a:pt x="2220" y="1"/>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4"/>
                <p:cNvSpPr/>
                <p:nvPr/>
              </p:nvSpPr>
              <p:spPr>
                <a:xfrm rot="5400000">
                  <a:off x="840874" y="244178"/>
                  <a:ext cx="43" cy="95238"/>
                </a:xfrm>
                <a:custGeom>
                  <a:rect b="b" l="l" r="r" t="t"/>
                  <a:pathLst>
                    <a:path extrusionOk="0" fill="none" h="2220" w="1">
                      <a:moveTo>
                        <a:pt x="1" y="2219"/>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4"/>
                <p:cNvSpPr/>
                <p:nvPr/>
              </p:nvSpPr>
              <p:spPr>
                <a:xfrm rot="5400000">
                  <a:off x="504450" y="292440"/>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4"/>
                <p:cNvSpPr/>
                <p:nvPr/>
              </p:nvSpPr>
              <p:spPr>
                <a:xfrm rot="5400000">
                  <a:off x="551385" y="244178"/>
                  <a:ext cx="43" cy="95238"/>
                </a:xfrm>
                <a:custGeom>
                  <a:rect b="b" l="l" r="r" t="t"/>
                  <a:pathLst>
                    <a:path extrusionOk="0" fill="none" h="2220" w="1">
                      <a:moveTo>
                        <a:pt x="1" y="2219"/>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4"/>
                <p:cNvSpPr/>
                <p:nvPr/>
              </p:nvSpPr>
              <p:spPr>
                <a:xfrm rot="5400000">
                  <a:off x="214960" y="292440"/>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4"/>
                <p:cNvSpPr/>
                <p:nvPr/>
              </p:nvSpPr>
              <p:spPr>
                <a:xfrm rot="5400000">
                  <a:off x="262582" y="244821"/>
                  <a:ext cx="43" cy="93951"/>
                </a:xfrm>
                <a:custGeom>
                  <a:rect b="b" l="l" r="r" t="t"/>
                  <a:pathLst>
                    <a:path extrusionOk="0" fill="none" h="2190" w="1">
                      <a:moveTo>
                        <a:pt x="1" y="2189"/>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4"/>
                <p:cNvSpPr/>
                <p:nvPr/>
              </p:nvSpPr>
              <p:spPr>
                <a:xfrm rot="5400000">
                  <a:off x="-74529" y="292440"/>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4"/>
                <p:cNvSpPr/>
                <p:nvPr/>
              </p:nvSpPr>
              <p:spPr>
                <a:xfrm rot="5400000">
                  <a:off x="-26264" y="244178"/>
                  <a:ext cx="43" cy="95238"/>
                </a:xfrm>
                <a:custGeom>
                  <a:rect b="b" l="l" r="r" t="t"/>
                  <a:pathLst>
                    <a:path extrusionOk="0" fill="none" h="2220" w="1">
                      <a:moveTo>
                        <a:pt x="1" y="2219"/>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4"/>
                <p:cNvSpPr/>
                <p:nvPr/>
              </p:nvSpPr>
              <p:spPr>
                <a:xfrm rot="5400000">
                  <a:off x="-362688" y="292440"/>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4"/>
                <p:cNvSpPr/>
                <p:nvPr/>
              </p:nvSpPr>
              <p:spPr>
                <a:xfrm rot="5400000">
                  <a:off x="-315753" y="244178"/>
                  <a:ext cx="43" cy="95238"/>
                </a:xfrm>
                <a:custGeom>
                  <a:rect b="b" l="l" r="r" t="t"/>
                  <a:pathLst>
                    <a:path extrusionOk="0" fill="none" h="2220" w="1">
                      <a:moveTo>
                        <a:pt x="1" y="2219"/>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4"/>
                <p:cNvSpPr/>
                <p:nvPr/>
              </p:nvSpPr>
              <p:spPr>
                <a:xfrm rot="5400000">
                  <a:off x="1082098" y="-3587"/>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4"/>
                <p:cNvSpPr/>
                <p:nvPr/>
              </p:nvSpPr>
              <p:spPr>
                <a:xfrm rot="5400000">
                  <a:off x="792652" y="-3587"/>
                  <a:ext cx="95244" cy="43"/>
                </a:xfrm>
                <a:custGeom>
                  <a:rect b="b" l="l" r="r" t="t"/>
                  <a:pathLst>
                    <a:path extrusionOk="0" fill="none" h="1" w="2220">
                      <a:moveTo>
                        <a:pt x="2220" y="1"/>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4"/>
                <p:cNvSpPr/>
                <p:nvPr/>
              </p:nvSpPr>
              <p:spPr>
                <a:xfrm rot="5400000">
                  <a:off x="504450" y="-3587"/>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4"/>
                <p:cNvSpPr/>
                <p:nvPr/>
              </p:nvSpPr>
              <p:spPr>
                <a:xfrm rot="5400000">
                  <a:off x="214960" y="-3587"/>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4"/>
                <p:cNvSpPr/>
                <p:nvPr/>
              </p:nvSpPr>
              <p:spPr>
                <a:xfrm rot="5400000">
                  <a:off x="-74529" y="-3587"/>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4"/>
                <p:cNvSpPr/>
                <p:nvPr/>
              </p:nvSpPr>
              <p:spPr>
                <a:xfrm rot="5400000">
                  <a:off x="-362688" y="-3587"/>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7" name="Google Shape;637;p14"/>
              <p:cNvSpPr/>
              <p:nvPr/>
            </p:nvSpPr>
            <p:spPr>
              <a:xfrm rot="5400000">
                <a:off x="-315753" y="-51807"/>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8" name="Google Shape;638;p14"/>
            <p:cNvGrpSpPr/>
            <p:nvPr/>
          </p:nvGrpSpPr>
          <p:grpSpPr>
            <a:xfrm>
              <a:off x="355409" y="3985202"/>
              <a:ext cx="687326" cy="851683"/>
              <a:chOff x="283597" y="3876221"/>
              <a:chExt cx="775325" cy="960725"/>
            </a:xfrm>
          </p:grpSpPr>
          <p:grpSp>
            <p:nvGrpSpPr>
              <p:cNvPr id="639" name="Google Shape;639;p14"/>
              <p:cNvGrpSpPr/>
              <p:nvPr/>
            </p:nvGrpSpPr>
            <p:grpSpPr>
              <a:xfrm>
                <a:off x="283597" y="3952421"/>
                <a:ext cx="699125" cy="884525"/>
                <a:chOff x="1036750" y="2657625"/>
                <a:chExt cx="699125" cy="884525"/>
              </a:xfrm>
            </p:grpSpPr>
            <p:sp>
              <p:nvSpPr>
                <p:cNvPr id="640" name="Google Shape;640;p14"/>
                <p:cNvSpPr/>
                <p:nvPr/>
              </p:nvSpPr>
              <p:spPr>
                <a:xfrm>
                  <a:off x="1036750" y="2657625"/>
                  <a:ext cx="699125" cy="884525"/>
                </a:xfrm>
                <a:custGeom>
                  <a:rect b="b" l="l" r="r" t="t"/>
                  <a:pathLst>
                    <a:path extrusionOk="0" h="35381" w="27965">
                      <a:moveTo>
                        <a:pt x="1" y="0"/>
                      </a:moveTo>
                      <a:lnTo>
                        <a:pt x="1" y="35381"/>
                      </a:lnTo>
                      <a:lnTo>
                        <a:pt x="27965" y="35381"/>
                      </a:lnTo>
                      <a:lnTo>
                        <a:pt x="27965" y="6718"/>
                      </a:lnTo>
                      <a:lnTo>
                        <a:pt x="22038" y="0"/>
                      </a:lnTo>
                      <a:close/>
                    </a:path>
                  </a:pathLst>
                </a:custGeom>
                <a:solidFill>
                  <a:schemeClr val="l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4"/>
                <p:cNvSpPr/>
                <p:nvPr/>
              </p:nvSpPr>
              <p:spPr>
                <a:xfrm>
                  <a:off x="1587675" y="2657625"/>
                  <a:ext cx="148200" cy="167950"/>
                </a:xfrm>
                <a:custGeom>
                  <a:rect b="b" l="l" r="r" t="t"/>
                  <a:pathLst>
                    <a:path extrusionOk="0" h="6718" w="5928">
                      <a:moveTo>
                        <a:pt x="1" y="0"/>
                      </a:moveTo>
                      <a:lnTo>
                        <a:pt x="1" y="6718"/>
                      </a:lnTo>
                      <a:lnTo>
                        <a:pt x="5928" y="6718"/>
                      </a:lnTo>
                      <a:lnTo>
                        <a:pt x="1" y="0"/>
                      </a:lnTo>
                      <a:close/>
                    </a:path>
                  </a:pathLst>
                </a:custGeom>
                <a:solidFill>
                  <a:schemeClr val="lt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4"/>
                <p:cNvSpPr/>
                <p:nvPr/>
              </p:nvSpPr>
              <p:spPr>
                <a:xfrm>
                  <a:off x="1162150" y="2871925"/>
                  <a:ext cx="448350" cy="25"/>
                </a:xfrm>
                <a:custGeom>
                  <a:rect b="b" l="l" r="r" t="t"/>
                  <a:pathLst>
                    <a:path extrusionOk="0" fill="none" h="1" w="17934">
                      <a:moveTo>
                        <a:pt x="0" y="0"/>
                      </a:moveTo>
                      <a:lnTo>
                        <a:pt x="17934"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4"/>
                <p:cNvSpPr/>
                <p:nvPr/>
              </p:nvSpPr>
              <p:spPr>
                <a:xfrm>
                  <a:off x="1162150" y="2928150"/>
                  <a:ext cx="448350" cy="25"/>
                </a:xfrm>
                <a:custGeom>
                  <a:rect b="b" l="l" r="r" t="t"/>
                  <a:pathLst>
                    <a:path extrusionOk="0" fill="none" h="1" w="17934">
                      <a:moveTo>
                        <a:pt x="0" y="0"/>
                      </a:moveTo>
                      <a:lnTo>
                        <a:pt x="17934"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4"/>
                <p:cNvSpPr/>
                <p:nvPr/>
              </p:nvSpPr>
              <p:spPr>
                <a:xfrm>
                  <a:off x="1162150" y="2984375"/>
                  <a:ext cx="448350" cy="25"/>
                </a:xfrm>
                <a:custGeom>
                  <a:rect b="b" l="l" r="r" t="t"/>
                  <a:pathLst>
                    <a:path extrusionOk="0" fill="none" h="1" w="17934">
                      <a:moveTo>
                        <a:pt x="0" y="1"/>
                      </a:moveTo>
                      <a:lnTo>
                        <a:pt x="17934"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4"/>
                <p:cNvSpPr/>
                <p:nvPr/>
              </p:nvSpPr>
              <p:spPr>
                <a:xfrm>
                  <a:off x="1162150" y="3040600"/>
                  <a:ext cx="448350" cy="25"/>
                </a:xfrm>
                <a:custGeom>
                  <a:rect b="b" l="l" r="r" t="t"/>
                  <a:pathLst>
                    <a:path extrusionOk="0" fill="none" h="1" w="17934">
                      <a:moveTo>
                        <a:pt x="0" y="1"/>
                      </a:moveTo>
                      <a:lnTo>
                        <a:pt x="17934"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4"/>
                <p:cNvSpPr/>
                <p:nvPr/>
              </p:nvSpPr>
              <p:spPr>
                <a:xfrm>
                  <a:off x="1162150" y="3096850"/>
                  <a:ext cx="448350" cy="25"/>
                </a:xfrm>
                <a:custGeom>
                  <a:rect b="b" l="l" r="r" t="t"/>
                  <a:pathLst>
                    <a:path extrusionOk="0" fill="none" h="1" w="17934">
                      <a:moveTo>
                        <a:pt x="0" y="0"/>
                      </a:moveTo>
                      <a:lnTo>
                        <a:pt x="17934"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4"/>
                <p:cNvSpPr/>
                <p:nvPr/>
              </p:nvSpPr>
              <p:spPr>
                <a:xfrm>
                  <a:off x="1162150" y="3153075"/>
                  <a:ext cx="448350" cy="25"/>
                </a:xfrm>
                <a:custGeom>
                  <a:rect b="b" l="l" r="r" t="t"/>
                  <a:pathLst>
                    <a:path extrusionOk="0" fill="none" h="1" w="17934">
                      <a:moveTo>
                        <a:pt x="0" y="0"/>
                      </a:moveTo>
                      <a:lnTo>
                        <a:pt x="17934"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4"/>
                <p:cNvSpPr/>
                <p:nvPr/>
              </p:nvSpPr>
              <p:spPr>
                <a:xfrm>
                  <a:off x="1162150" y="3208550"/>
                  <a:ext cx="448350" cy="25"/>
                </a:xfrm>
                <a:custGeom>
                  <a:rect b="b" l="l" r="r" t="t"/>
                  <a:pathLst>
                    <a:path extrusionOk="0" fill="none" h="1" w="17934">
                      <a:moveTo>
                        <a:pt x="0" y="0"/>
                      </a:moveTo>
                      <a:lnTo>
                        <a:pt x="17934"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4"/>
                <p:cNvSpPr/>
                <p:nvPr/>
              </p:nvSpPr>
              <p:spPr>
                <a:xfrm>
                  <a:off x="1162150" y="3264775"/>
                  <a:ext cx="448350" cy="25"/>
                </a:xfrm>
                <a:custGeom>
                  <a:rect b="b" l="l" r="r" t="t"/>
                  <a:pathLst>
                    <a:path extrusionOk="0" fill="none" h="1" w="17934">
                      <a:moveTo>
                        <a:pt x="0" y="1"/>
                      </a:moveTo>
                      <a:lnTo>
                        <a:pt x="17934"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4"/>
                <p:cNvSpPr/>
                <p:nvPr/>
              </p:nvSpPr>
              <p:spPr>
                <a:xfrm>
                  <a:off x="1162150" y="3321000"/>
                  <a:ext cx="448350" cy="25"/>
                </a:xfrm>
                <a:custGeom>
                  <a:rect b="b" l="l" r="r" t="t"/>
                  <a:pathLst>
                    <a:path extrusionOk="0" fill="none" h="1" w="17934">
                      <a:moveTo>
                        <a:pt x="0" y="1"/>
                      </a:moveTo>
                      <a:lnTo>
                        <a:pt x="17934"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4"/>
                <p:cNvSpPr/>
                <p:nvPr/>
              </p:nvSpPr>
              <p:spPr>
                <a:xfrm>
                  <a:off x="1162150" y="3377250"/>
                  <a:ext cx="448350" cy="25"/>
                </a:xfrm>
                <a:custGeom>
                  <a:rect b="b" l="l" r="r" t="t"/>
                  <a:pathLst>
                    <a:path extrusionOk="0" fill="none" h="1" w="17934">
                      <a:moveTo>
                        <a:pt x="0" y="0"/>
                      </a:moveTo>
                      <a:lnTo>
                        <a:pt x="17934"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4"/>
                <p:cNvSpPr/>
                <p:nvPr/>
              </p:nvSpPr>
              <p:spPr>
                <a:xfrm>
                  <a:off x="1162150" y="3433475"/>
                  <a:ext cx="448350" cy="25"/>
                </a:xfrm>
                <a:custGeom>
                  <a:rect b="b" l="l" r="r" t="t"/>
                  <a:pathLst>
                    <a:path extrusionOk="0" fill="none" h="1" w="17934">
                      <a:moveTo>
                        <a:pt x="0" y="0"/>
                      </a:moveTo>
                      <a:lnTo>
                        <a:pt x="17934"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3" name="Google Shape;653;p14"/>
              <p:cNvGrpSpPr/>
              <p:nvPr/>
            </p:nvGrpSpPr>
            <p:grpSpPr>
              <a:xfrm>
                <a:off x="359797" y="3876221"/>
                <a:ext cx="699125" cy="884525"/>
                <a:chOff x="1036750" y="2657625"/>
                <a:chExt cx="699125" cy="884525"/>
              </a:xfrm>
            </p:grpSpPr>
            <p:sp>
              <p:nvSpPr>
                <p:cNvPr id="654" name="Google Shape;654;p14"/>
                <p:cNvSpPr/>
                <p:nvPr/>
              </p:nvSpPr>
              <p:spPr>
                <a:xfrm>
                  <a:off x="1036750" y="2657625"/>
                  <a:ext cx="699125" cy="884525"/>
                </a:xfrm>
                <a:custGeom>
                  <a:rect b="b" l="l" r="r" t="t"/>
                  <a:pathLst>
                    <a:path extrusionOk="0" h="35381" w="27965">
                      <a:moveTo>
                        <a:pt x="1" y="0"/>
                      </a:moveTo>
                      <a:lnTo>
                        <a:pt x="1" y="35381"/>
                      </a:lnTo>
                      <a:lnTo>
                        <a:pt x="27965" y="35381"/>
                      </a:lnTo>
                      <a:lnTo>
                        <a:pt x="27965" y="6718"/>
                      </a:lnTo>
                      <a:lnTo>
                        <a:pt x="22038" y="0"/>
                      </a:lnTo>
                      <a:close/>
                    </a:path>
                  </a:pathLst>
                </a:custGeom>
                <a:solidFill>
                  <a:schemeClr val="l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4"/>
                <p:cNvSpPr/>
                <p:nvPr/>
              </p:nvSpPr>
              <p:spPr>
                <a:xfrm>
                  <a:off x="1587675" y="2657625"/>
                  <a:ext cx="148200" cy="167950"/>
                </a:xfrm>
                <a:custGeom>
                  <a:rect b="b" l="l" r="r" t="t"/>
                  <a:pathLst>
                    <a:path extrusionOk="0" h="6718" w="5928">
                      <a:moveTo>
                        <a:pt x="1" y="0"/>
                      </a:moveTo>
                      <a:lnTo>
                        <a:pt x="1" y="6718"/>
                      </a:lnTo>
                      <a:lnTo>
                        <a:pt x="5928" y="6718"/>
                      </a:lnTo>
                      <a:lnTo>
                        <a:pt x="1" y="0"/>
                      </a:lnTo>
                      <a:close/>
                    </a:path>
                  </a:pathLst>
                </a:custGeom>
                <a:solidFill>
                  <a:schemeClr val="lt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4"/>
                <p:cNvSpPr/>
                <p:nvPr/>
              </p:nvSpPr>
              <p:spPr>
                <a:xfrm>
                  <a:off x="1162150" y="2871925"/>
                  <a:ext cx="448350" cy="25"/>
                </a:xfrm>
                <a:custGeom>
                  <a:rect b="b" l="l" r="r" t="t"/>
                  <a:pathLst>
                    <a:path extrusionOk="0" fill="none" h="1" w="17934">
                      <a:moveTo>
                        <a:pt x="0" y="0"/>
                      </a:moveTo>
                      <a:lnTo>
                        <a:pt x="17934"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4"/>
                <p:cNvSpPr/>
                <p:nvPr/>
              </p:nvSpPr>
              <p:spPr>
                <a:xfrm>
                  <a:off x="1162150" y="2928150"/>
                  <a:ext cx="448350" cy="25"/>
                </a:xfrm>
                <a:custGeom>
                  <a:rect b="b" l="l" r="r" t="t"/>
                  <a:pathLst>
                    <a:path extrusionOk="0" fill="none" h="1" w="17934">
                      <a:moveTo>
                        <a:pt x="0" y="0"/>
                      </a:moveTo>
                      <a:lnTo>
                        <a:pt x="17934"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4"/>
                <p:cNvSpPr/>
                <p:nvPr/>
              </p:nvSpPr>
              <p:spPr>
                <a:xfrm>
                  <a:off x="1162150" y="2984375"/>
                  <a:ext cx="448350" cy="25"/>
                </a:xfrm>
                <a:custGeom>
                  <a:rect b="b" l="l" r="r" t="t"/>
                  <a:pathLst>
                    <a:path extrusionOk="0" fill="none" h="1" w="17934">
                      <a:moveTo>
                        <a:pt x="0" y="1"/>
                      </a:moveTo>
                      <a:lnTo>
                        <a:pt x="17934"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4"/>
                <p:cNvSpPr/>
                <p:nvPr/>
              </p:nvSpPr>
              <p:spPr>
                <a:xfrm>
                  <a:off x="1162150" y="3040600"/>
                  <a:ext cx="448350" cy="25"/>
                </a:xfrm>
                <a:custGeom>
                  <a:rect b="b" l="l" r="r" t="t"/>
                  <a:pathLst>
                    <a:path extrusionOk="0" fill="none" h="1" w="17934">
                      <a:moveTo>
                        <a:pt x="0" y="1"/>
                      </a:moveTo>
                      <a:lnTo>
                        <a:pt x="17934"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4"/>
                <p:cNvSpPr/>
                <p:nvPr/>
              </p:nvSpPr>
              <p:spPr>
                <a:xfrm>
                  <a:off x="1162150" y="3096850"/>
                  <a:ext cx="448350" cy="25"/>
                </a:xfrm>
                <a:custGeom>
                  <a:rect b="b" l="l" r="r" t="t"/>
                  <a:pathLst>
                    <a:path extrusionOk="0" fill="none" h="1" w="17934">
                      <a:moveTo>
                        <a:pt x="0" y="0"/>
                      </a:moveTo>
                      <a:lnTo>
                        <a:pt x="17934"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4"/>
                <p:cNvSpPr/>
                <p:nvPr/>
              </p:nvSpPr>
              <p:spPr>
                <a:xfrm>
                  <a:off x="1162150" y="3153075"/>
                  <a:ext cx="448350" cy="25"/>
                </a:xfrm>
                <a:custGeom>
                  <a:rect b="b" l="l" r="r" t="t"/>
                  <a:pathLst>
                    <a:path extrusionOk="0" fill="none" h="1" w="17934">
                      <a:moveTo>
                        <a:pt x="0" y="0"/>
                      </a:moveTo>
                      <a:lnTo>
                        <a:pt x="17934"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4"/>
                <p:cNvSpPr/>
                <p:nvPr/>
              </p:nvSpPr>
              <p:spPr>
                <a:xfrm>
                  <a:off x="1162150" y="3208550"/>
                  <a:ext cx="448350" cy="25"/>
                </a:xfrm>
                <a:custGeom>
                  <a:rect b="b" l="l" r="r" t="t"/>
                  <a:pathLst>
                    <a:path extrusionOk="0" fill="none" h="1" w="17934">
                      <a:moveTo>
                        <a:pt x="0" y="0"/>
                      </a:moveTo>
                      <a:lnTo>
                        <a:pt x="17934"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4"/>
                <p:cNvSpPr/>
                <p:nvPr/>
              </p:nvSpPr>
              <p:spPr>
                <a:xfrm>
                  <a:off x="1162150" y="3264775"/>
                  <a:ext cx="448350" cy="25"/>
                </a:xfrm>
                <a:custGeom>
                  <a:rect b="b" l="l" r="r" t="t"/>
                  <a:pathLst>
                    <a:path extrusionOk="0" fill="none" h="1" w="17934">
                      <a:moveTo>
                        <a:pt x="0" y="1"/>
                      </a:moveTo>
                      <a:lnTo>
                        <a:pt x="17934"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4"/>
                <p:cNvSpPr/>
                <p:nvPr/>
              </p:nvSpPr>
              <p:spPr>
                <a:xfrm>
                  <a:off x="1162150" y="3321000"/>
                  <a:ext cx="448350" cy="25"/>
                </a:xfrm>
                <a:custGeom>
                  <a:rect b="b" l="l" r="r" t="t"/>
                  <a:pathLst>
                    <a:path extrusionOk="0" fill="none" h="1" w="17934">
                      <a:moveTo>
                        <a:pt x="0" y="1"/>
                      </a:moveTo>
                      <a:lnTo>
                        <a:pt x="17934"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4"/>
                <p:cNvSpPr/>
                <p:nvPr/>
              </p:nvSpPr>
              <p:spPr>
                <a:xfrm>
                  <a:off x="1162150" y="3377250"/>
                  <a:ext cx="448350" cy="25"/>
                </a:xfrm>
                <a:custGeom>
                  <a:rect b="b" l="l" r="r" t="t"/>
                  <a:pathLst>
                    <a:path extrusionOk="0" fill="none" h="1" w="17934">
                      <a:moveTo>
                        <a:pt x="0" y="0"/>
                      </a:moveTo>
                      <a:lnTo>
                        <a:pt x="17934"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4"/>
                <p:cNvSpPr/>
                <p:nvPr/>
              </p:nvSpPr>
              <p:spPr>
                <a:xfrm>
                  <a:off x="1162150" y="3433475"/>
                  <a:ext cx="448350" cy="25"/>
                </a:xfrm>
                <a:custGeom>
                  <a:rect b="b" l="l" r="r" t="t"/>
                  <a:pathLst>
                    <a:path extrusionOk="0" fill="none" h="1" w="17934">
                      <a:moveTo>
                        <a:pt x="0" y="0"/>
                      </a:moveTo>
                      <a:lnTo>
                        <a:pt x="17934"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67" name="Google Shape;667;p14"/>
            <p:cNvGrpSpPr/>
            <p:nvPr/>
          </p:nvGrpSpPr>
          <p:grpSpPr>
            <a:xfrm>
              <a:off x="7128943" y="635650"/>
              <a:ext cx="1658135" cy="306250"/>
              <a:chOff x="7170195" y="4417350"/>
              <a:chExt cx="1658135" cy="306250"/>
            </a:xfrm>
          </p:grpSpPr>
          <p:sp>
            <p:nvSpPr>
              <p:cNvPr id="668" name="Google Shape;668;p14"/>
              <p:cNvSpPr/>
              <p:nvPr/>
            </p:nvSpPr>
            <p:spPr>
              <a:xfrm>
                <a:off x="7170195" y="4417350"/>
                <a:ext cx="1658135" cy="306250"/>
              </a:xfrm>
              <a:custGeom>
                <a:rect b="b" l="l" r="r" t="t"/>
                <a:pathLst>
                  <a:path extrusionOk="0" h="12250" w="51431">
                    <a:moveTo>
                      <a:pt x="1" y="0"/>
                    </a:moveTo>
                    <a:lnTo>
                      <a:pt x="1" y="12250"/>
                    </a:lnTo>
                    <a:lnTo>
                      <a:pt x="51430" y="12250"/>
                    </a:lnTo>
                    <a:lnTo>
                      <a:pt x="51430" y="0"/>
                    </a:lnTo>
                    <a:close/>
                  </a:path>
                </a:pathLst>
              </a:custGeom>
              <a:solidFill>
                <a:schemeClr val="accent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69" name="Google Shape;669;p14"/>
              <p:cNvGrpSpPr/>
              <p:nvPr/>
            </p:nvGrpSpPr>
            <p:grpSpPr>
              <a:xfrm flipH="1">
                <a:off x="7234397" y="4500798"/>
                <a:ext cx="560767" cy="139276"/>
                <a:chOff x="4771000" y="1122848"/>
                <a:chExt cx="560767" cy="139276"/>
              </a:xfrm>
            </p:grpSpPr>
            <p:grpSp>
              <p:nvGrpSpPr>
                <p:cNvPr id="670" name="Google Shape;670;p14"/>
                <p:cNvGrpSpPr/>
                <p:nvPr/>
              </p:nvGrpSpPr>
              <p:grpSpPr>
                <a:xfrm>
                  <a:off x="5192567" y="1122848"/>
                  <a:ext cx="139200" cy="139200"/>
                  <a:chOff x="5192567" y="1122848"/>
                  <a:chExt cx="139200" cy="139200"/>
                </a:xfrm>
              </p:grpSpPr>
              <p:sp>
                <p:nvSpPr>
                  <p:cNvPr id="671" name="Google Shape;671;p14"/>
                  <p:cNvSpPr/>
                  <p:nvPr/>
                </p:nvSpPr>
                <p:spPr>
                  <a:xfrm>
                    <a:off x="5192567" y="1122848"/>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4"/>
                  <p:cNvSpPr/>
                  <p:nvPr/>
                </p:nvSpPr>
                <p:spPr>
                  <a:xfrm rot="5400000">
                    <a:off x="5234842" y="1164441"/>
                    <a:ext cx="54682" cy="54682"/>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4"/>
                  <p:cNvSpPr/>
                  <p:nvPr/>
                </p:nvSpPr>
                <p:spPr>
                  <a:xfrm rot="5400000">
                    <a:off x="5234842" y="1164441"/>
                    <a:ext cx="54682" cy="54682"/>
                  </a:xfrm>
                  <a:custGeom>
                    <a:rect b="b" l="l" r="r" t="t"/>
                    <a:pathLst>
                      <a:path extrusionOk="0" fill="none" h="1825" w="1825">
                        <a:moveTo>
                          <a:pt x="1" y="0"/>
                        </a:moveTo>
                        <a:lnTo>
                          <a:pt x="1824"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4" name="Google Shape;674;p14"/>
                <p:cNvGrpSpPr/>
                <p:nvPr/>
              </p:nvGrpSpPr>
              <p:grpSpPr>
                <a:xfrm>
                  <a:off x="4771000" y="1122849"/>
                  <a:ext cx="139200" cy="139200"/>
                  <a:chOff x="5192500" y="1122925"/>
                  <a:chExt cx="139200" cy="139200"/>
                </a:xfrm>
              </p:grpSpPr>
              <p:sp>
                <p:nvSpPr>
                  <p:cNvPr id="675" name="Google Shape;675;p14"/>
                  <p:cNvSpPr/>
                  <p:nvPr/>
                </p:nvSpPr>
                <p:spPr>
                  <a:xfrm>
                    <a:off x="5192500" y="1122925"/>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4"/>
                  <p:cNvSpPr/>
                  <p:nvPr/>
                </p:nvSpPr>
                <p:spPr>
                  <a:xfrm rot="2700000">
                    <a:off x="5234299" y="1164701"/>
                    <a:ext cx="54684" cy="54684"/>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7" name="Google Shape;677;p14"/>
                <p:cNvGrpSpPr/>
                <p:nvPr/>
              </p:nvGrpSpPr>
              <p:grpSpPr>
                <a:xfrm>
                  <a:off x="4981783" y="1122924"/>
                  <a:ext cx="139200" cy="139200"/>
                  <a:chOff x="4981783" y="1122924"/>
                  <a:chExt cx="139200" cy="139200"/>
                </a:xfrm>
              </p:grpSpPr>
              <p:sp>
                <p:nvSpPr>
                  <p:cNvPr id="678" name="Google Shape;678;p14"/>
                  <p:cNvSpPr/>
                  <p:nvPr/>
                </p:nvSpPr>
                <p:spPr>
                  <a:xfrm>
                    <a:off x="4981783" y="1122924"/>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4"/>
                  <p:cNvSpPr/>
                  <p:nvPr/>
                </p:nvSpPr>
                <p:spPr>
                  <a:xfrm>
                    <a:off x="5026333" y="1167474"/>
                    <a:ext cx="50100" cy="50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680" name="Google Shape;680;p14"/>
            <p:cNvGrpSpPr/>
            <p:nvPr/>
          </p:nvGrpSpPr>
          <p:grpSpPr>
            <a:xfrm>
              <a:off x="1218088" y="4499852"/>
              <a:ext cx="7568755" cy="336944"/>
              <a:chOff x="2258298" y="4063193"/>
              <a:chExt cx="3784567" cy="336944"/>
            </a:xfrm>
          </p:grpSpPr>
          <p:cxnSp>
            <p:nvCxnSpPr>
              <p:cNvPr id="681" name="Google Shape;681;p14"/>
              <p:cNvCxnSpPr/>
              <p:nvPr/>
            </p:nvCxnSpPr>
            <p:spPr>
              <a:xfrm>
                <a:off x="2258365" y="4231665"/>
                <a:ext cx="3784500" cy="0"/>
              </a:xfrm>
              <a:prstGeom prst="straightConnector1">
                <a:avLst/>
              </a:prstGeom>
              <a:noFill/>
              <a:ln cap="flat" cmpd="sng" w="19050">
                <a:solidFill>
                  <a:schemeClr val="lt2"/>
                </a:solidFill>
                <a:prstDash val="dot"/>
                <a:round/>
                <a:headEnd len="sm" w="sm" type="none"/>
                <a:tailEnd len="sm" w="sm" type="none"/>
              </a:ln>
            </p:spPr>
          </p:cxnSp>
          <p:cxnSp>
            <p:nvCxnSpPr>
              <p:cNvPr id="682" name="Google Shape;682;p14"/>
              <p:cNvCxnSpPr/>
              <p:nvPr/>
            </p:nvCxnSpPr>
            <p:spPr>
              <a:xfrm>
                <a:off x="2258365" y="4400137"/>
                <a:ext cx="3784500" cy="0"/>
              </a:xfrm>
              <a:prstGeom prst="straightConnector1">
                <a:avLst/>
              </a:prstGeom>
              <a:noFill/>
              <a:ln cap="flat" cmpd="sng" w="19050">
                <a:solidFill>
                  <a:schemeClr val="lt2"/>
                </a:solidFill>
                <a:prstDash val="dot"/>
                <a:round/>
                <a:headEnd len="sm" w="sm" type="none"/>
                <a:tailEnd len="sm" w="sm" type="none"/>
              </a:ln>
            </p:spPr>
          </p:cxnSp>
          <p:cxnSp>
            <p:nvCxnSpPr>
              <p:cNvPr id="683" name="Google Shape;683;p14"/>
              <p:cNvCxnSpPr/>
              <p:nvPr/>
            </p:nvCxnSpPr>
            <p:spPr>
              <a:xfrm>
                <a:off x="2258298" y="4063193"/>
                <a:ext cx="3784500" cy="0"/>
              </a:xfrm>
              <a:prstGeom prst="straightConnector1">
                <a:avLst/>
              </a:prstGeom>
              <a:noFill/>
              <a:ln cap="flat" cmpd="sng" w="19050">
                <a:solidFill>
                  <a:schemeClr val="lt2"/>
                </a:solidFill>
                <a:prstDash val="dot"/>
                <a:round/>
                <a:headEnd len="sm" w="sm" type="none"/>
                <a:tailEnd len="sm" w="sm" type="none"/>
              </a:ln>
            </p:spPr>
          </p:cxnSp>
        </p:grpSp>
        <p:grpSp>
          <p:nvGrpSpPr>
            <p:cNvPr id="684" name="Google Shape;684;p14"/>
            <p:cNvGrpSpPr/>
            <p:nvPr/>
          </p:nvGrpSpPr>
          <p:grpSpPr>
            <a:xfrm>
              <a:off x="8114425" y="1086911"/>
              <a:ext cx="672654" cy="3220538"/>
              <a:chOff x="8114425" y="1088874"/>
              <a:chExt cx="672654" cy="3220538"/>
            </a:xfrm>
          </p:grpSpPr>
          <p:sp>
            <p:nvSpPr>
              <p:cNvPr id="685" name="Google Shape;685;p14"/>
              <p:cNvSpPr/>
              <p:nvPr/>
            </p:nvSpPr>
            <p:spPr>
              <a:xfrm rot="-5400000">
                <a:off x="6840483" y="2362817"/>
                <a:ext cx="3220538" cy="672652"/>
              </a:xfrm>
              <a:custGeom>
                <a:rect b="b" l="l" r="r" t="t"/>
                <a:pathLst>
                  <a:path extrusionOk="0" h="9485" w="82525">
                    <a:moveTo>
                      <a:pt x="0" y="1"/>
                    </a:moveTo>
                    <a:lnTo>
                      <a:pt x="0" y="9484"/>
                    </a:lnTo>
                    <a:lnTo>
                      <a:pt x="82525" y="9484"/>
                    </a:lnTo>
                    <a:lnTo>
                      <a:pt x="82525" y="1"/>
                    </a:lnTo>
                    <a:close/>
                  </a:path>
                </a:pathLst>
              </a:custGeom>
              <a:solidFill>
                <a:schemeClr val="accent3"/>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4"/>
              <p:cNvSpPr/>
              <p:nvPr/>
            </p:nvSpPr>
            <p:spPr>
              <a:xfrm rot="-5400000">
                <a:off x="8387497" y="3909820"/>
                <a:ext cx="126509" cy="672652"/>
              </a:xfrm>
              <a:custGeom>
                <a:rect b="b" l="l" r="r" t="t"/>
                <a:pathLst>
                  <a:path extrusionOk="0" h="9485" w="3466">
                    <a:moveTo>
                      <a:pt x="0" y="1"/>
                    </a:moveTo>
                    <a:lnTo>
                      <a:pt x="0" y="9484"/>
                    </a:lnTo>
                    <a:lnTo>
                      <a:pt x="3466" y="9484"/>
                    </a:lnTo>
                    <a:lnTo>
                      <a:pt x="3466" y="1"/>
                    </a:lnTo>
                    <a:close/>
                  </a:path>
                </a:pathLst>
              </a:custGeom>
              <a:solidFill>
                <a:schemeClr val="lt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4"/>
              <p:cNvSpPr/>
              <p:nvPr/>
            </p:nvSpPr>
            <p:spPr>
              <a:xfrm rot="-5400000">
                <a:off x="8387497" y="3659693"/>
                <a:ext cx="126509" cy="672652"/>
              </a:xfrm>
              <a:custGeom>
                <a:rect b="b" l="l" r="r" t="t"/>
                <a:pathLst>
                  <a:path extrusionOk="0" h="9485" w="3466">
                    <a:moveTo>
                      <a:pt x="0" y="1"/>
                    </a:moveTo>
                    <a:lnTo>
                      <a:pt x="0" y="9484"/>
                    </a:lnTo>
                    <a:lnTo>
                      <a:pt x="3466" y="9484"/>
                    </a:lnTo>
                    <a:lnTo>
                      <a:pt x="3466" y="1"/>
                    </a:lnTo>
                    <a:close/>
                  </a:path>
                </a:pathLst>
              </a:custGeom>
              <a:solidFill>
                <a:schemeClr val="lt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4"/>
              <p:cNvSpPr/>
              <p:nvPr/>
            </p:nvSpPr>
            <p:spPr>
              <a:xfrm rot="-5400000">
                <a:off x="8387497" y="3409567"/>
                <a:ext cx="126509" cy="672652"/>
              </a:xfrm>
              <a:custGeom>
                <a:rect b="b" l="l" r="r" t="t"/>
                <a:pathLst>
                  <a:path extrusionOk="0" h="9485" w="3466">
                    <a:moveTo>
                      <a:pt x="0" y="1"/>
                    </a:moveTo>
                    <a:lnTo>
                      <a:pt x="0" y="9484"/>
                    </a:lnTo>
                    <a:lnTo>
                      <a:pt x="3465" y="9484"/>
                    </a:lnTo>
                    <a:lnTo>
                      <a:pt x="3465" y="1"/>
                    </a:lnTo>
                    <a:close/>
                  </a:path>
                </a:pathLst>
              </a:custGeom>
              <a:solidFill>
                <a:schemeClr val="lt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4"/>
              <p:cNvSpPr/>
              <p:nvPr/>
            </p:nvSpPr>
            <p:spPr>
              <a:xfrm rot="-5400000">
                <a:off x="8387497" y="3159440"/>
                <a:ext cx="126509" cy="672652"/>
              </a:xfrm>
              <a:custGeom>
                <a:rect b="b" l="l" r="r" t="t"/>
                <a:pathLst>
                  <a:path extrusionOk="0" h="9485" w="3466">
                    <a:moveTo>
                      <a:pt x="0" y="1"/>
                    </a:moveTo>
                    <a:lnTo>
                      <a:pt x="0" y="9484"/>
                    </a:lnTo>
                    <a:lnTo>
                      <a:pt x="3465" y="9484"/>
                    </a:lnTo>
                    <a:lnTo>
                      <a:pt x="3465" y="1"/>
                    </a:lnTo>
                    <a:close/>
                  </a:path>
                </a:pathLst>
              </a:custGeom>
              <a:solidFill>
                <a:schemeClr val="lt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4"/>
              <p:cNvSpPr/>
              <p:nvPr/>
            </p:nvSpPr>
            <p:spPr>
              <a:xfrm rot="-5400000">
                <a:off x="8387497" y="2909314"/>
                <a:ext cx="126509" cy="672652"/>
              </a:xfrm>
              <a:custGeom>
                <a:rect b="b" l="l" r="r" t="t"/>
                <a:pathLst>
                  <a:path extrusionOk="0" h="9485" w="3466">
                    <a:moveTo>
                      <a:pt x="0" y="1"/>
                    </a:moveTo>
                    <a:lnTo>
                      <a:pt x="0" y="9484"/>
                    </a:lnTo>
                    <a:lnTo>
                      <a:pt x="3465" y="9484"/>
                    </a:lnTo>
                    <a:lnTo>
                      <a:pt x="3465" y="1"/>
                    </a:lnTo>
                    <a:close/>
                  </a:path>
                </a:pathLst>
              </a:custGeom>
              <a:solidFill>
                <a:schemeClr val="lt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4"/>
              <p:cNvSpPr/>
              <p:nvPr/>
            </p:nvSpPr>
            <p:spPr>
              <a:xfrm rot="-5400000">
                <a:off x="8387478" y="2659169"/>
                <a:ext cx="126545" cy="672652"/>
              </a:xfrm>
              <a:custGeom>
                <a:rect b="b" l="l" r="r" t="t"/>
                <a:pathLst>
                  <a:path extrusionOk="0" h="9485" w="3467">
                    <a:moveTo>
                      <a:pt x="1" y="1"/>
                    </a:moveTo>
                    <a:lnTo>
                      <a:pt x="1" y="9484"/>
                    </a:lnTo>
                    <a:lnTo>
                      <a:pt x="3466" y="9484"/>
                    </a:lnTo>
                    <a:lnTo>
                      <a:pt x="3466" y="1"/>
                    </a:lnTo>
                    <a:close/>
                  </a:path>
                </a:pathLst>
              </a:custGeom>
              <a:solidFill>
                <a:schemeClr val="lt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4"/>
              <p:cNvSpPr/>
              <p:nvPr/>
            </p:nvSpPr>
            <p:spPr>
              <a:xfrm rot="-5400000">
                <a:off x="8387497" y="2409025"/>
                <a:ext cx="126509" cy="672652"/>
              </a:xfrm>
              <a:custGeom>
                <a:rect b="b" l="l" r="r" t="t"/>
                <a:pathLst>
                  <a:path extrusionOk="0" h="9485" w="3466">
                    <a:moveTo>
                      <a:pt x="1" y="1"/>
                    </a:moveTo>
                    <a:lnTo>
                      <a:pt x="1" y="9484"/>
                    </a:lnTo>
                    <a:lnTo>
                      <a:pt x="3466" y="9484"/>
                    </a:lnTo>
                    <a:lnTo>
                      <a:pt x="3466" y="1"/>
                    </a:lnTo>
                    <a:close/>
                  </a:path>
                </a:pathLst>
              </a:custGeom>
              <a:solidFill>
                <a:schemeClr val="lt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93" name="Google Shape;693;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6">
    <p:spTree>
      <p:nvGrpSpPr>
        <p:cNvPr id="694" name="Shape 694"/>
        <p:cNvGrpSpPr/>
        <p:nvPr/>
      </p:nvGrpSpPr>
      <p:grpSpPr>
        <a:xfrm>
          <a:off x="0" y="0"/>
          <a:ext cx="0" cy="0"/>
          <a:chOff x="0" y="0"/>
          <a:chExt cx="0" cy="0"/>
        </a:xfrm>
      </p:grpSpPr>
      <p:grpSp>
        <p:nvGrpSpPr>
          <p:cNvPr id="695" name="Google Shape;695;p15"/>
          <p:cNvGrpSpPr/>
          <p:nvPr/>
        </p:nvGrpSpPr>
        <p:grpSpPr>
          <a:xfrm>
            <a:off x="76247" y="76209"/>
            <a:ext cx="8991507" cy="4991083"/>
            <a:chOff x="-25" y="152400"/>
            <a:chExt cx="8991507" cy="4991083"/>
          </a:xfrm>
        </p:grpSpPr>
        <p:sp>
          <p:nvSpPr>
            <p:cNvPr id="696" name="Google Shape;696;p15"/>
            <p:cNvSpPr/>
            <p:nvPr/>
          </p:nvSpPr>
          <p:spPr>
            <a:xfrm>
              <a:off x="0" y="152400"/>
              <a:ext cx="8991482" cy="4991083"/>
            </a:xfrm>
            <a:custGeom>
              <a:rect b="b" l="l" r="r" t="t"/>
              <a:pathLst>
                <a:path extrusionOk="0" h="49424" w="99972">
                  <a:moveTo>
                    <a:pt x="0" y="1"/>
                  </a:moveTo>
                  <a:lnTo>
                    <a:pt x="0" y="49424"/>
                  </a:lnTo>
                  <a:lnTo>
                    <a:pt x="99972" y="49424"/>
                  </a:lnTo>
                  <a:lnTo>
                    <a:pt x="99972" y="1"/>
                  </a:ln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5"/>
            <p:cNvSpPr/>
            <p:nvPr/>
          </p:nvSpPr>
          <p:spPr>
            <a:xfrm>
              <a:off x="-25" y="152400"/>
              <a:ext cx="8991482" cy="270531"/>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98" name="Google Shape;698;p15"/>
            <p:cNvGrpSpPr/>
            <p:nvPr/>
          </p:nvGrpSpPr>
          <p:grpSpPr>
            <a:xfrm>
              <a:off x="8788026" y="217953"/>
              <a:ext cx="139356" cy="139356"/>
              <a:chOff x="3300229" y="786025"/>
              <a:chExt cx="116275" cy="116275"/>
            </a:xfrm>
          </p:grpSpPr>
          <p:sp>
            <p:nvSpPr>
              <p:cNvPr id="699" name="Google Shape;699;p15"/>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5"/>
              <p:cNvSpPr/>
              <p:nvPr/>
            </p:nvSpPr>
            <p:spPr>
              <a:xfrm>
                <a:off x="3335179" y="820975"/>
                <a:ext cx="45625" cy="45625"/>
              </a:xfrm>
              <a:custGeom>
                <a:rect b="b" l="l" r="r" t="t"/>
                <a:pathLst>
                  <a:path extrusionOk="0" fill="none" h="1825" w="1825">
                    <a:moveTo>
                      <a:pt x="1824" y="0"/>
                    </a:moveTo>
                    <a:lnTo>
                      <a:pt x="1"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5"/>
              <p:cNvSpPr/>
              <p:nvPr/>
            </p:nvSpPr>
            <p:spPr>
              <a:xfrm>
                <a:off x="3335179" y="820975"/>
                <a:ext cx="45625" cy="45625"/>
              </a:xfrm>
              <a:custGeom>
                <a:rect b="b" l="l" r="r" t="t"/>
                <a:pathLst>
                  <a:path extrusionOk="0" fill="none" h="1825" w="1825">
                    <a:moveTo>
                      <a:pt x="1" y="0"/>
                    </a:moveTo>
                    <a:lnTo>
                      <a:pt x="1824"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02" name="Google Shape;702;p15"/>
          <p:cNvSpPr txBox="1"/>
          <p:nvPr>
            <p:ph idx="1" type="subTitle"/>
          </p:nvPr>
        </p:nvSpPr>
        <p:spPr>
          <a:xfrm>
            <a:off x="832964" y="3792465"/>
            <a:ext cx="20709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sz="2200">
                <a:latin typeface="Space Grotesk"/>
                <a:ea typeface="Space Grotesk"/>
                <a:cs typeface="Space Grotesk"/>
                <a:sym typeface="Space Grotesk"/>
              </a:defRPr>
            </a:lvl1pPr>
            <a:lvl2pPr lvl="1" algn="l">
              <a:lnSpc>
                <a:spcPct val="100000"/>
              </a:lnSpc>
              <a:spcBef>
                <a:spcPts val="0"/>
              </a:spcBef>
              <a:spcAft>
                <a:spcPts val="0"/>
              </a:spcAft>
              <a:buSzPts val="1600"/>
              <a:buNone/>
              <a:defRPr b="1" sz="2200">
                <a:latin typeface="Space Grotesk"/>
                <a:ea typeface="Space Grotesk"/>
                <a:cs typeface="Space Grotesk"/>
                <a:sym typeface="Space Grotesk"/>
              </a:defRPr>
            </a:lvl2pPr>
            <a:lvl3pPr lvl="2" algn="l">
              <a:lnSpc>
                <a:spcPct val="100000"/>
              </a:lnSpc>
              <a:spcBef>
                <a:spcPts val="0"/>
              </a:spcBef>
              <a:spcAft>
                <a:spcPts val="0"/>
              </a:spcAft>
              <a:buSzPts val="1600"/>
              <a:buNone/>
              <a:defRPr b="1" sz="2200">
                <a:latin typeface="Space Grotesk"/>
                <a:ea typeface="Space Grotesk"/>
                <a:cs typeface="Space Grotesk"/>
                <a:sym typeface="Space Grotesk"/>
              </a:defRPr>
            </a:lvl3pPr>
            <a:lvl4pPr lvl="3" algn="l">
              <a:lnSpc>
                <a:spcPct val="100000"/>
              </a:lnSpc>
              <a:spcBef>
                <a:spcPts val="0"/>
              </a:spcBef>
              <a:spcAft>
                <a:spcPts val="0"/>
              </a:spcAft>
              <a:buSzPts val="1600"/>
              <a:buNone/>
              <a:defRPr b="1" sz="2200">
                <a:latin typeface="Space Grotesk"/>
                <a:ea typeface="Space Grotesk"/>
                <a:cs typeface="Space Grotesk"/>
                <a:sym typeface="Space Grotesk"/>
              </a:defRPr>
            </a:lvl4pPr>
            <a:lvl5pPr lvl="4" algn="l">
              <a:lnSpc>
                <a:spcPct val="100000"/>
              </a:lnSpc>
              <a:spcBef>
                <a:spcPts val="0"/>
              </a:spcBef>
              <a:spcAft>
                <a:spcPts val="0"/>
              </a:spcAft>
              <a:buSzPts val="1600"/>
              <a:buNone/>
              <a:defRPr b="1" sz="2200">
                <a:latin typeface="Space Grotesk"/>
                <a:ea typeface="Space Grotesk"/>
                <a:cs typeface="Space Grotesk"/>
                <a:sym typeface="Space Grotesk"/>
              </a:defRPr>
            </a:lvl5pPr>
            <a:lvl6pPr lvl="5" algn="l">
              <a:lnSpc>
                <a:spcPct val="100000"/>
              </a:lnSpc>
              <a:spcBef>
                <a:spcPts val="0"/>
              </a:spcBef>
              <a:spcAft>
                <a:spcPts val="0"/>
              </a:spcAft>
              <a:buSzPts val="1600"/>
              <a:buNone/>
              <a:defRPr b="1" sz="2200">
                <a:latin typeface="Space Grotesk"/>
                <a:ea typeface="Space Grotesk"/>
                <a:cs typeface="Space Grotesk"/>
                <a:sym typeface="Space Grotesk"/>
              </a:defRPr>
            </a:lvl6pPr>
            <a:lvl7pPr lvl="6" algn="l">
              <a:lnSpc>
                <a:spcPct val="100000"/>
              </a:lnSpc>
              <a:spcBef>
                <a:spcPts val="0"/>
              </a:spcBef>
              <a:spcAft>
                <a:spcPts val="0"/>
              </a:spcAft>
              <a:buSzPts val="1600"/>
              <a:buNone/>
              <a:defRPr b="1" sz="2200">
                <a:latin typeface="Space Grotesk"/>
                <a:ea typeface="Space Grotesk"/>
                <a:cs typeface="Space Grotesk"/>
                <a:sym typeface="Space Grotesk"/>
              </a:defRPr>
            </a:lvl7pPr>
            <a:lvl8pPr lvl="7" algn="l">
              <a:lnSpc>
                <a:spcPct val="100000"/>
              </a:lnSpc>
              <a:spcBef>
                <a:spcPts val="0"/>
              </a:spcBef>
              <a:spcAft>
                <a:spcPts val="0"/>
              </a:spcAft>
              <a:buSzPts val="1600"/>
              <a:buNone/>
              <a:defRPr b="1" sz="2200">
                <a:latin typeface="Space Grotesk"/>
                <a:ea typeface="Space Grotesk"/>
                <a:cs typeface="Space Grotesk"/>
                <a:sym typeface="Space Grotesk"/>
              </a:defRPr>
            </a:lvl8pPr>
            <a:lvl9pPr lvl="8" algn="l">
              <a:lnSpc>
                <a:spcPct val="100000"/>
              </a:lnSpc>
              <a:spcBef>
                <a:spcPts val="0"/>
              </a:spcBef>
              <a:spcAft>
                <a:spcPts val="0"/>
              </a:spcAft>
              <a:buSzPts val="1600"/>
              <a:buNone/>
              <a:defRPr b="1" sz="2200">
                <a:latin typeface="Space Grotesk"/>
                <a:ea typeface="Space Grotesk"/>
                <a:cs typeface="Space Grotesk"/>
                <a:sym typeface="Space Grotesk"/>
              </a:defRPr>
            </a:lvl9pPr>
          </a:lstStyle>
          <a:p/>
        </p:txBody>
      </p:sp>
      <p:sp>
        <p:nvSpPr>
          <p:cNvPr id="703" name="Google Shape;703;p15"/>
          <p:cNvSpPr txBox="1"/>
          <p:nvPr>
            <p:ph idx="2" type="subTitle"/>
          </p:nvPr>
        </p:nvSpPr>
        <p:spPr>
          <a:xfrm>
            <a:off x="832964" y="4104484"/>
            <a:ext cx="2070900" cy="61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704" name="Google Shape;704;p15"/>
          <p:cNvSpPr txBox="1"/>
          <p:nvPr>
            <p:ph idx="3" type="subTitle"/>
          </p:nvPr>
        </p:nvSpPr>
        <p:spPr>
          <a:xfrm>
            <a:off x="3143296" y="3792465"/>
            <a:ext cx="20709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sz="2200">
                <a:latin typeface="Space Grotesk"/>
                <a:ea typeface="Space Grotesk"/>
                <a:cs typeface="Space Grotesk"/>
                <a:sym typeface="Space Grotesk"/>
              </a:defRPr>
            </a:lvl1pPr>
            <a:lvl2pPr lvl="1" algn="l">
              <a:lnSpc>
                <a:spcPct val="100000"/>
              </a:lnSpc>
              <a:spcBef>
                <a:spcPts val="0"/>
              </a:spcBef>
              <a:spcAft>
                <a:spcPts val="0"/>
              </a:spcAft>
              <a:buSzPts val="1600"/>
              <a:buNone/>
              <a:defRPr b="1" sz="2200">
                <a:latin typeface="Space Grotesk"/>
                <a:ea typeface="Space Grotesk"/>
                <a:cs typeface="Space Grotesk"/>
                <a:sym typeface="Space Grotesk"/>
              </a:defRPr>
            </a:lvl2pPr>
            <a:lvl3pPr lvl="2" algn="l">
              <a:lnSpc>
                <a:spcPct val="100000"/>
              </a:lnSpc>
              <a:spcBef>
                <a:spcPts val="0"/>
              </a:spcBef>
              <a:spcAft>
                <a:spcPts val="0"/>
              </a:spcAft>
              <a:buSzPts val="1600"/>
              <a:buNone/>
              <a:defRPr b="1" sz="2200">
                <a:latin typeface="Space Grotesk"/>
                <a:ea typeface="Space Grotesk"/>
                <a:cs typeface="Space Grotesk"/>
                <a:sym typeface="Space Grotesk"/>
              </a:defRPr>
            </a:lvl3pPr>
            <a:lvl4pPr lvl="3" algn="l">
              <a:lnSpc>
                <a:spcPct val="100000"/>
              </a:lnSpc>
              <a:spcBef>
                <a:spcPts val="0"/>
              </a:spcBef>
              <a:spcAft>
                <a:spcPts val="0"/>
              </a:spcAft>
              <a:buSzPts val="1600"/>
              <a:buNone/>
              <a:defRPr b="1" sz="2200">
                <a:latin typeface="Space Grotesk"/>
                <a:ea typeface="Space Grotesk"/>
                <a:cs typeface="Space Grotesk"/>
                <a:sym typeface="Space Grotesk"/>
              </a:defRPr>
            </a:lvl4pPr>
            <a:lvl5pPr lvl="4" algn="l">
              <a:lnSpc>
                <a:spcPct val="100000"/>
              </a:lnSpc>
              <a:spcBef>
                <a:spcPts val="0"/>
              </a:spcBef>
              <a:spcAft>
                <a:spcPts val="0"/>
              </a:spcAft>
              <a:buSzPts val="1600"/>
              <a:buNone/>
              <a:defRPr b="1" sz="2200">
                <a:latin typeface="Space Grotesk"/>
                <a:ea typeface="Space Grotesk"/>
                <a:cs typeface="Space Grotesk"/>
                <a:sym typeface="Space Grotesk"/>
              </a:defRPr>
            </a:lvl5pPr>
            <a:lvl6pPr lvl="5" algn="l">
              <a:lnSpc>
                <a:spcPct val="100000"/>
              </a:lnSpc>
              <a:spcBef>
                <a:spcPts val="0"/>
              </a:spcBef>
              <a:spcAft>
                <a:spcPts val="0"/>
              </a:spcAft>
              <a:buSzPts val="1600"/>
              <a:buNone/>
              <a:defRPr b="1" sz="2200">
                <a:latin typeface="Space Grotesk"/>
                <a:ea typeface="Space Grotesk"/>
                <a:cs typeface="Space Grotesk"/>
                <a:sym typeface="Space Grotesk"/>
              </a:defRPr>
            </a:lvl6pPr>
            <a:lvl7pPr lvl="6" algn="l">
              <a:lnSpc>
                <a:spcPct val="100000"/>
              </a:lnSpc>
              <a:spcBef>
                <a:spcPts val="0"/>
              </a:spcBef>
              <a:spcAft>
                <a:spcPts val="0"/>
              </a:spcAft>
              <a:buSzPts val="1600"/>
              <a:buNone/>
              <a:defRPr b="1" sz="2200">
                <a:latin typeface="Space Grotesk"/>
                <a:ea typeface="Space Grotesk"/>
                <a:cs typeface="Space Grotesk"/>
                <a:sym typeface="Space Grotesk"/>
              </a:defRPr>
            </a:lvl7pPr>
            <a:lvl8pPr lvl="7" algn="l">
              <a:lnSpc>
                <a:spcPct val="100000"/>
              </a:lnSpc>
              <a:spcBef>
                <a:spcPts val="0"/>
              </a:spcBef>
              <a:spcAft>
                <a:spcPts val="0"/>
              </a:spcAft>
              <a:buSzPts val="1600"/>
              <a:buNone/>
              <a:defRPr b="1" sz="2200">
                <a:latin typeface="Space Grotesk"/>
                <a:ea typeface="Space Grotesk"/>
                <a:cs typeface="Space Grotesk"/>
                <a:sym typeface="Space Grotesk"/>
              </a:defRPr>
            </a:lvl8pPr>
            <a:lvl9pPr lvl="8" algn="l">
              <a:lnSpc>
                <a:spcPct val="100000"/>
              </a:lnSpc>
              <a:spcBef>
                <a:spcPts val="0"/>
              </a:spcBef>
              <a:spcAft>
                <a:spcPts val="0"/>
              </a:spcAft>
              <a:buSzPts val="1600"/>
              <a:buNone/>
              <a:defRPr b="1" sz="2200">
                <a:latin typeface="Space Grotesk"/>
                <a:ea typeface="Space Grotesk"/>
                <a:cs typeface="Space Grotesk"/>
                <a:sym typeface="Space Grotesk"/>
              </a:defRPr>
            </a:lvl9pPr>
          </a:lstStyle>
          <a:p/>
        </p:txBody>
      </p:sp>
      <p:sp>
        <p:nvSpPr>
          <p:cNvPr id="705" name="Google Shape;705;p15"/>
          <p:cNvSpPr txBox="1"/>
          <p:nvPr>
            <p:ph idx="4" type="subTitle"/>
          </p:nvPr>
        </p:nvSpPr>
        <p:spPr>
          <a:xfrm>
            <a:off x="3143296" y="4104484"/>
            <a:ext cx="2070900" cy="61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706" name="Google Shape;706;p15"/>
          <p:cNvSpPr txBox="1"/>
          <p:nvPr>
            <p:ph type="title"/>
          </p:nvPr>
        </p:nvSpPr>
        <p:spPr>
          <a:xfrm>
            <a:off x="617550" y="556400"/>
            <a:ext cx="6099000" cy="592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sz="32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07" name="Google Shape;707;p15"/>
          <p:cNvSpPr txBox="1"/>
          <p:nvPr>
            <p:ph idx="5" type="subTitle"/>
          </p:nvPr>
        </p:nvSpPr>
        <p:spPr>
          <a:xfrm>
            <a:off x="832964" y="2113173"/>
            <a:ext cx="20709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sz="2200">
                <a:latin typeface="Space Grotesk"/>
                <a:ea typeface="Space Grotesk"/>
                <a:cs typeface="Space Grotesk"/>
                <a:sym typeface="Space Grotesk"/>
              </a:defRPr>
            </a:lvl1pPr>
            <a:lvl2pPr lvl="1" algn="l">
              <a:lnSpc>
                <a:spcPct val="100000"/>
              </a:lnSpc>
              <a:spcBef>
                <a:spcPts val="0"/>
              </a:spcBef>
              <a:spcAft>
                <a:spcPts val="0"/>
              </a:spcAft>
              <a:buSzPts val="1600"/>
              <a:buNone/>
              <a:defRPr b="1" sz="2200">
                <a:latin typeface="Space Grotesk"/>
                <a:ea typeface="Space Grotesk"/>
                <a:cs typeface="Space Grotesk"/>
                <a:sym typeface="Space Grotesk"/>
              </a:defRPr>
            </a:lvl2pPr>
            <a:lvl3pPr lvl="2" algn="l">
              <a:lnSpc>
                <a:spcPct val="100000"/>
              </a:lnSpc>
              <a:spcBef>
                <a:spcPts val="0"/>
              </a:spcBef>
              <a:spcAft>
                <a:spcPts val="0"/>
              </a:spcAft>
              <a:buSzPts val="1600"/>
              <a:buNone/>
              <a:defRPr b="1" sz="2200">
                <a:latin typeface="Space Grotesk"/>
                <a:ea typeface="Space Grotesk"/>
                <a:cs typeface="Space Grotesk"/>
                <a:sym typeface="Space Grotesk"/>
              </a:defRPr>
            </a:lvl3pPr>
            <a:lvl4pPr lvl="3" algn="l">
              <a:lnSpc>
                <a:spcPct val="100000"/>
              </a:lnSpc>
              <a:spcBef>
                <a:spcPts val="0"/>
              </a:spcBef>
              <a:spcAft>
                <a:spcPts val="0"/>
              </a:spcAft>
              <a:buSzPts val="1600"/>
              <a:buNone/>
              <a:defRPr b="1" sz="2200">
                <a:latin typeface="Space Grotesk"/>
                <a:ea typeface="Space Grotesk"/>
                <a:cs typeface="Space Grotesk"/>
                <a:sym typeface="Space Grotesk"/>
              </a:defRPr>
            </a:lvl4pPr>
            <a:lvl5pPr lvl="4" algn="l">
              <a:lnSpc>
                <a:spcPct val="100000"/>
              </a:lnSpc>
              <a:spcBef>
                <a:spcPts val="0"/>
              </a:spcBef>
              <a:spcAft>
                <a:spcPts val="0"/>
              </a:spcAft>
              <a:buSzPts val="1600"/>
              <a:buNone/>
              <a:defRPr b="1" sz="2200">
                <a:latin typeface="Space Grotesk"/>
                <a:ea typeface="Space Grotesk"/>
                <a:cs typeface="Space Grotesk"/>
                <a:sym typeface="Space Grotesk"/>
              </a:defRPr>
            </a:lvl5pPr>
            <a:lvl6pPr lvl="5" algn="l">
              <a:lnSpc>
                <a:spcPct val="100000"/>
              </a:lnSpc>
              <a:spcBef>
                <a:spcPts val="0"/>
              </a:spcBef>
              <a:spcAft>
                <a:spcPts val="0"/>
              </a:spcAft>
              <a:buSzPts val="1600"/>
              <a:buNone/>
              <a:defRPr b="1" sz="2200">
                <a:latin typeface="Space Grotesk"/>
                <a:ea typeface="Space Grotesk"/>
                <a:cs typeface="Space Grotesk"/>
                <a:sym typeface="Space Grotesk"/>
              </a:defRPr>
            </a:lvl6pPr>
            <a:lvl7pPr lvl="6" algn="l">
              <a:lnSpc>
                <a:spcPct val="100000"/>
              </a:lnSpc>
              <a:spcBef>
                <a:spcPts val="0"/>
              </a:spcBef>
              <a:spcAft>
                <a:spcPts val="0"/>
              </a:spcAft>
              <a:buSzPts val="1600"/>
              <a:buNone/>
              <a:defRPr b="1" sz="2200">
                <a:latin typeface="Space Grotesk"/>
                <a:ea typeface="Space Grotesk"/>
                <a:cs typeface="Space Grotesk"/>
                <a:sym typeface="Space Grotesk"/>
              </a:defRPr>
            </a:lvl7pPr>
            <a:lvl8pPr lvl="7" algn="l">
              <a:lnSpc>
                <a:spcPct val="100000"/>
              </a:lnSpc>
              <a:spcBef>
                <a:spcPts val="0"/>
              </a:spcBef>
              <a:spcAft>
                <a:spcPts val="0"/>
              </a:spcAft>
              <a:buSzPts val="1600"/>
              <a:buNone/>
              <a:defRPr b="1" sz="2200">
                <a:latin typeface="Space Grotesk"/>
                <a:ea typeface="Space Grotesk"/>
                <a:cs typeface="Space Grotesk"/>
                <a:sym typeface="Space Grotesk"/>
              </a:defRPr>
            </a:lvl8pPr>
            <a:lvl9pPr lvl="8" algn="l">
              <a:lnSpc>
                <a:spcPct val="100000"/>
              </a:lnSpc>
              <a:spcBef>
                <a:spcPts val="0"/>
              </a:spcBef>
              <a:spcAft>
                <a:spcPts val="0"/>
              </a:spcAft>
              <a:buSzPts val="1600"/>
              <a:buNone/>
              <a:defRPr b="1" sz="2200">
                <a:latin typeface="Space Grotesk"/>
                <a:ea typeface="Space Grotesk"/>
                <a:cs typeface="Space Grotesk"/>
                <a:sym typeface="Space Grotesk"/>
              </a:defRPr>
            </a:lvl9pPr>
          </a:lstStyle>
          <a:p/>
        </p:txBody>
      </p:sp>
      <p:sp>
        <p:nvSpPr>
          <p:cNvPr id="708" name="Google Shape;708;p15"/>
          <p:cNvSpPr txBox="1"/>
          <p:nvPr>
            <p:ph idx="6" type="subTitle"/>
          </p:nvPr>
        </p:nvSpPr>
        <p:spPr>
          <a:xfrm>
            <a:off x="832964" y="2425193"/>
            <a:ext cx="2070900" cy="61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709" name="Google Shape;709;p15"/>
          <p:cNvSpPr txBox="1"/>
          <p:nvPr>
            <p:ph idx="7" type="subTitle"/>
          </p:nvPr>
        </p:nvSpPr>
        <p:spPr>
          <a:xfrm>
            <a:off x="3143296" y="2113173"/>
            <a:ext cx="20709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sz="2200">
                <a:latin typeface="Space Grotesk"/>
                <a:ea typeface="Space Grotesk"/>
                <a:cs typeface="Space Grotesk"/>
                <a:sym typeface="Space Grotesk"/>
              </a:defRPr>
            </a:lvl1pPr>
            <a:lvl2pPr lvl="1" algn="l">
              <a:lnSpc>
                <a:spcPct val="100000"/>
              </a:lnSpc>
              <a:spcBef>
                <a:spcPts val="0"/>
              </a:spcBef>
              <a:spcAft>
                <a:spcPts val="0"/>
              </a:spcAft>
              <a:buSzPts val="1600"/>
              <a:buNone/>
              <a:defRPr b="1" sz="2200">
                <a:latin typeface="Space Grotesk"/>
                <a:ea typeface="Space Grotesk"/>
                <a:cs typeface="Space Grotesk"/>
                <a:sym typeface="Space Grotesk"/>
              </a:defRPr>
            </a:lvl2pPr>
            <a:lvl3pPr lvl="2" algn="l">
              <a:lnSpc>
                <a:spcPct val="100000"/>
              </a:lnSpc>
              <a:spcBef>
                <a:spcPts val="0"/>
              </a:spcBef>
              <a:spcAft>
                <a:spcPts val="0"/>
              </a:spcAft>
              <a:buSzPts val="1600"/>
              <a:buNone/>
              <a:defRPr b="1" sz="2200">
                <a:latin typeface="Space Grotesk"/>
                <a:ea typeface="Space Grotesk"/>
                <a:cs typeface="Space Grotesk"/>
                <a:sym typeface="Space Grotesk"/>
              </a:defRPr>
            </a:lvl3pPr>
            <a:lvl4pPr lvl="3" algn="l">
              <a:lnSpc>
                <a:spcPct val="100000"/>
              </a:lnSpc>
              <a:spcBef>
                <a:spcPts val="0"/>
              </a:spcBef>
              <a:spcAft>
                <a:spcPts val="0"/>
              </a:spcAft>
              <a:buSzPts val="1600"/>
              <a:buNone/>
              <a:defRPr b="1" sz="2200">
                <a:latin typeface="Space Grotesk"/>
                <a:ea typeface="Space Grotesk"/>
                <a:cs typeface="Space Grotesk"/>
                <a:sym typeface="Space Grotesk"/>
              </a:defRPr>
            </a:lvl4pPr>
            <a:lvl5pPr lvl="4" algn="l">
              <a:lnSpc>
                <a:spcPct val="100000"/>
              </a:lnSpc>
              <a:spcBef>
                <a:spcPts val="0"/>
              </a:spcBef>
              <a:spcAft>
                <a:spcPts val="0"/>
              </a:spcAft>
              <a:buSzPts val="1600"/>
              <a:buNone/>
              <a:defRPr b="1" sz="2200">
                <a:latin typeface="Space Grotesk"/>
                <a:ea typeface="Space Grotesk"/>
                <a:cs typeface="Space Grotesk"/>
                <a:sym typeface="Space Grotesk"/>
              </a:defRPr>
            </a:lvl5pPr>
            <a:lvl6pPr lvl="5" algn="l">
              <a:lnSpc>
                <a:spcPct val="100000"/>
              </a:lnSpc>
              <a:spcBef>
                <a:spcPts val="0"/>
              </a:spcBef>
              <a:spcAft>
                <a:spcPts val="0"/>
              </a:spcAft>
              <a:buSzPts val="1600"/>
              <a:buNone/>
              <a:defRPr b="1" sz="2200">
                <a:latin typeface="Space Grotesk"/>
                <a:ea typeface="Space Grotesk"/>
                <a:cs typeface="Space Grotesk"/>
                <a:sym typeface="Space Grotesk"/>
              </a:defRPr>
            </a:lvl6pPr>
            <a:lvl7pPr lvl="6" algn="l">
              <a:lnSpc>
                <a:spcPct val="100000"/>
              </a:lnSpc>
              <a:spcBef>
                <a:spcPts val="0"/>
              </a:spcBef>
              <a:spcAft>
                <a:spcPts val="0"/>
              </a:spcAft>
              <a:buSzPts val="1600"/>
              <a:buNone/>
              <a:defRPr b="1" sz="2200">
                <a:latin typeface="Space Grotesk"/>
                <a:ea typeface="Space Grotesk"/>
                <a:cs typeface="Space Grotesk"/>
                <a:sym typeface="Space Grotesk"/>
              </a:defRPr>
            </a:lvl7pPr>
            <a:lvl8pPr lvl="7" algn="l">
              <a:lnSpc>
                <a:spcPct val="100000"/>
              </a:lnSpc>
              <a:spcBef>
                <a:spcPts val="0"/>
              </a:spcBef>
              <a:spcAft>
                <a:spcPts val="0"/>
              </a:spcAft>
              <a:buSzPts val="1600"/>
              <a:buNone/>
              <a:defRPr b="1" sz="2200">
                <a:latin typeface="Space Grotesk"/>
                <a:ea typeface="Space Grotesk"/>
                <a:cs typeface="Space Grotesk"/>
                <a:sym typeface="Space Grotesk"/>
              </a:defRPr>
            </a:lvl8pPr>
            <a:lvl9pPr lvl="8" algn="l">
              <a:lnSpc>
                <a:spcPct val="100000"/>
              </a:lnSpc>
              <a:spcBef>
                <a:spcPts val="0"/>
              </a:spcBef>
              <a:spcAft>
                <a:spcPts val="0"/>
              </a:spcAft>
              <a:buSzPts val="1600"/>
              <a:buNone/>
              <a:defRPr b="1" sz="2200">
                <a:latin typeface="Space Grotesk"/>
                <a:ea typeface="Space Grotesk"/>
                <a:cs typeface="Space Grotesk"/>
                <a:sym typeface="Space Grotesk"/>
              </a:defRPr>
            </a:lvl9pPr>
          </a:lstStyle>
          <a:p/>
        </p:txBody>
      </p:sp>
      <p:sp>
        <p:nvSpPr>
          <p:cNvPr id="710" name="Google Shape;710;p15"/>
          <p:cNvSpPr txBox="1"/>
          <p:nvPr>
            <p:ph idx="8" type="subTitle"/>
          </p:nvPr>
        </p:nvSpPr>
        <p:spPr>
          <a:xfrm>
            <a:off x="3143296" y="2425193"/>
            <a:ext cx="2070900" cy="61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grpSp>
        <p:nvGrpSpPr>
          <p:cNvPr id="711" name="Google Shape;711;p15"/>
          <p:cNvGrpSpPr/>
          <p:nvPr/>
        </p:nvGrpSpPr>
        <p:grpSpPr>
          <a:xfrm rot="422">
            <a:off x="6725621" y="539872"/>
            <a:ext cx="1982907" cy="507677"/>
            <a:chOff x="6856163" y="688482"/>
            <a:chExt cx="2435705" cy="525981"/>
          </a:xfrm>
        </p:grpSpPr>
        <p:cxnSp>
          <p:nvCxnSpPr>
            <p:cNvPr id="712" name="Google Shape;712;p15"/>
            <p:cNvCxnSpPr/>
            <p:nvPr/>
          </p:nvCxnSpPr>
          <p:spPr>
            <a:xfrm>
              <a:off x="6856168" y="688482"/>
              <a:ext cx="2435700" cy="0"/>
            </a:xfrm>
            <a:prstGeom prst="straightConnector1">
              <a:avLst/>
            </a:prstGeom>
            <a:noFill/>
            <a:ln cap="flat" cmpd="sng" w="19050">
              <a:solidFill>
                <a:schemeClr val="lt2"/>
              </a:solidFill>
              <a:prstDash val="dot"/>
              <a:round/>
              <a:headEnd len="sm" w="sm" type="none"/>
              <a:tailEnd len="sm" w="sm" type="none"/>
            </a:ln>
          </p:spPr>
        </p:cxnSp>
        <p:cxnSp>
          <p:nvCxnSpPr>
            <p:cNvPr id="713" name="Google Shape;713;p15"/>
            <p:cNvCxnSpPr/>
            <p:nvPr/>
          </p:nvCxnSpPr>
          <p:spPr>
            <a:xfrm>
              <a:off x="6856168" y="863800"/>
              <a:ext cx="2435700" cy="0"/>
            </a:xfrm>
            <a:prstGeom prst="straightConnector1">
              <a:avLst/>
            </a:prstGeom>
            <a:noFill/>
            <a:ln cap="flat" cmpd="sng" w="19050">
              <a:solidFill>
                <a:schemeClr val="lt2"/>
              </a:solidFill>
              <a:prstDash val="dot"/>
              <a:round/>
              <a:headEnd len="sm" w="sm" type="none"/>
              <a:tailEnd len="sm" w="sm" type="none"/>
            </a:ln>
          </p:spPr>
        </p:cxnSp>
        <p:cxnSp>
          <p:nvCxnSpPr>
            <p:cNvPr id="714" name="Google Shape;714;p15"/>
            <p:cNvCxnSpPr/>
            <p:nvPr/>
          </p:nvCxnSpPr>
          <p:spPr>
            <a:xfrm>
              <a:off x="6856163" y="1039133"/>
              <a:ext cx="2083200" cy="0"/>
            </a:xfrm>
            <a:prstGeom prst="straightConnector1">
              <a:avLst/>
            </a:prstGeom>
            <a:noFill/>
            <a:ln cap="flat" cmpd="sng" w="19050">
              <a:solidFill>
                <a:schemeClr val="lt2"/>
              </a:solidFill>
              <a:prstDash val="dot"/>
              <a:round/>
              <a:headEnd len="sm" w="sm" type="none"/>
              <a:tailEnd len="sm" w="sm" type="none"/>
            </a:ln>
          </p:spPr>
        </p:cxnSp>
        <p:cxnSp>
          <p:nvCxnSpPr>
            <p:cNvPr id="715" name="Google Shape;715;p15"/>
            <p:cNvCxnSpPr/>
            <p:nvPr/>
          </p:nvCxnSpPr>
          <p:spPr>
            <a:xfrm>
              <a:off x="6856163" y="1214463"/>
              <a:ext cx="2083200" cy="0"/>
            </a:xfrm>
            <a:prstGeom prst="straightConnector1">
              <a:avLst/>
            </a:prstGeom>
            <a:noFill/>
            <a:ln cap="flat" cmpd="sng" w="19050">
              <a:solidFill>
                <a:schemeClr val="lt2"/>
              </a:solidFill>
              <a:prstDash val="dot"/>
              <a:round/>
              <a:headEnd len="sm" w="sm" type="none"/>
              <a:tailEnd len="sm" w="sm" type="none"/>
            </a:ln>
          </p:spPr>
        </p:cxnSp>
      </p:grpSp>
      <p:sp>
        <p:nvSpPr>
          <p:cNvPr id="716" name="Google Shape;716;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0_1">
    <p:spTree>
      <p:nvGrpSpPr>
        <p:cNvPr id="717" name="Shape 717"/>
        <p:cNvGrpSpPr/>
        <p:nvPr/>
      </p:nvGrpSpPr>
      <p:grpSpPr>
        <a:xfrm>
          <a:off x="0" y="0"/>
          <a:ext cx="0" cy="0"/>
          <a:chOff x="0" y="0"/>
          <a:chExt cx="0" cy="0"/>
        </a:xfrm>
      </p:grpSpPr>
      <p:grpSp>
        <p:nvGrpSpPr>
          <p:cNvPr id="718" name="Google Shape;718;p16"/>
          <p:cNvGrpSpPr/>
          <p:nvPr/>
        </p:nvGrpSpPr>
        <p:grpSpPr>
          <a:xfrm>
            <a:off x="76247" y="76200"/>
            <a:ext cx="8991507" cy="4991092"/>
            <a:chOff x="76247" y="76200"/>
            <a:chExt cx="8991507" cy="4991092"/>
          </a:xfrm>
        </p:grpSpPr>
        <p:sp>
          <p:nvSpPr>
            <p:cNvPr id="719" name="Google Shape;719;p16"/>
            <p:cNvSpPr/>
            <p:nvPr/>
          </p:nvSpPr>
          <p:spPr>
            <a:xfrm>
              <a:off x="76272" y="76209"/>
              <a:ext cx="8991482" cy="4991083"/>
            </a:xfrm>
            <a:custGeom>
              <a:rect b="b" l="l" r="r" t="t"/>
              <a:pathLst>
                <a:path extrusionOk="0" h="49424" w="99972">
                  <a:moveTo>
                    <a:pt x="0" y="1"/>
                  </a:moveTo>
                  <a:lnTo>
                    <a:pt x="0" y="49424"/>
                  </a:lnTo>
                  <a:lnTo>
                    <a:pt x="99972" y="49424"/>
                  </a:lnTo>
                  <a:lnTo>
                    <a:pt x="99972" y="1"/>
                  </a:ln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0" name="Google Shape;720;p16"/>
            <p:cNvGrpSpPr/>
            <p:nvPr/>
          </p:nvGrpSpPr>
          <p:grpSpPr>
            <a:xfrm>
              <a:off x="76247" y="76200"/>
              <a:ext cx="8991482" cy="270554"/>
              <a:chOff x="495040" y="1057247"/>
              <a:chExt cx="8991482" cy="270554"/>
            </a:xfrm>
          </p:grpSpPr>
          <p:sp>
            <p:nvSpPr>
              <p:cNvPr id="721" name="Google Shape;721;p16"/>
              <p:cNvSpPr/>
              <p:nvPr/>
            </p:nvSpPr>
            <p:spPr>
              <a:xfrm flipH="1">
                <a:off x="495040" y="1057247"/>
                <a:ext cx="8991482" cy="270554"/>
              </a:xfrm>
              <a:custGeom>
                <a:rect b="b" l="l" r="r" t="t"/>
                <a:pathLst>
                  <a:path extrusionOk="0" h="9029" w="99972">
                    <a:moveTo>
                      <a:pt x="0" y="1"/>
                    </a:moveTo>
                    <a:lnTo>
                      <a:pt x="0" y="9028"/>
                    </a:lnTo>
                    <a:lnTo>
                      <a:pt x="99972" y="9028"/>
                    </a:lnTo>
                    <a:lnTo>
                      <a:pt x="99972" y="1"/>
                    </a:lnTo>
                    <a:close/>
                  </a:path>
                </a:pathLst>
              </a:custGeom>
              <a:solidFill>
                <a:schemeClr val="l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2" name="Google Shape;722;p16"/>
              <p:cNvGrpSpPr/>
              <p:nvPr/>
            </p:nvGrpSpPr>
            <p:grpSpPr>
              <a:xfrm flipH="1">
                <a:off x="559172" y="1122848"/>
                <a:ext cx="560767" cy="139276"/>
                <a:chOff x="4771000" y="1122848"/>
                <a:chExt cx="560767" cy="139276"/>
              </a:xfrm>
            </p:grpSpPr>
            <p:grpSp>
              <p:nvGrpSpPr>
                <p:cNvPr id="723" name="Google Shape;723;p16"/>
                <p:cNvGrpSpPr/>
                <p:nvPr/>
              </p:nvGrpSpPr>
              <p:grpSpPr>
                <a:xfrm>
                  <a:off x="5192567" y="1122848"/>
                  <a:ext cx="139200" cy="139200"/>
                  <a:chOff x="5192567" y="1122848"/>
                  <a:chExt cx="139200" cy="139200"/>
                </a:xfrm>
              </p:grpSpPr>
              <p:sp>
                <p:nvSpPr>
                  <p:cNvPr id="724" name="Google Shape;724;p16"/>
                  <p:cNvSpPr/>
                  <p:nvPr/>
                </p:nvSpPr>
                <p:spPr>
                  <a:xfrm>
                    <a:off x="5192567" y="1122848"/>
                    <a:ext cx="139200" cy="1392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6"/>
                  <p:cNvSpPr/>
                  <p:nvPr/>
                </p:nvSpPr>
                <p:spPr>
                  <a:xfrm rot="5400000">
                    <a:off x="5234842" y="1164441"/>
                    <a:ext cx="54682" cy="54682"/>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6"/>
                  <p:cNvSpPr/>
                  <p:nvPr/>
                </p:nvSpPr>
                <p:spPr>
                  <a:xfrm rot="5400000">
                    <a:off x="5234842" y="1164441"/>
                    <a:ext cx="54682" cy="54682"/>
                  </a:xfrm>
                  <a:custGeom>
                    <a:rect b="b" l="l" r="r" t="t"/>
                    <a:pathLst>
                      <a:path extrusionOk="0" fill="none" h="1825" w="1825">
                        <a:moveTo>
                          <a:pt x="1" y="0"/>
                        </a:moveTo>
                        <a:lnTo>
                          <a:pt x="1824"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7" name="Google Shape;727;p16"/>
                <p:cNvGrpSpPr/>
                <p:nvPr/>
              </p:nvGrpSpPr>
              <p:grpSpPr>
                <a:xfrm>
                  <a:off x="4771000" y="1122849"/>
                  <a:ext cx="139200" cy="139200"/>
                  <a:chOff x="5192500" y="1122925"/>
                  <a:chExt cx="139200" cy="139200"/>
                </a:xfrm>
              </p:grpSpPr>
              <p:sp>
                <p:nvSpPr>
                  <p:cNvPr id="728" name="Google Shape;728;p16"/>
                  <p:cNvSpPr/>
                  <p:nvPr/>
                </p:nvSpPr>
                <p:spPr>
                  <a:xfrm>
                    <a:off x="5192500" y="1122925"/>
                    <a:ext cx="139200" cy="1392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6"/>
                  <p:cNvSpPr/>
                  <p:nvPr/>
                </p:nvSpPr>
                <p:spPr>
                  <a:xfrm rot="2700000">
                    <a:off x="5234299" y="1164701"/>
                    <a:ext cx="54684" cy="54684"/>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0" name="Google Shape;730;p16"/>
                <p:cNvGrpSpPr/>
                <p:nvPr/>
              </p:nvGrpSpPr>
              <p:grpSpPr>
                <a:xfrm>
                  <a:off x="4981783" y="1122924"/>
                  <a:ext cx="139200" cy="139200"/>
                  <a:chOff x="4981783" y="1122924"/>
                  <a:chExt cx="139200" cy="139200"/>
                </a:xfrm>
              </p:grpSpPr>
              <p:sp>
                <p:nvSpPr>
                  <p:cNvPr id="731" name="Google Shape;731;p16"/>
                  <p:cNvSpPr/>
                  <p:nvPr/>
                </p:nvSpPr>
                <p:spPr>
                  <a:xfrm>
                    <a:off x="4981783" y="1122924"/>
                    <a:ext cx="139200" cy="1392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6"/>
                  <p:cNvSpPr/>
                  <p:nvPr/>
                </p:nvSpPr>
                <p:spPr>
                  <a:xfrm>
                    <a:off x="5026333" y="1167474"/>
                    <a:ext cx="50100" cy="50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
        <p:nvSpPr>
          <p:cNvPr id="733" name="Google Shape;733;p16"/>
          <p:cNvSpPr txBox="1"/>
          <p:nvPr>
            <p:ph type="title"/>
          </p:nvPr>
        </p:nvSpPr>
        <p:spPr>
          <a:xfrm>
            <a:off x="617550" y="556400"/>
            <a:ext cx="5883900" cy="592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3200"/>
              <a:buNone/>
              <a:defRPr sz="3200"/>
            </a:lvl1pPr>
            <a:lvl2pPr lvl="1"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grpSp>
        <p:nvGrpSpPr>
          <p:cNvPr id="734" name="Google Shape;734;p16"/>
          <p:cNvGrpSpPr/>
          <p:nvPr/>
        </p:nvGrpSpPr>
        <p:grpSpPr>
          <a:xfrm>
            <a:off x="7121857" y="496167"/>
            <a:ext cx="1805580" cy="588003"/>
            <a:chOff x="7121857" y="496167"/>
            <a:chExt cx="1805580" cy="588003"/>
          </a:xfrm>
        </p:grpSpPr>
        <p:grpSp>
          <p:nvGrpSpPr>
            <p:cNvPr id="735" name="Google Shape;735;p16"/>
            <p:cNvGrpSpPr/>
            <p:nvPr/>
          </p:nvGrpSpPr>
          <p:grpSpPr>
            <a:xfrm>
              <a:off x="7611021" y="496167"/>
              <a:ext cx="1316416" cy="588003"/>
              <a:chOff x="7611021" y="496167"/>
              <a:chExt cx="1316416" cy="588003"/>
            </a:xfrm>
          </p:grpSpPr>
          <p:sp>
            <p:nvSpPr>
              <p:cNvPr id="736" name="Google Shape;736;p16"/>
              <p:cNvSpPr/>
              <p:nvPr/>
            </p:nvSpPr>
            <p:spPr>
              <a:xfrm rot="-5400000">
                <a:off x="7610489" y="537402"/>
                <a:ext cx="81407" cy="37"/>
              </a:xfrm>
              <a:custGeom>
                <a:rect b="b" l="l" r="r" t="t"/>
                <a:pathLst>
                  <a:path extrusionOk="0" fill="none" h="1" w="2220">
                    <a:moveTo>
                      <a:pt x="2219" y="0"/>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16"/>
              <p:cNvSpPr/>
              <p:nvPr/>
            </p:nvSpPr>
            <p:spPr>
              <a:xfrm>
                <a:off x="7651175" y="496717"/>
                <a:ext cx="0" cy="80307"/>
              </a:xfrm>
              <a:custGeom>
                <a:rect b="b" l="l" r="r" t="t"/>
                <a:pathLst>
                  <a:path extrusionOk="0" fill="none" h="2190" w="120000">
                    <a:moveTo>
                      <a:pt x="0" y="2189"/>
                    </a:moveTo>
                    <a:lnTo>
                      <a:pt x="0"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6"/>
              <p:cNvSpPr/>
              <p:nvPr/>
            </p:nvSpPr>
            <p:spPr>
              <a:xfrm rot="-5400000">
                <a:off x="7857902" y="537402"/>
                <a:ext cx="81407" cy="37"/>
              </a:xfrm>
              <a:custGeom>
                <a:rect b="b" l="l" r="r" t="t"/>
                <a:pathLst>
                  <a:path extrusionOk="0" fill="none" h="1" w="2220">
                    <a:moveTo>
                      <a:pt x="2219" y="1"/>
                    </a:moveTo>
                    <a:lnTo>
                      <a:pt x="0"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6"/>
              <p:cNvSpPr/>
              <p:nvPr/>
            </p:nvSpPr>
            <p:spPr>
              <a:xfrm>
                <a:off x="7898074" y="496167"/>
                <a:ext cx="0" cy="81407"/>
              </a:xfrm>
              <a:custGeom>
                <a:rect b="b" l="l" r="r" t="t"/>
                <a:pathLst>
                  <a:path extrusionOk="0" fill="none" h="2220" w="120000">
                    <a:moveTo>
                      <a:pt x="0" y="2219"/>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6"/>
              <p:cNvSpPr/>
              <p:nvPr/>
            </p:nvSpPr>
            <p:spPr>
              <a:xfrm rot="-5400000">
                <a:off x="8104251" y="537402"/>
                <a:ext cx="81407" cy="37"/>
              </a:xfrm>
              <a:custGeom>
                <a:rect b="b" l="l" r="r" t="t"/>
                <a:pathLst>
                  <a:path extrusionOk="0" fill="none" h="1" w="2220">
                    <a:moveTo>
                      <a:pt x="2219" y="0"/>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6"/>
              <p:cNvSpPr/>
              <p:nvPr/>
            </p:nvSpPr>
            <p:spPr>
              <a:xfrm>
                <a:off x="8145523" y="496167"/>
                <a:ext cx="0" cy="81407"/>
              </a:xfrm>
              <a:custGeom>
                <a:rect b="b" l="l" r="r" t="t"/>
                <a:pathLst>
                  <a:path extrusionOk="0" fill="none" h="2220" w="120000">
                    <a:moveTo>
                      <a:pt x="0" y="2219"/>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6"/>
              <p:cNvSpPr/>
              <p:nvPr/>
            </p:nvSpPr>
            <p:spPr>
              <a:xfrm rot="-5400000">
                <a:off x="8351700" y="537402"/>
                <a:ext cx="81407" cy="37"/>
              </a:xfrm>
              <a:custGeom>
                <a:rect b="b" l="l" r="r" t="t"/>
                <a:pathLst>
                  <a:path extrusionOk="0" fill="none" h="1" w="2220">
                    <a:moveTo>
                      <a:pt x="2219" y="0"/>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16"/>
              <p:cNvSpPr/>
              <p:nvPr/>
            </p:nvSpPr>
            <p:spPr>
              <a:xfrm>
                <a:off x="8392386" y="496717"/>
                <a:ext cx="0" cy="80307"/>
              </a:xfrm>
              <a:custGeom>
                <a:rect b="b" l="l" r="r" t="t"/>
                <a:pathLst>
                  <a:path extrusionOk="0" fill="none" h="2190" w="120000">
                    <a:moveTo>
                      <a:pt x="0" y="2189"/>
                    </a:moveTo>
                    <a:lnTo>
                      <a:pt x="0"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6"/>
              <p:cNvSpPr/>
              <p:nvPr/>
            </p:nvSpPr>
            <p:spPr>
              <a:xfrm rot="-5400000">
                <a:off x="8599149" y="537402"/>
                <a:ext cx="81407" cy="37"/>
              </a:xfrm>
              <a:custGeom>
                <a:rect b="b" l="l" r="r" t="t"/>
                <a:pathLst>
                  <a:path extrusionOk="0" fill="none" h="1" w="2220">
                    <a:moveTo>
                      <a:pt x="2219" y="0"/>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6"/>
              <p:cNvSpPr/>
              <p:nvPr/>
            </p:nvSpPr>
            <p:spPr>
              <a:xfrm>
                <a:off x="8639285" y="496167"/>
                <a:ext cx="0" cy="81407"/>
              </a:xfrm>
              <a:custGeom>
                <a:rect b="b" l="l" r="r" t="t"/>
                <a:pathLst>
                  <a:path extrusionOk="0" fill="none" h="2220" w="120000">
                    <a:moveTo>
                      <a:pt x="0" y="2219"/>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6"/>
              <p:cNvSpPr/>
              <p:nvPr/>
            </p:nvSpPr>
            <p:spPr>
              <a:xfrm rot="-5400000">
                <a:off x="8845462" y="537402"/>
                <a:ext cx="81407" cy="37"/>
              </a:xfrm>
              <a:custGeom>
                <a:rect b="b" l="l" r="r" t="t"/>
                <a:pathLst>
                  <a:path extrusionOk="0" fill="none" h="1" w="2220">
                    <a:moveTo>
                      <a:pt x="2219" y="0"/>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6"/>
              <p:cNvSpPr/>
              <p:nvPr/>
            </p:nvSpPr>
            <p:spPr>
              <a:xfrm>
                <a:off x="8886734" y="496167"/>
                <a:ext cx="0" cy="81407"/>
              </a:xfrm>
              <a:custGeom>
                <a:rect b="b" l="l" r="r" t="t"/>
                <a:pathLst>
                  <a:path extrusionOk="0" fill="none" h="2220" w="120000">
                    <a:moveTo>
                      <a:pt x="0" y="2219"/>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6"/>
              <p:cNvSpPr/>
              <p:nvPr/>
            </p:nvSpPr>
            <p:spPr>
              <a:xfrm rot="-5400000">
                <a:off x="7610489" y="790425"/>
                <a:ext cx="81407" cy="37"/>
              </a:xfrm>
              <a:custGeom>
                <a:rect b="b" l="l" r="r" t="t"/>
                <a:pathLst>
                  <a:path extrusionOk="0" fill="none" h="1" w="2220">
                    <a:moveTo>
                      <a:pt x="2219"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6"/>
              <p:cNvSpPr/>
              <p:nvPr/>
            </p:nvSpPr>
            <p:spPr>
              <a:xfrm rot="-5400000">
                <a:off x="7651156" y="749721"/>
                <a:ext cx="37" cy="80307"/>
              </a:xfrm>
              <a:custGeom>
                <a:rect b="b" l="l" r="r" t="t"/>
                <a:pathLst>
                  <a:path extrusionOk="0" fill="none" h="2190" w="1">
                    <a:moveTo>
                      <a:pt x="0" y="2189"/>
                    </a:moveTo>
                    <a:lnTo>
                      <a:pt x="0"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16"/>
              <p:cNvSpPr/>
              <p:nvPr/>
            </p:nvSpPr>
            <p:spPr>
              <a:xfrm rot="-5400000">
                <a:off x="7857902" y="790425"/>
                <a:ext cx="81407" cy="37"/>
              </a:xfrm>
              <a:custGeom>
                <a:rect b="b" l="l" r="r" t="t"/>
                <a:pathLst>
                  <a:path extrusionOk="0" fill="none" h="1" w="2220">
                    <a:moveTo>
                      <a:pt x="2219" y="1"/>
                    </a:moveTo>
                    <a:lnTo>
                      <a:pt x="1"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16"/>
              <p:cNvSpPr/>
              <p:nvPr/>
            </p:nvSpPr>
            <p:spPr>
              <a:xfrm rot="-5400000">
                <a:off x="7898056" y="749171"/>
                <a:ext cx="37" cy="81407"/>
              </a:xfrm>
              <a:custGeom>
                <a:rect b="b" l="l" r="r" t="t"/>
                <a:pathLst>
                  <a:path extrusionOk="0" fill="none" h="2220" w="1">
                    <a:moveTo>
                      <a:pt x="0" y="2219"/>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16"/>
              <p:cNvSpPr/>
              <p:nvPr/>
            </p:nvSpPr>
            <p:spPr>
              <a:xfrm rot="-5400000">
                <a:off x="8104251" y="790425"/>
                <a:ext cx="81407" cy="37"/>
              </a:xfrm>
              <a:custGeom>
                <a:rect b="b" l="l" r="r" t="t"/>
                <a:pathLst>
                  <a:path extrusionOk="0" fill="none" h="1" w="2220">
                    <a:moveTo>
                      <a:pt x="2219"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16"/>
              <p:cNvSpPr/>
              <p:nvPr/>
            </p:nvSpPr>
            <p:spPr>
              <a:xfrm rot="-5400000">
                <a:off x="8145505" y="749171"/>
                <a:ext cx="37" cy="81407"/>
              </a:xfrm>
              <a:custGeom>
                <a:rect b="b" l="l" r="r" t="t"/>
                <a:pathLst>
                  <a:path extrusionOk="0" fill="none" h="2220" w="1">
                    <a:moveTo>
                      <a:pt x="0" y="2219"/>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16"/>
              <p:cNvSpPr/>
              <p:nvPr/>
            </p:nvSpPr>
            <p:spPr>
              <a:xfrm rot="-5400000">
                <a:off x="8351700" y="790425"/>
                <a:ext cx="81407" cy="37"/>
              </a:xfrm>
              <a:custGeom>
                <a:rect b="b" l="l" r="r" t="t"/>
                <a:pathLst>
                  <a:path extrusionOk="0" fill="none" h="1" w="2220">
                    <a:moveTo>
                      <a:pt x="2219"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6"/>
              <p:cNvSpPr/>
              <p:nvPr/>
            </p:nvSpPr>
            <p:spPr>
              <a:xfrm rot="-5400000">
                <a:off x="8392367" y="749721"/>
                <a:ext cx="37" cy="80307"/>
              </a:xfrm>
              <a:custGeom>
                <a:rect b="b" l="l" r="r" t="t"/>
                <a:pathLst>
                  <a:path extrusionOk="0" fill="none" h="2190" w="1">
                    <a:moveTo>
                      <a:pt x="0" y="2189"/>
                    </a:moveTo>
                    <a:lnTo>
                      <a:pt x="0"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6"/>
              <p:cNvSpPr/>
              <p:nvPr/>
            </p:nvSpPr>
            <p:spPr>
              <a:xfrm rot="-5400000">
                <a:off x="8599149" y="790425"/>
                <a:ext cx="81407" cy="37"/>
              </a:xfrm>
              <a:custGeom>
                <a:rect b="b" l="l" r="r" t="t"/>
                <a:pathLst>
                  <a:path extrusionOk="0" fill="none" h="1" w="2220">
                    <a:moveTo>
                      <a:pt x="2219"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16"/>
              <p:cNvSpPr/>
              <p:nvPr/>
            </p:nvSpPr>
            <p:spPr>
              <a:xfrm rot="-5400000">
                <a:off x="8639266" y="749171"/>
                <a:ext cx="37" cy="81407"/>
              </a:xfrm>
              <a:custGeom>
                <a:rect b="b" l="l" r="r" t="t"/>
                <a:pathLst>
                  <a:path extrusionOk="0" fill="none" h="2220" w="1">
                    <a:moveTo>
                      <a:pt x="0" y="2219"/>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16"/>
              <p:cNvSpPr/>
              <p:nvPr/>
            </p:nvSpPr>
            <p:spPr>
              <a:xfrm rot="-5400000">
                <a:off x="8845462" y="790425"/>
                <a:ext cx="81407" cy="37"/>
              </a:xfrm>
              <a:custGeom>
                <a:rect b="b" l="l" r="r" t="t"/>
                <a:pathLst>
                  <a:path extrusionOk="0" fill="none" h="1" w="2220">
                    <a:moveTo>
                      <a:pt x="2219"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16"/>
              <p:cNvSpPr/>
              <p:nvPr/>
            </p:nvSpPr>
            <p:spPr>
              <a:xfrm rot="-5400000">
                <a:off x="8886715" y="749171"/>
                <a:ext cx="37" cy="81407"/>
              </a:xfrm>
              <a:custGeom>
                <a:rect b="b" l="l" r="r" t="t"/>
                <a:pathLst>
                  <a:path extrusionOk="0" fill="none" h="2220" w="1">
                    <a:moveTo>
                      <a:pt x="0" y="2219"/>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6"/>
              <p:cNvSpPr/>
              <p:nvPr/>
            </p:nvSpPr>
            <p:spPr>
              <a:xfrm rot="-5400000">
                <a:off x="7610489" y="1043448"/>
                <a:ext cx="81407" cy="37"/>
              </a:xfrm>
              <a:custGeom>
                <a:rect b="b" l="l" r="r" t="t"/>
                <a:pathLst>
                  <a:path extrusionOk="0" fill="none" h="1" w="2220">
                    <a:moveTo>
                      <a:pt x="2220"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6"/>
              <p:cNvSpPr/>
              <p:nvPr/>
            </p:nvSpPr>
            <p:spPr>
              <a:xfrm rot="-5400000">
                <a:off x="7651156" y="1003881"/>
                <a:ext cx="37" cy="80307"/>
              </a:xfrm>
              <a:custGeom>
                <a:rect b="b" l="l" r="r" t="t"/>
                <a:pathLst>
                  <a:path extrusionOk="0" fill="none" h="2190" w="1">
                    <a:moveTo>
                      <a:pt x="1" y="2189"/>
                    </a:moveTo>
                    <a:lnTo>
                      <a:pt x="1"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16"/>
              <p:cNvSpPr/>
              <p:nvPr/>
            </p:nvSpPr>
            <p:spPr>
              <a:xfrm rot="-5400000">
                <a:off x="7857902" y="1043448"/>
                <a:ext cx="81407" cy="37"/>
              </a:xfrm>
              <a:custGeom>
                <a:rect b="b" l="l" r="r" t="t"/>
                <a:pathLst>
                  <a:path extrusionOk="0" fill="none" h="1" w="2220">
                    <a:moveTo>
                      <a:pt x="2220" y="1"/>
                    </a:moveTo>
                    <a:lnTo>
                      <a:pt x="1"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16"/>
              <p:cNvSpPr/>
              <p:nvPr/>
            </p:nvSpPr>
            <p:spPr>
              <a:xfrm rot="-5400000">
                <a:off x="7898056" y="1003331"/>
                <a:ext cx="37" cy="81407"/>
              </a:xfrm>
              <a:custGeom>
                <a:rect b="b" l="l" r="r" t="t"/>
                <a:pathLst>
                  <a:path extrusionOk="0" fill="none" h="2220" w="1">
                    <a:moveTo>
                      <a:pt x="1" y="2219"/>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16"/>
              <p:cNvSpPr/>
              <p:nvPr/>
            </p:nvSpPr>
            <p:spPr>
              <a:xfrm rot="-5400000">
                <a:off x="8104251" y="1043448"/>
                <a:ext cx="81407" cy="37"/>
              </a:xfrm>
              <a:custGeom>
                <a:rect b="b" l="l" r="r" t="t"/>
                <a:pathLst>
                  <a:path extrusionOk="0" fill="none" h="1" w="2220">
                    <a:moveTo>
                      <a:pt x="2220"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16"/>
              <p:cNvSpPr/>
              <p:nvPr/>
            </p:nvSpPr>
            <p:spPr>
              <a:xfrm rot="-5400000">
                <a:off x="8145505" y="1003331"/>
                <a:ext cx="37" cy="81407"/>
              </a:xfrm>
              <a:custGeom>
                <a:rect b="b" l="l" r="r" t="t"/>
                <a:pathLst>
                  <a:path extrusionOk="0" fill="none" h="2220" w="1">
                    <a:moveTo>
                      <a:pt x="1" y="2219"/>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16"/>
              <p:cNvSpPr/>
              <p:nvPr/>
            </p:nvSpPr>
            <p:spPr>
              <a:xfrm rot="-5400000">
                <a:off x="8351700" y="1043448"/>
                <a:ext cx="81407" cy="37"/>
              </a:xfrm>
              <a:custGeom>
                <a:rect b="b" l="l" r="r" t="t"/>
                <a:pathLst>
                  <a:path extrusionOk="0" fill="none" h="1" w="2220">
                    <a:moveTo>
                      <a:pt x="2220"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16"/>
              <p:cNvSpPr/>
              <p:nvPr/>
            </p:nvSpPr>
            <p:spPr>
              <a:xfrm rot="-5400000">
                <a:off x="8392367" y="1003881"/>
                <a:ext cx="37" cy="80307"/>
              </a:xfrm>
              <a:custGeom>
                <a:rect b="b" l="l" r="r" t="t"/>
                <a:pathLst>
                  <a:path extrusionOk="0" fill="none" h="2190" w="1">
                    <a:moveTo>
                      <a:pt x="1" y="2189"/>
                    </a:moveTo>
                    <a:lnTo>
                      <a:pt x="1"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16"/>
              <p:cNvSpPr/>
              <p:nvPr/>
            </p:nvSpPr>
            <p:spPr>
              <a:xfrm rot="-5400000">
                <a:off x="8599149" y="1043448"/>
                <a:ext cx="81407" cy="37"/>
              </a:xfrm>
              <a:custGeom>
                <a:rect b="b" l="l" r="r" t="t"/>
                <a:pathLst>
                  <a:path extrusionOk="0" fill="none" h="1" w="2220">
                    <a:moveTo>
                      <a:pt x="2220"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16"/>
              <p:cNvSpPr/>
              <p:nvPr/>
            </p:nvSpPr>
            <p:spPr>
              <a:xfrm rot="-5400000">
                <a:off x="8639266" y="1003331"/>
                <a:ext cx="37" cy="81407"/>
              </a:xfrm>
              <a:custGeom>
                <a:rect b="b" l="l" r="r" t="t"/>
                <a:pathLst>
                  <a:path extrusionOk="0" fill="none" h="2220" w="1">
                    <a:moveTo>
                      <a:pt x="1" y="2219"/>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16"/>
              <p:cNvSpPr/>
              <p:nvPr/>
            </p:nvSpPr>
            <p:spPr>
              <a:xfrm rot="-5400000">
                <a:off x="8845462" y="1043448"/>
                <a:ext cx="81407" cy="37"/>
              </a:xfrm>
              <a:custGeom>
                <a:rect b="b" l="l" r="r" t="t"/>
                <a:pathLst>
                  <a:path extrusionOk="0" fill="none" h="1" w="2220">
                    <a:moveTo>
                      <a:pt x="2220"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16"/>
              <p:cNvSpPr/>
              <p:nvPr/>
            </p:nvSpPr>
            <p:spPr>
              <a:xfrm rot="-5400000">
                <a:off x="8886715" y="1003331"/>
                <a:ext cx="37" cy="81407"/>
              </a:xfrm>
              <a:custGeom>
                <a:rect b="b" l="l" r="r" t="t"/>
                <a:pathLst>
                  <a:path extrusionOk="0" fill="none" h="2220" w="1">
                    <a:moveTo>
                      <a:pt x="1" y="2219"/>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2" name="Google Shape;772;p16"/>
            <p:cNvGrpSpPr/>
            <p:nvPr/>
          </p:nvGrpSpPr>
          <p:grpSpPr>
            <a:xfrm>
              <a:off x="7121857" y="496167"/>
              <a:ext cx="327756" cy="588003"/>
              <a:chOff x="8352232" y="496167"/>
              <a:chExt cx="327756" cy="588003"/>
            </a:xfrm>
          </p:grpSpPr>
          <p:sp>
            <p:nvSpPr>
              <p:cNvPr id="773" name="Google Shape;773;p16"/>
              <p:cNvSpPr/>
              <p:nvPr/>
            </p:nvSpPr>
            <p:spPr>
              <a:xfrm rot="-5400000">
                <a:off x="8351700" y="537402"/>
                <a:ext cx="81407" cy="37"/>
              </a:xfrm>
              <a:custGeom>
                <a:rect b="b" l="l" r="r" t="t"/>
                <a:pathLst>
                  <a:path extrusionOk="0" fill="none" h="1" w="2220">
                    <a:moveTo>
                      <a:pt x="2219" y="0"/>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16"/>
              <p:cNvSpPr/>
              <p:nvPr/>
            </p:nvSpPr>
            <p:spPr>
              <a:xfrm>
                <a:off x="8392386" y="496717"/>
                <a:ext cx="0" cy="80307"/>
              </a:xfrm>
              <a:custGeom>
                <a:rect b="b" l="l" r="r" t="t"/>
                <a:pathLst>
                  <a:path extrusionOk="0" fill="none" h="2190" w="120000">
                    <a:moveTo>
                      <a:pt x="0" y="2189"/>
                    </a:moveTo>
                    <a:lnTo>
                      <a:pt x="0"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16"/>
              <p:cNvSpPr/>
              <p:nvPr/>
            </p:nvSpPr>
            <p:spPr>
              <a:xfrm rot="-5400000">
                <a:off x="8599149" y="537402"/>
                <a:ext cx="81407" cy="37"/>
              </a:xfrm>
              <a:custGeom>
                <a:rect b="b" l="l" r="r" t="t"/>
                <a:pathLst>
                  <a:path extrusionOk="0" fill="none" h="1" w="2220">
                    <a:moveTo>
                      <a:pt x="2219" y="0"/>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16"/>
              <p:cNvSpPr/>
              <p:nvPr/>
            </p:nvSpPr>
            <p:spPr>
              <a:xfrm>
                <a:off x="8639285" y="496167"/>
                <a:ext cx="0" cy="81407"/>
              </a:xfrm>
              <a:custGeom>
                <a:rect b="b" l="l" r="r" t="t"/>
                <a:pathLst>
                  <a:path extrusionOk="0" fill="none" h="2220" w="120000">
                    <a:moveTo>
                      <a:pt x="0" y="2219"/>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16"/>
              <p:cNvSpPr/>
              <p:nvPr/>
            </p:nvSpPr>
            <p:spPr>
              <a:xfrm rot="-5400000">
                <a:off x="8351700" y="790425"/>
                <a:ext cx="81407" cy="37"/>
              </a:xfrm>
              <a:custGeom>
                <a:rect b="b" l="l" r="r" t="t"/>
                <a:pathLst>
                  <a:path extrusionOk="0" fill="none" h="1" w="2220">
                    <a:moveTo>
                      <a:pt x="2219"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16"/>
              <p:cNvSpPr/>
              <p:nvPr/>
            </p:nvSpPr>
            <p:spPr>
              <a:xfrm rot="-5400000">
                <a:off x="8392367" y="749721"/>
                <a:ext cx="37" cy="80307"/>
              </a:xfrm>
              <a:custGeom>
                <a:rect b="b" l="l" r="r" t="t"/>
                <a:pathLst>
                  <a:path extrusionOk="0" fill="none" h="2190" w="1">
                    <a:moveTo>
                      <a:pt x="0" y="2189"/>
                    </a:moveTo>
                    <a:lnTo>
                      <a:pt x="0"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16"/>
              <p:cNvSpPr/>
              <p:nvPr/>
            </p:nvSpPr>
            <p:spPr>
              <a:xfrm rot="-5400000">
                <a:off x="8599149" y="790425"/>
                <a:ext cx="81407" cy="37"/>
              </a:xfrm>
              <a:custGeom>
                <a:rect b="b" l="l" r="r" t="t"/>
                <a:pathLst>
                  <a:path extrusionOk="0" fill="none" h="1" w="2220">
                    <a:moveTo>
                      <a:pt x="2219"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16"/>
              <p:cNvSpPr/>
              <p:nvPr/>
            </p:nvSpPr>
            <p:spPr>
              <a:xfrm rot="-5400000">
                <a:off x="8639266" y="749171"/>
                <a:ext cx="37" cy="81407"/>
              </a:xfrm>
              <a:custGeom>
                <a:rect b="b" l="l" r="r" t="t"/>
                <a:pathLst>
                  <a:path extrusionOk="0" fill="none" h="2220" w="1">
                    <a:moveTo>
                      <a:pt x="0" y="2219"/>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16"/>
              <p:cNvSpPr/>
              <p:nvPr/>
            </p:nvSpPr>
            <p:spPr>
              <a:xfrm rot="-5400000">
                <a:off x="8351700" y="1043448"/>
                <a:ext cx="81407" cy="37"/>
              </a:xfrm>
              <a:custGeom>
                <a:rect b="b" l="l" r="r" t="t"/>
                <a:pathLst>
                  <a:path extrusionOk="0" fill="none" h="1" w="2220">
                    <a:moveTo>
                      <a:pt x="2220"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16"/>
              <p:cNvSpPr/>
              <p:nvPr/>
            </p:nvSpPr>
            <p:spPr>
              <a:xfrm rot="-5400000">
                <a:off x="8392367" y="1003881"/>
                <a:ext cx="37" cy="80307"/>
              </a:xfrm>
              <a:custGeom>
                <a:rect b="b" l="l" r="r" t="t"/>
                <a:pathLst>
                  <a:path extrusionOk="0" fill="none" h="2190" w="1">
                    <a:moveTo>
                      <a:pt x="1" y="2189"/>
                    </a:moveTo>
                    <a:lnTo>
                      <a:pt x="1"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16"/>
              <p:cNvSpPr/>
              <p:nvPr/>
            </p:nvSpPr>
            <p:spPr>
              <a:xfrm rot="-5400000">
                <a:off x="8599149" y="1043448"/>
                <a:ext cx="81407" cy="37"/>
              </a:xfrm>
              <a:custGeom>
                <a:rect b="b" l="l" r="r" t="t"/>
                <a:pathLst>
                  <a:path extrusionOk="0" fill="none" h="1" w="2220">
                    <a:moveTo>
                      <a:pt x="2220"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16"/>
              <p:cNvSpPr/>
              <p:nvPr/>
            </p:nvSpPr>
            <p:spPr>
              <a:xfrm rot="-5400000">
                <a:off x="8639266" y="1003331"/>
                <a:ext cx="37" cy="81407"/>
              </a:xfrm>
              <a:custGeom>
                <a:rect b="b" l="l" r="r" t="t"/>
                <a:pathLst>
                  <a:path extrusionOk="0" fill="none" h="2220" w="1">
                    <a:moveTo>
                      <a:pt x="1" y="2219"/>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85" name="Google Shape;785;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
    <p:spTree>
      <p:nvGrpSpPr>
        <p:cNvPr id="786" name="Shape 786"/>
        <p:cNvGrpSpPr/>
        <p:nvPr/>
      </p:nvGrpSpPr>
      <p:grpSpPr>
        <a:xfrm>
          <a:off x="0" y="0"/>
          <a:ext cx="0" cy="0"/>
          <a:chOff x="0" y="0"/>
          <a:chExt cx="0" cy="0"/>
        </a:xfrm>
      </p:grpSpPr>
      <p:sp>
        <p:nvSpPr>
          <p:cNvPr id="787" name="Google Shape;787;p17"/>
          <p:cNvSpPr txBox="1"/>
          <p:nvPr>
            <p:ph type="title"/>
          </p:nvPr>
        </p:nvSpPr>
        <p:spPr>
          <a:xfrm>
            <a:off x="1686652" y="1768239"/>
            <a:ext cx="2037300" cy="745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5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788" name="Google Shape;788;p17"/>
          <p:cNvSpPr txBox="1"/>
          <p:nvPr>
            <p:ph idx="1" type="subTitle"/>
          </p:nvPr>
        </p:nvSpPr>
        <p:spPr>
          <a:xfrm>
            <a:off x="1686652" y="2487737"/>
            <a:ext cx="2037300" cy="110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789" name="Google Shape;789;p17"/>
          <p:cNvSpPr txBox="1"/>
          <p:nvPr>
            <p:ph idx="2" type="title"/>
          </p:nvPr>
        </p:nvSpPr>
        <p:spPr>
          <a:xfrm>
            <a:off x="4455689" y="1214993"/>
            <a:ext cx="2938800" cy="745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5000"/>
              <a:buNone/>
              <a:defRPr sz="5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790" name="Google Shape;790;p17"/>
          <p:cNvSpPr txBox="1"/>
          <p:nvPr>
            <p:ph idx="3" type="subTitle"/>
          </p:nvPr>
        </p:nvSpPr>
        <p:spPr>
          <a:xfrm>
            <a:off x="4455689" y="2005715"/>
            <a:ext cx="2938800" cy="43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791" name="Google Shape;791;p17"/>
          <p:cNvSpPr txBox="1"/>
          <p:nvPr>
            <p:ph idx="4" type="title"/>
          </p:nvPr>
        </p:nvSpPr>
        <p:spPr>
          <a:xfrm>
            <a:off x="4455689" y="3090806"/>
            <a:ext cx="2938800" cy="745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5000"/>
              <a:buNone/>
              <a:defRPr sz="5000"/>
            </a:lvl1pPr>
            <a:lvl2pPr lvl="1" algn="ctr">
              <a:lnSpc>
                <a:spcPct val="100000"/>
              </a:lnSpc>
              <a:spcBef>
                <a:spcPts val="0"/>
              </a:spcBef>
              <a:spcAft>
                <a:spcPts val="0"/>
              </a:spcAft>
              <a:buClr>
                <a:schemeClr val="accent4"/>
              </a:buClr>
              <a:buSzPts val="5000"/>
              <a:buNone/>
              <a:defRPr sz="5000">
                <a:solidFill>
                  <a:schemeClr val="accent4"/>
                </a:solidFill>
              </a:defRPr>
            </a:lvl2pPr>
            <a:lvl3pPr lvl="2" algn="ctr">
              <a:lnSpc>
                <a:spcPct val="100000"/>
              </a:lnSpc>
              <a:spcBef>
                <a:spcPts val="0"/>
              </a:spcBef>
              <a:spcAft>
                <a:spcPts val="0"/>
              </a:spcAft>
              <a:buClr>
                <a:schemeClr val="accent4"/>
              </a:buClr>
              <a:buSzPts val="5000"/>
              <a:buNone/>
              <a:defRPr sz="5000">
                <a:solidFill>
                  <a:schemeClr val="accent4"/>
                </a:solidFill>
              </a:defRPr>
            </a:lvl3pPr>
            <a:lvl4pPr lvl="3" algn="ctr">
              <a:lnSpc>
                <a:spcPct val="100000"/>
              </a:lnSpc>
              <a:spcBef>
                <a:spcPts val="0"/>
              </a:spcBef>
              <a:spcAft>
                <a:spcPts val="0"/>
              </a:spcAft>
              <a:buClr>
                <a:schemeClr val="accent4"/>
              </a:buClr>
              <a:buSzPts val="5000"/>
              <a:buNone/>
              <a:defRPr sz="5000">
                <a:solidFill>
                  <a:schemeClr val="accent4"/>
                </a:solidFill>
              </a:defRPr>
            </a:lvl4pPr>
            <a:lvl5pPr lvl="4" algn="ctr">
              <a:lnSpc>
                <a:spcPct val="100000"/>
              </a:lnSpc>
              <a:spcBef>
                <a:spcPts val="0"/>
              </a:spcBef>
              <a:spcAft>
                <a:spcPts val="0"/>
              </a:spcAft>
              <a:buClr>
                <a:schemeClr val="accent4"/>
              </a:buClr>
              <a:buSzPts val="5000"/>
              <a:buNone/>
              <a:defRPr sz="5000">
                <a:solidFill>
                  <a:schemeClr val="accent4"/>
                </a:solidFill>
              </a:defRPr>
            </a:lvl5pPr>
            <a:lvl6pPr lvl="5" algn="ctr">
              <a:lnSpc>
                <a:spcPct val="100000"/>
              </a:lnSpc>
              <a:spcBef>
                <a:spcPts val="0"/>
              </a:spcBef>
              <a:spcAft>
                <a:spcPts val="0"/>
              </a:spcAft>
              <a:buClr>
                <a:schemeClr val="accent4"/>
              </a:buClr>
              <a:buSzPts val="5000"/>
              <a:buNone/>
              <a:defRPr sz="5000">
                <a:solidFill>
                  <a:schemeClr val="accent4"/>
                </a:solidFill>
              </a:defRPr>
            </a:lvl6pPr>
            <a:lvl7pPr lvl="6" algn="ctr">
              <a:lnSpc>
                <a:spcPct val="100000"/>
              </a:lnSpc>
              <a:spcBef>
                <a:spcPts val="0"/>
              </a:spcBef>
              <a:spcAft>
                <a:spcPts val="0"/>
              </a:spcAft>
              <a:buClr>
                <a:schemeClr val="accent4"/>
              </a:buClr>
              <a:buSzPts val="5000"/>
              <a:buNone/>
              <a:defRPr sz="5000">
                <a:solidFill>
                  <a:schemeClr val="accent4"/>
                </a:solidFill>
              </a:defRPr>
            </a:lvl7pPr>
            <a:lvl8pPr lvl="7" algn="ctr">
              <a:lnSpc>
                <a:spcPct val="100000"/>
              </a:lnSpc>
              <a:spcBef>
                <a:spcPts val="0"/>
              </a:spcBef>
              <a:spcAft>
                <a:spcPts val="0"/>
              </a:spcAft>
              <a:buClr>
                <a:schemeClr val="accent4"/>
              </a:buClr>
              <a:buSzPts val="5000"/>
              <a:buNone/>
              <a:defRPr sz="5000">
                <a:solidFill>
                  <a:schemeClr val="accent4"/>
                </a:solidFill>
              </a:defRPr>
            </a:lvl8pPr>
            <a:lvl9pPr lvl="8" algn="ctr">
              <a:lnSpc>
                <a:spcPct val="100000"/>
              </a:lnSpc>
              <a:spcBef>
                <a:spcPts val="0"/>
              </a:spcBef>
              <a:spcAft>
                <a:spcPts val="0"/>
              </a:spcAft>
              <a:buClr>
                <a:schemeClr val="accent4"/>
              </a:buClr>
              <a:buSzPts val="5000"/>
              <a:buNone/>
              <a:defRPr sz="5000">
                <a:solidFill>
                  <a:schemeClr val="accent4"/>
                </a:solidFill>
              </a:defRPr>
            </a:lvl9pPr>
          </a:lstStyle>
          <a:p/>
        </p:txBody>
      </p:sp>
      <p:sp>
        <p:nvSpPr>
          <p:cNvPr id="792" name="Google Shape;792;p17"/>
          <p:cNvSpPr txBox="1"/>
          <p:nvPr>
            <p:ph idx="5" type="subTitle"/>
          </p:nvPr>
        </p:nvSpPr>
        <p:spPr>
          <a:xfrm>
            <a:off x="4455689" y="3881528"/>
            <a:ext cx="2938800" cy="43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grpSp>
        <p:nvGrpSpPr>
          <p:cNvPr id="793" name="Google Shape;793;p17"/>
          <p:cNvGrpSpPr/>
          <p:nvPr/>
        </p:nvGrpSpPr>
        <p:grpSpPr>
          <a:xfrm>
            <a:off x="76247" y="76209"/>
            <a:ext cx="8991507" cy="4991083"/>
            <a:chOff x="-25" y="152400"/>
            <a:chExt cx="8991507" cy="4991083"/>
          </a:xfrm>
        </p:grpSpPr>
        <p:sp>
          <p:nvSpPr>
            <p:cNvPr id="794" name="Google Shape;794;p17"/>
            <p:cNvSpPr/>
            <p:nvPr/>
          </p:nvSpPr>
          <p:spPr>
            <a:xfrm>
              <a:off x="0" y="152400"/>
              <a:ext cx="8991482" cy="4991083"/>
            </a:xfrm>
            <a:custGeom>
              <a:rect b="b" l="l" r="r" t="t"/>
              <a:pathLst>
                <a:path extrusionOk="0" h="49424" w="99972">
                  <a:moveTo>
                    <a:pt x="0" y="1"/>
                  </a:moveTo>
                  <a:lnTo>
                    <a:pt x="0" y="49424"/>
                  </a:lnTo>
                  <a:lnTo>
                    <a:pt x="99972" y="49424"/>
                  </a:lnTo>
                  <a:lnTo>
                    <a:pt x="99972" y="1"/>
                  </a:ln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17"/>
            <p:cNvSpPr/>
            <p:nvPr/>
          </p:nvSpPr>
          <p:spPr>
            <a:xfrm>
              <a:off x="-25" y="152400"/>
              <a:ext cx="8991482" cy="270531"/>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96" name="Google Shape;796;p17"/>
            <p:cNvGrpSpPr/>
            <p:nvPr/>
          </p:nvGrpSpPr>
          <p:grpSpPr>
            <a:xfrm>
              <a:off x="8788026" y="217953"/>
              <a:ext cx="139356" cy="139356"/>
              <a:chOff x="3300229" y="786025"/>
              <a:chExt cx="116275" cy="116275"/>
            </a:xfrm>
          </p:grpSpPr>
          <p:sp>
            <p:nvSpPr>
              <p:cNvPr id="797" name="Google Shape;797;p17"/>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17"/>
              <p:cNvSpPr/>
              <p:nvPr/>
            </p:nvSpPr>
            <p:spPr>
              <a:xfrm>
                <a:off x="3335179" y="820975"/>
                <a:ext cx="45625" cy="45625"/>
              </a:xfrm>
              <a:custGeom>
                <a:rect b="b" l="l" r="r" t="t"/>
                <a:pathLst>
                  <a:path extrusionOk="0" fill="none" h="1825" w="1825">
                    <a:moveTo>
                      <a:pt x="1824" y="0"/>
                    </a:moveTo>
                    <a:lnTo>
                      <a:pt x="1"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17"/>
              <p:cNvSpPr/>
              <p:nvPr/>
            </p:nvSpPr>
            <p:spPr>
              <a:xfrm>
                <a:off x="3335179" y="820975"/>
                <a:ext cx="45625" cy="45625"/>
              </a:xfrm>
              <a:custGeom>
                <a:rect b="b" l="l" r="r" t="t"/>
                <a:pathLst>
                  <a:path extrusionOk="0" fill="none" h="1825" w="1825">
                    <a:moveTo>
                      <a:pt x="1" y="0"/>
                    </a:moveTo>
                    <a:lnTo>
                      <a:pt x="1824"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00" name="Google Shape;800;p17"/>
          <p:cNvGrpSpPr/>
          <p:nvPr/>
        </p:nvGrpSpPr>
        <p:grpSpPr>
          <a:xfrm>
            <a:off x="335534" y="539488"/>
            <a:ext cx="8479346" cy="4306532"/>
            <a:chOff x="335534" y="539488"/>
            <a:chExt cx="8479346" cy="4306532"/>
          </a:xfrm>
        </p:grpSpPr>
        <p:grpSp>
          <p:nvGrpSpPr>
            <p:cNvPr id="801" name="Google Shape;801;p17"/>
            <p:cNvGrpSpPr/>
            <p:nvPr/>
          </p:nvGrpSpPr>
          <p:grpSpPr>
            <a:xfrm>
              <a:off x="335650" y="4676791"/>
              <a:ext cx="6165855" cy="169229"/>
              <a:chOff x="6856163" y="1039133"/>
              <a:chExt cx="2083200" cy="175330"/>
            </a:xfrm>
          </p:grpSpPr>
          <p:cxnSp>
            <p:nvCxnSpPr>
              <p:cNvPr id="802" name="Google Shape;802;p17"/>
              <p:cNvCxnSpPr/>
              <p:nvPr/>
            </p:nvCxnSpPr>
            <p:spPr>
              <a:xfrm>
                <a:off x="6856163" y="1039133"/>
                <a:ext cx="2083200" cy="0"/>
              </a:xfrm>
              <a:prstGeom prst="straightConnector1">
                <a:avLst/>
              </a:prstGeom>
              <a:noFill/>
              <a:ln cap="flat" cmpd="sng" w="19050">
                <a:solidFill>
                  <a:schemeClr val="lt2"/>
                </a:solidFill>
                <a:prstDash val="dot"/>
                <a:round/>
                <a:headEnd len="sm" w="sm" type="none"/>
                <a:tailEnd len="sm" w="sm" type="none"/>
              </a:ln>
            </p:spPr>
          </p:cxnSp>
          <p:cxnSp>
            <p:nvCxnSpPr>
              <p:cNvPr id="803" name="Google Shape;803;p17"/>
              <p:cNvCxnSpPr/>
              <p:nvPr/>
            </p:nvCxnSpPr>
            <p:spPr>
              <a:xfrm>
                <a:off x="6856163" y="1214463"/>
                <a:ext cx="2083200" cy="0"/>
              </a:xfrm>
              <a:prstGeom prst="straightConnector1">
                <a:avLst/>
              </a:prstGeom>
              <a:noFill/>
              <a:ln cap="flat" cmpd="sng" w="19050">
                <a:solidFill>
                  <a:schemeClr val="lt2"/>
                </a:solidFill>
                <a:prstDash val="dot"/>
                <a:round/>
                <a:headEnd len="sm" w="sm" type="none"/>
                <a:tailEnd len="sm" w="sm" type="none"/>
              </a:ln>
            </p:spPr>
          </p:cxnSp>
        </p:grpSp>
        <p:grpSp>
          <p:nvGrpSpPr>
            <p:cNvPr id="804" name="Google Shape;804;p17"/>
            <p:cNvGrpSpPr/>
            <p:nvPr/>
          </p:nvGrpSpPr>
          <p:grpSpPr>
            <a:xfrm>
              <a:off x="335534" y="539488"/>
              <a:ext cx="294834" cy="3970722"/>
              <a:chOff x="8114401" y="824790"/>
              <a:chExt cx="672677" cy="3484618"/>
            </a:xfrm>
          </p:grpSpPr>
          <p:sp>
            <p:nvSpPr>
              <p:cNvPr id="805" name="Google Shape;805;p17"/>
              <p:cNvSpPr/>
              <p:nvPr/>
            </p:nvSpPr>
            <p:spPr>
              <a:xfrm rot="-5400000">
                <a:off x="6708418" y="2230773"/>
                <a:ext cx="3484618" cy="672652"/>
              </a:xfrm>
              <a:custGeom>
                <a:rect b="b" l="l" r="r" t="t"/>
                <a:pathLst>
                  <a:path extrusionOk="0" h="9485" w="82525">
                    <a:moveTo>
                      <a:pt x="0" y="1"/>
                    </a:moveTo>
                    <a:lnTo>
                      <a:pt x="0" y="9484"/>
                    </a:lnTo>
                    <a:lnTo>
                      <a:pt x="82525" y="9484"/>
                    </a:lnTo>
                    <a:lnTo>
                      <a:pt x="82525" y="1"/>
                    </a:lnTo>
                    <a:close/>
                  </a:path>
                </a:pathLst>
              </a:custGeom>
              <a:solidFill>
                <a:schemeClr val="accent3"/>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17"/>
              <p:cNvSpPr/>
              <p:nvPr/>
            </p:nvSpPr>
            <p:spPr>
              <a:xfrm rot="-5400000">
                <a:off x="8387497" y="3909820"/>
                <a:ext cx="126509" cy="672652"/>
              </a:xfrm>
              <a:custGeom>
                <a:rect b="b" l="l" r="r" t="t"/>
                <a:pathLst>
                  <a:path extrusionOk="0" h="9485" w="3466">
                    <a:moveTo>
                      <a:pt x="0" y="1"/>
                    </a:moveTo>
                    <a:lnTo>
                      <a:pt x="0" y="9484"/>
                    </a:lnTo>
                    <a:lnTo>
                      <a:pt x="3466" y="9484"/>
                    </a:lnTo>
                    <a:lnTo>
                      <a:pt x="3466" y="1"/>
                    </a:lnTo>
                    <a:close/>
                  </a:path>
                </a:pathLst>
              </a:custGeom>
              <a:solidFill>
                <a:schemeClr val="lt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17"/>
              <p:cNvSpPr/>
              <p:nvPr/>
            </p:nvSpPr>
            <p:spPr>
              <a:xfrm rot="-5400000">
                <a:off x="8387497" y="3659693"/>
                <a:ext cx="126509" cy="672652"/>
              </a:xfrm>
              <a:custGeom>
                <a:rect b="b" l="l" r="r" t="t"/>
                <a:pathLst>
                  <a:path extrusionOk="0" h="9485" w="3466">
                    <a:moveTo>
                      <a:pt x="0" y="1"/>
                    </a:moveTo>
                    <a:lnTo>
                      <a:pt x="0" y="9484"/>
                    </a:lnTo>
                    <a:lnTo>
                      <a:pt x="3466" y="9484"/>
                    </a:lnTo>
                    <a:lnTo>
                      <a:pt x="3466" y="1"/>
                    </a:lnTo>
                    <a:close/>
                  </a:path>
                </a:pathLst>
              </a:custGeom>
              <a:solidFill>
                <a:schemeClr val="lt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17"/>
              <p:cNvSpPr/>
              <p:nvPr/>
            </p:nvSpPr>
            <p:spPr>
              <a:xfrm rot="-5400000">
                <a:off x="8387497" y="3409567"/>
                <a:ext cx="126509" cy="672652"/>
              </a:xfrm>
              <a:custGeom>
                <a:rect b="b" l="l" r="r" t="t"/>
                <a:pathLst>
                  <a:path extrusionOk="0" h="9485" w="3466">
                    <a:moveTo>
                      <a:pt x="0" y="1"/>
                    </a:moveTo>
                    <a:lnTo>
                      <a:pt x="0" y="9484"/>
                    </a:lnTo>
                    <a:lnTo>
                      <a:pt x="3465" y="9484"/>
                    </a:lnTo>
                    <a:lnTo>
                      <a:pt x="3465" y="1"/>
                    </a:lnTo>
                    <a:close/>
                  </a:path>
                </a:pathLst>
              </a:custGeom>
              <a:solidFill>
                <a:schemeClr val="lt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17"/>
              <p:cNvSpPr/>
              <p:nvPr/>
            </p:nvSpPr>
            <p:spPr>
              <a:xfrm rot="-5400000">
                <a:off x="8387497" y="3159440"/>
                <a:ext cx="126509" cy="672652"/>
              </a:xfrm>
              <a:custGeom>
                <a:rect b="b" l="l" r="r" t="t"/>
                <a:pathLst>
                  <a:path extrusionOk="0" h="9485" w="3466">
                    <a:moveTo>
                      <a:pt x="0" y="1"/>
                    </a:moveTo>
                    <a:lnTo>
                      <a:pt x="0" y="9484"/>
                    </a:lnTo>
                    <a:lnTo>
                      <a:pt x="3465" y="9484"/>
                    </a:lnTo>
                    <a:lnTo>
                      <a:pt x="3465" y="1"/>
                    </a:lnTo>
                    <a:close/>
                  </a:path>
                </a:pathLst>
              </a:custGeom>
              <a:solidFill>
                <a:schemeClr val="lt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17"/>
              <p:cNvSpPr/>
              <p:nvPr/>
            </p:nvSpPr>
            <p:spPr>
              <a:xfrm rot="-5400000">
                <a:off x="8387497" y="2909314"/>
                <a:ext cx="126509" cy="672652"/>
              </a:xfrm>
              <a:custGeom>
                <a:rect b="b" l="l" r="r" t="t"/>
                <a:pathLst>
                  <a:path extrusionOk="0" h="9485" w="3466">
                    <a:moveTo>
                      <a:pt x="0" y="1"/>
                    </a:moveTo>
                    <a:lnTo>
                      <a:pt x="0" y="9484"/>
                    </a:lnTo>
                    <a:lnTo>
                      <a:pt x="3465" y="9484"/>
                    </a:lnTo>
                    <a:lnTo>
                      <a:pt x="3465" y="1"/>
                    </a:lnTo>
                    <a:close/>
                  </a:path>
                </a:pathLst>
              </a:custGeom>
              <a:solidFill>
                <a:schemeClr val="lt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17"/>
              <p:cNvSpPr/>
              <p:nvPr/>
            </p:nvSpPr>
            <p:spPr>
              <a:xfrm rot="-5400000">
                <a:off x="8387478" y="2659169"/>
                <a:ext cx="126545" cy="672652"/>
              </a:xfrm>
              <a:custGeom>
                <a:rect b="b" l="l" r="r" t="t"/>
                <a:pathLst>
                  <a:path extrusionOk="0" h="9485" w="3467">
                    <a:moveTo>
                      <a:pt x="1" y="1"/>
                    </a:moveTo>
                    <a:lnTo>
                      <a:pt x="1" y="9484"/>
                    </a:lnTo>
                    <a:lnTo>
                      <a:pt x="3466" y="9484"/>
                    </a:lnTo>
                    <a:lnTo>
                      <a:pt x="3466" y="1"/>
                    </a:lnTo>
                    <a:close/>
                  </a:path>
                </a:pathLst>
              </a:custGeom>
              <a:solidFill>
                <a:schemeClr val="lt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17"/>
              <p:cNvSpPr/>
              <p:nvPr/>
            </p:nvSpPr>
            <p:spPr>
              <a:xfrm rot="-5400000">
                <a:off x="8387497" y="2409025"/>
                <a:ext cx="126509" cy="672652"/>
              </a:xfrm>
              <a:custGeom>
                <a:rect b="b" l="l" r="r" t="t"/>
                <a:pathLst>
                  <a:path extrusionOk="0" h="9485" w="3466">
                    <a:moveTo>
                      <a:pt x="1" y="1"/>
                    </a:moveTo>
                    <a:lnTo>
                      <a:pt x="1" y="9484"/>
                    </a:lnTo>
                    <a:lnTo>
                      <a:pt x="3466" y="9484"/>
                    </a:lnTo>
                    <a:lnTo>
                      <a:pt x="3466" y="1"/>
                    </a:lnTo>
                    <a:close/>
                  </a:path>
                </a:pathLst>
              </a:custGeom>
              <a:solidFill>
                <a:schemeClr val="lt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3" name="Google Shape;813;p17"/>
            <p:cNvGrpSpPr/>
            <p:nvPr/>
          </p:nvGrpSpPr>
          <p:grpSpPr>
            <a:xfrm>
              <a:off x="7274813" y="4158702"/>
              <a:ext cx="1540068" cy="687298"/>
              <a:chOff x="-363350" y="-51188"/>
              <a:chExt cx="1540068" cy="687298"/>
            </a:xfrm>
          </p:grpSpPr>
          <p:sp>
            <p:nvSpPr>
              <p:cNvPr id="814" name="Google Shape;814;p17"/>
              <p:cNvSpPr/>
              <p:nvPr/>
            </p:nvSpPr>
            <p:spPr>
              <a:xfrm rot="5400000">
                <a:off x="1129720" y="-51163"/>
                <a:ext cx="43" cy="93951"/>
              </a:xfrm>
              <a:custGeom>
                <a:rect b="b" l="l" r="r" t="t"/>
                <a:pathLst>
                  <a:path extrusionOk="0" fill="none" h="2190" w="1">
                    <a:moveTo>
                      <a:pt x="0" y="2189"/>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17"/>
              <p:cNvSpPr/>
              <p:nvPr/>
            </p:nvSpPr>
            <p:spPr>
              <a:xfrm rot="5400000">
                <a:off x="840874" y="-51807"/>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17"/>
              <p:cNvSpPr/>
              <p:nvPr/>
            </p:nvSpPr>
            <p:spPr>
              <a:xfrm rot="5400000">
                <a:off x="551385" y="-51807"/>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17"/>
              <p:cNvSpPr/>
              <p:nvPr/>
            </p:nvSpPr>
            <p:spPr>
              <a:xfrm rot="5400000">
                <a:off x="262582" y="-51163"/>
                <a:ext cx="43" cy="93951"/>
              </a:xfrm>
              <a:custGeom>
                <a:rect b="b" l="l" r="r" t="t"/>
                <a:pathLst>
                  <a:path extrusionOk="0" fill="none" h="2190" w="1">
                    <a:moveTo>
                      <a:pt x="0" y="2189"/>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18" name="Google Shape;818;p17"/>
              <p:cNvGrpSpPr/>
              <p:nvPr/>
            </p:nvGrpSpPr>
            <p:grpSpPr>
              <a:xfrm>
                <a:off x="-363350" y="-51187"/>
                <a:ext cx="1540068" cy="687298"/>
                <a:chOff x="-363350" y="-51188"/>
                <a:chExt cx="1540068" cy="687298"/>
              </a:xfrm>
            </p:grpSpPr>
            <p:sp>
              <p:nvSpPr>
                <p:cNvPr id="819" name="Google Shape;819;p17"/>
                <p:cNvSpPr/>
                <p:nvPr/>
              </p:nvSpPr>
              <p:spPr>
                <a:xfrm rot="5400000">
                  <a:off x="1082098" y="588467"/>
                  <a:ext cx="95244" cy="43"/>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17"/>
                <p:cNvSpPr/>
                <p:nvPr/>
              </p:nvSpPr>
              <p:spPr>
                <a:xfrm rot="5400000">
                  <a:off x="1129720" y="542178"/>
                  <a:ext cx="43" cy="93951"/>
                </a:xfrm>
                <a:custGeom>
                  <a:rect b="b" l="l" r="r" t="t"/>
                  <a:pathLst>
                    <a:path extrusionOk="0" fill="none" h="2190" w="1">
                      <a:moveTo>
                        <a:pt x="0" y="2189"/>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17"/>
                <p:cNvSpPr/>
                <p:nvPr/>
              </p:nvSpPr>
              <p:spPr>
                <a:xfrm rot="5400000">
                  <a:off x="792652" y="588467"/>
                  <a:ext cx="95244" cy="43"/>
                </a:xfrm>
                <a:custGeom>
                  <a:rect b="b" l="l" r="r" t="t"/>
                  <a:pathLst>
                    <a:path extrusionOk="0" fill="none" h="1" w="2220">
                      <a:moveTo>
                        <a:pt x="2219" y="1"/>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17"/>
                <p:cNvSpPr/>
                <p:nvPr/>
              </p:nvSpPr>
              <p:spPr>
                <a:xfrm rot="5400000">
                  <a:off x="840874" y="541535"/>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17"/>
                <p:cNvSpPr/>
                <p:nvPr/>
              </p:nvSpPr>
              <p:spPr>
                <a:xfrm rot="5400000">
                  <a:off x="504450" y="588467"/>
                  <a:ext cx="95244" cy="43"/>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17"/>
                <p:cNvSpPr/>
                <p:nvPr/>
              </p:nvSpPr>
              <p:spPr>
                <a:xfrm rot="5400000">
                  <a:off x="551385" y="541535"/>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17"/>
                <p:cNvSpPr/>
                <p:nvPr/>
              </p:nvSpPr>
              <p:spPr>
                <a:xfrm rot="5400000">
                  <a:off x="214960" y="588467"/>
                  <a:ext cx="95244" cy="43"/>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17"/>
                <p:cNvSpPr/>
                <p:nvPr/>
              </p:nvSpPr>
              <p:spPr>
                <a:xfrm rot="5400000">
                  <a:off x="262582" y="542178"/>
                  <a:ext cx="43" cy="93951"/>
                </a:xfrm>
                <a:custGeom>
                  <a:rect b="b" l="l" r="r" t="t"/>
                  <a:pathLst>
                    <a:path extrusionOk="0" fill="none" h="2190" w="1">
                      <a:moveTo>
                        <a:pt x="0" y="2189"/>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17"/>
                <p:cNvSpPr/>
                <p:nvPr/>
              </p:nvSpPr>
              <p:spPr>
                <a:xfrm rot="5400000">
                  <a:off x="-74529" y="588467"/>
                  <a:ext cx="95244" cy="43"/>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17"/>
                <p:cNvSpPr/>
                <p:nvPr/>
              </p:nvSpPr>
              <p:spPr>
                <a:xfrm rot="5400000">
                  <a:off x="-26264" y="541535"/>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17"/>
                <p:cNvSpPr/>
                <p:nvPr/>
              </p:nvSpPr>
              <p:spPr>
                <a:xfrm rot="5400000">
                  <a:off x="-362688" y="588467"/>
                  <a:ext cx="95244" cy="43"/>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17"/>
                <p:cNvSpPr/>
                <p:nvPr/>
              </p:nvSpPr>
              <p:spPr>
                <a:xfrm rot="5400000">
                  <a:off x="-315753" y="541535"/>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17"/>
                <p:cNvSpPr/>
                <p:nvPr/>
              </p:nvSpPr>
              <p:spPr>
                <a:xfrm rot="5400000">
                  <a:off x="1082098" y="292440"/>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17"/>
                <p:cNvSpPr/>
                <p:nvPr/>
              </p:nvSpPr>
              <p:spPr>
                <a:xfrm rot="5400000">
                  <a:off x="1129720" y="244821"/>
                  <a:ext cx="43" cy="93951"/>
                </a:xfrm>
                <a:custGeom>
                  <a:rect b="b" l="l" r="r" t="t"/>
                  <a:pathLst>
                    <a:path extrusionOk="0" fill="none" h="2190" w="1">
                      <a:moveTo>
                        <a:pt x="1" y="2189"/>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17"/>
                <p:cNvSpPr/>
                <p:nvPr/>
              </p:nvSpPr>
              <p:spPr>
                <a:xfrm rot="5400000">
                  <a:off x="792652" y="292440"/>
                  <a:ext cx="95244" cy="43"/>
                </a:xfrm>
                <a:custGeom>
                  <a:rect b="b" l="l" r="r" t="t"/>
                  <a:pathLst>
                    <a:path extrusionOk="0" fill="none" h="1" w="2220">
                      <a:moveTo>
                        <a:pt x="2220" y="1"/>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17"/>
                <p:cNvSpPr/>
                <p:nvPr/>
              </p:nvSpPr>
              <p:spPr>
                <a:xfrm rot="5400000">
                  <a:off x="840874" y="244178"/>
                  <a:ext cx="43" cy="95238"/>
                </a:xfrm>
                <a:custGeom>
                  <a:rect b="b" l="l" r="r" t="t"/>
                  <a:pathLst>
                    <a:path extrusionOk="0" fill="none" h="2220" w="1">
                      <a:moveTo>
                        <a:pt x="1" y="2219"/>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17"/>
                <p:cNvSpPr/>
                <p:nvPr/>
              </p:nvSpPr>
              <p:spPr>
                <a:xfrm rot="5400000">
                  <a:off x="504450" y="292440"/>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17"/>
                <p:cNvSpPr/>
                <p:nvPr/>
              </p:nvSpPr>
              <p:spPr>
                <a:xfrm rot="5400000">
                  <a:off x="551385" y="244178"/>
                  <a:ext cx="43" cy="95238"/>
                </a:xfrm>
                <a:custGeom>
                  <a:rect b="b" l="l" r="r" t="t"/>
                  <a:pathLst>
                    <a:path extrusionOk="0" fill="none" h="2220" w="1">
                      <a:moveTo>
                        <a:pt x="1" y="2219"/>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17"/>
                <p:cNvSpPr/>
                <p:nvPr/>
              </p:nvSpPr>
              <p:spPr>
                <a:xfrm rot="5400000">
                  <a:off x="214960" y="292440"/>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17"/>
                <p:cNvSpPr/>
                <p:nvPr/>
              </p:nvSpPr>
              <p:spPr>
                <a:xfrm rot="5400000">
                  <a:off x="262582" y="244821"/>
                  <a:ext cx="43" cy="93951"/>
                </a:xfrm>
                <a:custGeom>
                  <a:rect b="b" l="l" r="r" t="t"/>
                  <a:pathLst>
                    <a:path extrusionOk="0" fill="none" h="2190" w="1">
                      <a:moveTo>
                        <a:pt x="1" y="2189"/>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17"/>
                <p:cNvSpPr/>
                <p:nvPr/>
              </p:nvSpPr>
              <p:spPr>
                <a:xfrm rot="5400000">
                  <a:off x="1082098" y="-3587"/>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17"/>
                <p:cNvSpPr/>
                <p:nvPr/>
              </p:nvSpPr>
              <p:spPr>
                <a:xfrm rot="5400000">
                  <a:off x="792652" y="-3587"/>
                  <a:ext cx="95244" cy="43"/>
                </a:xfrm>
                <a:custGeom>
                  <a:rect b="b" l="l" r="r" t="t"/>
                  <a:pathLst>
                    <a:path extrusionOk="0" fill="none" h="1" w="2220">
                      <a:moveTo>
                        <a:pt x="2220" y="1"/>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17"/>
                <p:cNvSpPr/>
                <p:nvPr/>
              </p:nvSpPr>
              <p:spPr>
                <a:xfrm rot="5400000">
                  <a:off x="504450" y="-3587"/>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17"/>
                <p:cNvSpPr/>
                <p:nvPr/>
              </p:nvSpPr>
              <p:spPr>
                <a:xfrm rot="5400000">
                  <a:off x="214960" y="-3587"/>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843" name="Google Shape;843;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44" name="Shape 844"/>
        <p:cNvGrpSpPr/>
        <p:nvPr/>
      </p:nvGrpSpPr>
      <p:grpSpPr>
        <a:xfrm>
          <a:off x="0" y="0"/>
          <a:ext cx="0" cy="0"/>
          <a:chOff x="0" y="0"/>
          <a:chExt cx="0" cy="0"/>
        </a:xfrm>
      </p:grpSpPr>
      <p:sp>
        <p:nvSpPr>
          <p:cNvPr id="845" name="Google Shape;845;p18"/>
          <p:cNvSpPr txBox="1"/>
          <p:nvPr>
            <p:ph hasCustomPrompt="1" type="title"/>
          </p:nvPr>
        </p:nvSpPr>
        <p:spPr>
          <a:xfrm>
            <a:off x="1175075" y="2058635"/>
            <a:ext cx="4044300" cy="94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8500"/>
              <a:buNone/>
              <a:defRPr sz="85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a:r>
              <a:t>xx%</a:t>
            </a:r>
          </a:p>
        </p:txBody>
      </p:sp>
      <p:sp>
        <p:nvSpPr>
          <p:cNvPr id="846" name="Google Shape;846;p18"/>
          <p:cNvSpPr txBox="1"/>
          <p:nvPr>
            <p:ph idx="1" type="subTitle"/>
          </p:nvPr>
        </p:nvSpPr>
        <p:spPr>
          <a:xfrm flipH="1">
            <a:off x="1259825" y="3062200"/>
            <a:ext cx="3874800" cy="67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800"/>
            </a:lvl1pPr>
            <a:lvl2pPr lvl="1" algn="ctr">
              <a:lnSpc>
                <a:spcPct val="100000"/>
              </a:lnSpc>
              <a:spcBef>
                <a:spcPts val="0"/>
              </a:spcBef>
              <a:spcAft>
                <a:spcPts val="0"/>
              </a:spcAft>
              <a:buSzPts val="1600"/>
              <a:buNone/>
              <a:defRPr sz="1800"/>
            </a:lvl2pPr>
            <a:lvl3pPr lvl="2" algn="ctr">
              <a:lnSpc>
                <a:spcPct val="100000"/>
              </a:lnSpc>
              <a:spcBef>
                <a:spcPts val="0"/>
              </a:spcBef>
              <a:spcAft>
                <a:spcPts val="0"/>
              </a:spcAft>
              <a:buSzPts val="1600"/>
              <a:buNone/>
              <a:defRPr sz="1800"/>
            </a:lvl3pPr>
            <a:lvl4pPr lvl="3" algn="ctr">
              <a:lnSpc>
                <a:spcPct val="100000"/>
              </a:lnSpc>
              <a:spcBef>
                <a:spcPts val="0"/>
              </a:spcBef>
              <a:spcAft>
                <a:spcPts val="0"/>
              </a:spcAft>
              <a:buSzPts val="1600"/>
              <a:buNone/>
              <a:defRPr sz="1800"/>
            </a:lvl4pPr>
            <a:lvl5pPr lvl="4" algn="ctr">
              <a:lnSpc>
                <a:spcPct val="100000"/>
              </a:lnSpc>
              <a:spcBef>
                <a:spcPts val="0"/>
              </a:spcBef>
              <a:spcAft>
                <a:spcPts val="0"/>
              </a:spcAft>
              <a:buSzPts val="1600"/>
              <a:buNone/>
              <a:defRPr sz="1800"/>
            </a:lvl5pPr>
            <a:lvl6pPr lvl="5" algn="ctr">
              <a:lnSpc>
                <a:spcPct val="100000"/>
              </a:lnSpc>
              <a:spcBef>
                <a:spcPts val="0"/>
              </a:spcBef>
              <a:spcAft>
                <a:spcPts val="0"/>
              </a:spcAft>
              <a:buSzPts val="1600"/>
              <a:buNone/>
              <a:defRPr sz="1800"/>
            </a:lvl6pPr>
            <a:lvl7pPr lvl="6" algn="ctr">
              <a:lnSpc>
                <a:spcPct val="100000"/>
              </a:lnSpc>
              <a:spcBef>
                <a:spcPts val="0"/>
              </a:spcBef>
              <a:spcAft>
                <a:spcPts val="0"/>
              </a:spcAft>
              <a:buSzPts val="1600"/>
              <a:buNone/>
              <a:defRPr sz="1800"/>
            </a:lvl7pPr>
            <a:lvl8pPr lvl="7" algn="ctr">
              <a:lnSpc>
                <a:spcPct val="100000"/>
              </a:lnSpc>
              <a:spcBef>
                <a:spcPts val="0"/>
              </a:spcBef>
              <a:spcAft>
                <a:spcPts val="0"/>
              </a:spcAft>
              <a:buSzPts val="1600"/>
              <a:buNone/>
              <a:defRPr sz="1800"/>
            </a:lvl8pPr>
            <a:lvl9pPr lvl="8" algn="ctr">
              <a:lnSpc>
                <a:spcPct val="100000"/>
              </a:lnSpc>
              <a:spcBef>
                <a:spcPts val="0"/>
              </a:spcBef>
              <a:spcAft>
                <a:spcPts val="0"/>
              </a:spcAft>
              <a:buSzPts val="1600"/>
              <a:buNone/>
              <a:defRPr sz="1800"/>
            </a:lvl9pPr>
          </a:lstStyle>
          <a:p/>
        </p:txBody>
      </p:sp>
      <p:grpSp>
        <p:nvGrpSpPr>
          <p:cNvPr id="847" name="Google Shape;847;p18"/>
          <p:cNvGrpSpPr/>
          <p:nvPr/>
        </p:nvGrpSpPr>
        <p:grpSpPr>
          <a:xfrm>
            <a:off x="76247" y="76200"/>
            <a:ext cx="8991507" cy="4991092"/>
            <a:chOff x="76247" y="76200"/>
            <a:chExt cx="8991507" cy="4991092"/>
          </a:xfrm>
        </p:grpSpPr>
        <p:sp>
          <p:nvSpPr>
            <p:cNvPr id="848" name="Google Shape;848;p18"/>
            <p:cNvSpPr/>
            <p:nvPr/>
          </p:nvSpPr>
          <p:spPr>
            <a:xfrm>
              <a:off x="76272" y="76209"/>
              <a:ext cx="8991482" cy="4991083"/>
            </a:xfrm>
            <a:custGeom>
              <a:rect b="b" l="l" r="r" t="t"/>
              <a:pathLst>
                <a:path extrusionOk="0" h="49424" w="99972">
                  <a:moveTo>
                    <a:pt x="0" y="1"/>
                  </a:moveTo>
                  <a:lnTo>
                    <a:pt x="0" y="49424"/>
                  </a:lnTo>
                  <a:lnTo>
                    <a:pt x="99972" y="49424"/>
                  </a:lnTo>
                  <a:lnTo>
                    <a:pt x="99972" y="1"/>
                  </a:ln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9" name="Google Shape;849;p18"/>
            <p:cNvGrpSpPr/>
            <p:nvPr/>
          </p:nvGrpSpPr>
          <p:grpSpPr>
            <a:xfrm>
              <a:off x="76247" y="76200"/>
              <a:ext cx="8991482" cy="270554"/>
              <a:chOff x="495040" y="1057247"/>
              <a:chExt cx="8991482" cy="270554"/>
            </a:xfrm>
          </p:grpSpPr>
          <p:sp>
            <p:nvSpPr>
              <p:cNvPr id="850" name="Google Shape;850;p18"/>
              <p:cNvSpPr/>
              <p:nvPr/>
            </p:nvSpPr>
            <p:spPr>
              <a:xfrm flipH="1">
                <a:off x="495040" y="1057247"/>
                <a:ext cx="8991482" cy="270554"/>
              </a:xfrm>
              <a:custGeom>
                <a:rect b="b" l="l" r="r" t="t"/>
                <a:pathLst>
                  <a:path extrusionOk="0" h="9029" w="99972">
                    <a:moveTo>
                      <a:pt x="0" y="1"/>
                    </a:moveTo>
                    <a:lnTo>
                      <a:pt x="0" y="9028"/>
                    </a:lnTo>
                    <a:lnTo>
                      <a:pt x="99972" y="9028"/>
                    </a:lnTo>
                    <a:lnTo>
                      <a:pt x="99972" y="1"/>
                    </a:lnTo>
                    <a:close/>
                  </a:path>
                </a:pathLst>
              </a:custGeom>
              <a:solidFill>
                <a:schemeClr val="lt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1" name="Google Shape;851;p18"/>
              <p:cNvGrpSpPr/>
              <p:nvPr/>
            </p:nvGrpSpPr>
            <p:grpSpPr>
              <a:xfrm flipH="1">
                <a:off x="559172" y="1122848"/>
                <a:ext cx="560767" cy="139276"/>
                <a:chOff x="4771000" y="1122848"/>
                <a:chExt cx="560767" cy="139276"/>
              </a:xfrm>
            </p:grpSpPr>
            <p:grpSp>
              <p:nvGrpSpPr>
                <p:cNvPr id="852" name="Google Shape;852;p18"/>
                <p:cNvGrpSpPr/>
                <p:nvPr/>
              </p:nvGrpSpPr>
              <p:grpSpPr>
                <a:xfrm>
                  <a:off x="5192567" y="1122848"/>
                  <a:ext cx="139200" cy="139200"/>
                  <a:chOff x="5192567" y="1122848"/>
                  <a:chExt cx="139200" cy="139200"/>
                </a:xfrm>
              </p:grpSpPr>
              <p:sp>
                <p:nvSpPr>
                  <p:cNvPr id="853" name="Google Shape;853;p18"/>
                  <p:cNvSpPr/>
                  <p:nvPr/>
                </p:nvSpPr>
                <p:spPr>
                  <a:xfrm>
                    <a:off x="5192567" y="1122848"/>
                    <a:ext cx="139200" cy="1392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18"/>
                  <p:cNvSpPr/>
                  <p:nvPr/>
                </p:nvSpPr>
                <p:spPr>
                  <a:xfrm rot="5400000">
                    <a:off x="5234842" y="1164441"/>
                    <a:ext cx="54682" cy="54682"/>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18"/>
                  <p:cNvSpPr/>
                  <p:nvPr/>
                </p:nvSpPr>
                <p:spPr>
                  <a:xfrm rot="5400000">
                    <a:off x="5234842" y="1164441"/>
                    <a:ext cx="54682" cy="54682"/>
                  </a:xfrm>
                  <a:custGeom>
                    <a:rect b="b" l="l" r="r" t="t"/>
                    <a:pathLst>
                      <a:path extrusionOk="0" fill="none" h="1825" w="1825">
                        <a:moveTo>
                          <a:pt x="1" y="0"/>
                        </a:moveTo>
                        <a:lnTo>
                          <a:pt x="1824"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6" name="Google Shape;856;p18"/>
                <p:cNvGrpSpPr/>
                <p:nvPr/>
              </p:nvGrpSpPr>
              <p:grpSpPr>
                <a:xfrm>
                  <a:off x="4771000" y="1122849"/>
                  <a:ext cx="139200" cy="139200"/>
                  <a:chOff x="5192500" y="1122925"/>
                  <a:chExt cx="139200" cy="139200"/>
                </a:xfrm>
              </p:grpSpPr>
              <p:sp>
                <p:nvSpPr>
                  <p:cNvPr id="857" name="Google Shape;857;p18"/>
                  <p:cNvSpPr/>
                  <p:nvPr/>
                </p:nvSpPr>
                <p:spPr>
                  <a:xfrm>
                    <a:off x="5192500" y="1122925"/>
                    <a:ext cx="139200" cy="1392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18"/>
                  <p:cNvSpPr/>
                  <p:nvPr/>
                </p:nvSpPr>
                <p:spPr>
                  <a:xfrm rot="2700000">
                    <a:off x="5234299" y="1164701"/>
                    <a:ext cx="54684" cy="54684"/>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9" name="Google Shape;859;p18"/>
                <p:cNvGrpSpPr/>
                <p:nvPr/>
              </p:nvGrpSpPr>
              <p:grpSpPr>
                <a:xfrm>
                  <a:off x="4981783" y="1122924"/>
                  <a:ext cx="139200" cy="139200"/>
                  <a:chOff x="4981783" y="1122924"/>
                  <a:chExt cx="139200" cy="139200"/>
                </a:xfrm>
              </p:grpSpPr>
              <p:sp>
                <p:nvSpPr>
                  <p:cNvPr id="860" name="Google Shape;860;p18"/>
                  <p:cNvSpPr/>
                  <p:nvPr/>
                </p:nvSpPr>
                <p:spPr>
                  <a:xfrm>
                    <a:off x="4981783" y="1122924"/>
                    <a:ext cx="139200" cy="1392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18"/>
                  <p:cNvSpPr/>
                  <p:nvPr/>
                </p:nvSpPr>
                <p:spPr>
                  <a:xfrm>
                    <a:off x="5026333" y="1167474"/>
                    <a:ext cx="50100" cy="50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nvGrpSpPr>
          <p:cNvPr id="862" name="Google Shape;862;p18"/>
          <p:cNvGrpSpPr/>
          <p:nvPr/>
        </p:nvGrpSpPr>
        <p:grpSpPr>
          <a:xfrm>
            <a:off x="326489" y="614305"/>
            <a:ext cx="8491881" cy="4219295"/>
            <a:chOff x="326488" y="614305"/>
            <a:chExt cx="8491881" cy="4219295"/>
          </a:xfrm>
        </p:grpSpPr>
        <p:grpSp>
          <p:nvGrpSpPr>
            <p:cNvPr id="863" name="Google Shape;863;p18"/>
            <p:cNvGrpSpPr/>
            <p:nvPr/>
          </p:nvGrpSpPr>
          <p:grpSpPr>
            <a:xfrm>
              <a:off x="326489" y="4146302"/>
              <a:ext cx="1540068" cy="687298"/>
              <a:chOff x="-363350" y="-51188"/>
              <a:chExt cx="1540068" cy="687298"/>
            </a:xfrm>
          </p:grpSpPr>
          <p:sp>
            <p:nvSpPr>
              <p:cNvPr id="864" name="Google Shape;864;p18"/>
              <p:cNvSpPr/>
              <p:nvPr/>
            </p:nvSpPr>
            <p:spPr>
              <a:xfrm rot="5400000">
                <a:off x="1129720" y="-51163"/>
                <a:ext cx="43" cy="93951"/>
              </a:xfrm>
              <a:custGeom>
                <a:rect b="b" l="l" r="r" t="t"/>
                <a:pathLst>
                  <a:path extrusionOk="0" fill="none" h="2190" w="1">
                    <a:moveTo>
                      <a:pt x="0" y="2189"/>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18"/>
              <p:cNvSpPr/>
              <p:nvPr/>
            </p:nvSpPr>
            <p:spPr>
              <a:xfrm rot="5400000">
                <a:off x="840874" y="-51807"/>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18"/>
              <p:cNvSpPr/>
              <p:nvPr/>
            </p:nvSpPr>
            <p:spPr>
              <a:xfrm rot="5400000">
                <a:off x="551385" y="-51807"/>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18"/>
              <p:cNvSpPr/>
              <p:nvPr/>
            </p:nvSpPr>
            <p:spPr>
              <a:xfrm rot="5400000">
                <a:off x="262582" y="-51163"/>
                <a:ext cx="43" cy="93951"/>
              </a:xfrm>
              <a:custGeom>
                <a:rect b="b" l="l" r="r" t="t"/>
                <a:pathLst>
                  <a:path extrusionOk="0" fill="none" h="2190" w="1">
                    <a:moveTo>
                      <a:pt x="0" y="2189"/>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18"/>
              <p:cNvSpPr/>
              <p:nvPr/>
            </p:nvSpPr>
            <p:spPr>
              <a:xfrm rot="5400000">
                <a:off x="-26264" y="-51807"/>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69" name="Google Shape;869;p18"/>
              <p:cNvGrpSpPr/>
              <p:nvPr/>
            </p:nvGrpSpPr>
            <p:grpSpPr>
              <a:xfrm>
                <a:off x="-363350" y="-51187"/>
                <a:ext cx="1540068" cy="687298"/>
                <a:chOff x="-363350" y="-51188"/>
                <a:chExt cx="1540068" cy="687298"/>
              </a:xfrm>
            </p:grpSpPr>
            <p:sp>
              <p:nvSpPr>
                <p:cNvPr id="870" name="Google Shape;870;p18"/>
                <p:cNvSpPr/>
                <p:nvPr/>
              </p:nvSpPr>
              <p:spPr>
                <a:xfrm rot="5400000">
                  <a:off x="1082098" y="588467"/>
                  <a:ext cx="95244" cy="43"/>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18"/>
                <p:cNvSpPr/>
                <p:nvPr/>
              </p:nvSpPr>
              <p:spPr>
                <a:xfrm rot="5400000">
                  <a:off x="1129720" y="542178"/>
                  <a:ext cx="43" cy="93951"/>
                </a:xfrm>
                <a:custGeom>
                  <a:rect b="b" l="l" r="r" t="t"/>
                  <a:pathLst>
                    <a:path extrusionOk="0" fill="none" h="2190" w="1">
                      <a:moveTo>
                        <a:pt x="0" y="2189"/>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18"/>
                <p:cNvSpPr/>
                <p:nvPr/>
              </p:nvSpPr>
              <p:spPr>
                <a:xfrm rot="5400000">
                  <a:off x="792652" y="588467"/>
                  <a:ext cx="95244" cy="43"/>
                </a:xfrm>
                <a:custGeom>
                  <a:rect b="b" l="l" r="r" t="t"/>
                  <a:pathLst>
                    <a:path extrusionOk="0" fill="none" h="1" w="2220">
                      <a:moveTo>
                        <a:pt x="2219" y="1"/>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18"/>
                <p:cNvSpPr/>
                <p:nvPr/>
              </p:nvSpPr>
              <p:spPr>
                <a:xfrm rot="5400000">
                  <a:off x="840874" y="541535"/>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18"/>
                <p:cNvSpPr/>
                <p:nvPr/>
              </p:nvSpPr>
              <p:spPr>
                <a:xfrm rot="5400000">
                  <a:off x="504450" y="588467"/>
                  <a:ext cx="95244" cy="43"/>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18"/>
                <p:cNvSpPr/>
                <p:nvPr/>
              </p:nvSpPr>
              <p:spPr>
                <a:xfrm rot="5400000">
                  <a:off x="551385" y="541535"/>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18"/>
                <p:cNvSpPr/>
                <p:nvPr/>
              </p:nvSpPr>
              <p:spPr>
                <a:xfrm rot="5400000">
                  <a:off x="214960" y="588467"/>
                  <a:ext cx="95244" cy="43"/>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18"/>
                <p:cNvSpPr/>
                <p:nvPr/>
              </p:nvSpPr>
              <p:spPr>
                <a:xfrm rot="5400000">
                  <a:off x="262582" y="542178"/>
                  <a:ext cx="43" cy="93951"/>
                </a:xfrm>
                <a:custGeom>
                  <a:rect b="b" l="l" r="r" t="t"/>
                  <a:pathLst>
                    <a:path extrusionOk="0" fill="none" h="2190" w="1">
                      <a:moveTo>
                        <a:pt x="0" y="2189"/>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18"/>
                <p:cNvSpPr/>
                <p:nvPr/>
              </p:nvSpPr>
              <p:spPr>
                <a:xfrm rot="5400000">
                  <a:off x="-74529" y="588467"/>
                  <a:ext cx="95244" cy="43"/>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18"/>
                <p:cNvSpPr/>
                <p:nvPr/>
              </p:nvSpPr>
              <p:spPr>
                <a:xfrm rot="5400000">
                  <a:off x="-26264" y="541535"/>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18"/>
                <p:cNvSpPr/>
                <p:nvPr/>
              </p:nvSpPr>
              <p:spPr>
                <a:xfrm rot="5400000">
                  <a:off x="-362688" y="588467"/>
                  <a:ext cx="95244" cy="43"/>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18"/>
                <p:cNvSpPr/>
                <p:nvPr/>
              </p:nvSpPr>
              <p:spPr>
                <a:xfrm rot="5400000">
                  <a:off x="-315753" y="541535"/>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18"/>
                <p:cNvSpPr/>
                <p:nvPr/>
              </p:nvSpPr>
              <p:spPr>
                <a:xfrm rot="5400000">
                  <a:off x="1082098" y="292440"/>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18"/>
                <p:cNvSpPr/>
                <p:nvPr/>
              </p:nvSpPr>
              <p:spPr>
                <a:xfrm rot="5400000">
                  <a:off x="1129720" y="244821"/>
                  <a:ext cx="43" cy="93951"/>
                </a:xfrm>
                <a:custGeom>
                  <a:rect b="b" l="l" r="r" t="t"/>
                  <a:pathLst>
                    <a:path extrusionOk="0" fill="none" h="2190" w="1">
                      <a:moveTo>
                        <a:pt x="1" y="2189"/>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18"/>
                <p:cNvSpPr/>
                <p:nvPr/>
              </p:nvSpPr>
              <p:spPr>
                <a:xfrm rot="5400000">
                  <a:off x="792652" y="292440"/>
                  <a:ext cx="95244" cy="43"/>
                </a:xfrm>
                <a:custGeom>
                  <a:rect b="b" l="l" r="r" t="t"/>
                  <a:pathLst>
                    <a:path extrusionOk="0" fill="none" h="1" w="2220">
                      <a:moveTo>
                        <a:pt x="2220" y="1"/>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18"/>
                <p:cNvSpPr/>
                <p:nvPr/>
              </p:nvSpPr>
              <p:spPr>
                <a:xfrm rot="5400000">
                  <a:off x="840874" y="244178"/>
                  <a:ext cx="43" cy="95238"/>
                </a:xfrm>
                <a:custGeom>
                  <a:rect b="b" l="l" r="r" t="t"/>
                  <a:pathLst>
                    <a:path extrusionOk="0" fill="none" h="2220" w="1">
                      <a:moveTo>
                        <a:pt x="1" y="2219"/>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18"/>
                <p:cNvSpPr/>
                <p:nvPr/>
              </p:nvSpPr>
              <p:spPr>
                <a:xfrm rot="5400000">
                  <a:off x="504450" y="292440"/>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18"/>
                <p:cNvSpPr/>
                <p:nvPr/>
              </p:nvSpPr>
              <p:spPr>
                <a:xfrm rot="5400000">
                  <a:off x="551385" y="244178"/>
                  <a:ext cx="43" cy="95238"/>
                </a:xfrm>
                <a:custGeom>
                  <a:rect b="b" l="l" r="r" t="t"/>
                  <a:pathLst>
                    <a:path extrusionOk="0" fill="none" h="2220" w="1">
                      <a:moveTo>
                        <a:pt x="1" y="2219"/>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18"/>
                <p:cNvSpPr/>
                <p:nvPr/>
              </p:nvSpPr>
              <p:spPr>
                <a:xfrm rot="5400000">
                  <a:off x="214960" y="292440"/>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18"/>
                <p:cNvSpPr/>
                <p:nvPr/>
              </p:nvSpPr>
              <p:spPr>
                <a:xfrm rot="5400000">
                  <a:off x="262582" y="244821"/>
                  <a:ext cx="43" cy="93951"/>
                </a:xfrm>
                <a:custGeom>
                  <a:rect b="b" l="l" r="r" t="t"/>
                  <a:pathLst>
                    <a:path extrusionOk="0" fill="none" h="2190" w="1">
                      <a:moveTo>
                        <a:pt x="1" y="2189"/>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18"/>
                <p:cNvSpPr/>
                <p:nvPr/>
              </p:nvSpPr>
              <p:spPr>
                <a:xfrm rot="5400000">
                  <a:off x="-74529" y="292440"/>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18"/>
                <p:cNvSpPr/>
                <p:nvPr/>
              </p:nvSpPr>
              <p:spPr>
                <a:xfrm rot="5400000">
                  <a:off x="-26264" y="244178"/>
                  <a:ext cx="43" cy="95238"/>
                </a:xfrm>
                <a:custGeom>
                  <a:rect b="b" l="l" r="r" t="t"/>
                  <a:pathLst>
                    <a:path extrusionOk="0" fill="none" h="2220" w="1">
                      <a:moveTo>
                        <a:pt x="1" y="2219"/>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18"/>
                <p:cNvSpPr/>
                <p:nvPr/>
              </p:nvSpPr>
              <p:spPr>
                <a:xfrm rot="5400000">
                  <a:off x="-362688" y="292440"/>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18"/>
                <p:cNvSpPr/>
                <p:nvPr/>
              </p:nvSpPr>
              <p:spPr>
                <a:xfrm rot="5400000">
                  <a:off x="-315753" y="244178"/>
                  <a:ext cx="43" cy="95238"/>
                </a:xfrm>
                <a:custGeom>
                  <a:rect b="b" l="l" r="r" t="t"/>
                  <a:pathLst>
                    <a:path extrusionOk="0" fill="none" h="2220" w="1">
                      <a:moveTo>
                        <a:pt x="1" y="2219"/>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18"/>
                <p:cNvSpPr/>
                <p:nvPr/>
              </p:nvSpPr>
              <p:spPr>
                <a:xfrm rot="5400000">
                  <a:off x="1082098" y="-3587"/>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18"/>
                <p:cNvSpPr/>
                <p:nvPr/>
              </p:nvSpPr>
              <p:spPr>
                <a:xfrm rot="5400000">
                  <a:off x="792652" y="-3587"/>
                  <a:ext cx="95244" cy="43"/>
                </a:xfrm>
                <a:custGeom>
                  <a:rect b="b" l="l" r="r" t="t"/>
                  <a:pathLst>
                    <a:path extrusionOk="0" fill="none" h="1" w="2220">
                      <a:moveTo>
                        <a:pt x="2220" y="1"/>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18"/>
                <p:cNvSpPr/>
                <p:nvPr/>
              </p:nvSpPr>
              <p:spPr>
                <a:xfrm rot="5400000">
                  <a:off x="504450" y="-3587"/>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18"/>
                <p:cNvSpPr/>
                <p:nvPr/>
              </p:nvSpPr>
              <p:spPr>
                <a:xfrm rot="5400000">
                  <a:off x="214960" y="-3587"/>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18"/>
                <p:cNvSpPr/>
                <p:nvPr/>
              </p:nvSpPr>
              <p:spPr>
                <a:xfrm rot="5400000">
                  <a:off x="-74529" y="-3587"/>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18"/>
                <p:cNvSpPr/>
                <p:nvPr/>
              </p:nvSpPr>
              <p:spPr>
                <a:xfrm rot="5400000">
                  <a:off x="-362688" y="-3587"/>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0" name="Google Shape;900;p18"/>
              <p:cNvSpPr/>
              <p:nvPr/>
            </p:nvSpPr>
            <p:spPr>
              <a:xfrm rot="5400000">
                <a:off x="-315753" y="-51807"/>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1" name="Google Shape;901;p18"/>
            <p:cNvGrpSpPr/>
            <p:nvPr/>
          </p:nvGrpSpPr>
          <p:grpSpPr>
            <a:xfrm>
              <a:off x="801872" y="614661"/>
              <a:ext cx="1913983" cy="521706"/>
              <a:chOff x="489414" y="450012"/>
              <a:chExt cx="2153203" cy="586912"/>
            </a:xfrm>
          </p:grpSpPr>
          <p:sp>
            <p:nvSpPr>
              <p:cNvPr id="902" name="Google Shape;902;p18"/>
              <p:cNvSpPr/>
              <p:nvPr/>
            </p:nvSpPr>
            <p:spPr>
              <a:xfrm>
                <a:off x="489414" y="450012"/>
                <a:ext cx="2153203" cy="586912"/>
              </a:xfrm>
              <a:custGeom>
                <a:rect b="b" l="l" r="r" t="t"/>
                <a:pathLst>
                  <a:path extrusionOk="0" fill="none" h="13770" w="50518">
                    <a:moveTo>
                      <a:pt x="50518" y="0"/>
                    </a:moveTo>
                    <a:lnTo>
                      <a:pt x="0" y="0"/>
                    </a:lnTo>
                    <a:lnTo>
                      <a:pt x="0" y="9089"/>
                    </a:lnTo>
                    <a:lnTo>
                      <a:pt x="38755" y="9089"/>
                    </a:lnTo>
                    <a:lnTo>
                      <a:pt x="41217" y="13344"/>
                    </a:lnTo>
                    <a:cubicBezTo>
                      <a:pt x="41460" y="13770"/>
                      <a:pt x="42129" y="13587"/>
                      <a:pt x="42129" y="13101"/>
                    </a:cubicBezTo>
                    <a:lnTo>
                      <a:pt x="42129" y="9089"/>
                    </a:lnTo>
                    <a:lnTo>
                      <a:pt x="50518" y="9089"/>
                    </a:lnTo>
                    <a:close/>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03" name="Google Shape;903;p18"/>
              <p:cNvGrpSpPr/>
              <p:nvPr/>
            </p:nvGrpSpPr>
            <p:grpSpPr>
              <a:xfrm>
                <a:off x="584420" y="519414"/>
                <a:ext cx="1963411" cy="246971"/>
                <a:chOff x="571861" y="517439"/>
                <a:chExt cx="1963411" cy="246971"/>
              </a:xfrm>
            </p:grpSpPr>
            <p:sp>
              <p:nvSpPr>
                <p:cNvPr id="904" name="Google Shape;904;p18"/>
                <p:cNvSpPr/>
                <p:nvPr/>
              </p:nvSpPr>
              <p:spPr>
                <a:xfrm>
                  <a:off x="571861" y="517439"/>
                  <a:ext cx="246316" cy="246971"/>
                </a:xfrm>
                <a:custGeom>
                  <a:rect b="b" l="l" r="r" t="t"/>
                  <a:pathLst>
                    <a:path extrusionOk="0" fill="none" h="11673" w="11642">
                      <a:moveTo>
                        <a:pt x="3283" y="11672"/>
                      </a:moveTo>
                      <a:lnTo>
                        <a:pt x="5836" y="9119"/>
                      </a:lnTo>
                      <a:lnTo>
                        <a:pt x="8359" y="11672"/>
                      </a:lnTo>
                      <a:lnTo>
                        <a:pt x="11642" y="8389"/>
                      </a:lnTo>
                      <a:lnTo>
                        <a:pt x="9089" y="5836"/>
                      </a:lnTo>
                      <a:lnTo>
                        <a:pt x="11642" y="3283"/>
                      </a:lnTo>
                      <a:lnTo>
                        <a:pt x="8359" y="0"/>
                      </a:lnTo>
                      <a:lnTo>
                        <a:pt x="5836" y="2554"/>
                      </a:lnTo>
                      <a:lnTo>
                        <a:pt x="3283" y="0"/>
                      </a:lnTo>
                      <a:lnTo>
                        <a:pt x="0" y="3283"/>
                      </a:lnTo>
                      <a:lnTo>
                        <a:pt x="2554" y="5836"/>
                      </a:lnTo>
                      <a:lnTo>
                        <a:pt x="0" y="8389"/>
                      </a:lnTo>
                      <a:close/>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18"/>
                <p:cNvSpPr/>
                <p:nvPr/>
              </p:nvSpPr>
              <p:spPr>
                <a:xfrm>
                  <a:off x="949850" y="517474"/>
                  <a:ext cx="246900" cy="246900"/>
                </a:xfrm>
                <a:prstGeom prst="noSmoking">
                  <a:avLst>
                    <a:gd fmla="val 1875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18"/>
                <p:cNvSpPr/>
                <p:nvPr/>
              </p:nvSpPr>
              <p:spPr>
                <a:xfrm>
                  <a:off x="1328423" y="517750"/>
                  <a:ext cx="246348" cy="246348"/>
                </a:xfrm>
                <a:prstGeom prst="irregularSeal2">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18"/>
                <p:cNvSpPr/>
                <p:nvPr/>
              </p:nvSpPr>
              <p:spPr>
                <a:xfrm>
                  <a:off x="1706444" y="517474"/>
                  <a:ext cx="246900" cy="246900"/>
                </a:xfrm>
                <a:prstGeom prst="smileyFace">
                  <a:avLst>
                    <a:gd fmla="val -4653"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18"/>
                <p:cNvSpPr/>
                <p:nvPr/>
              </p:nvSpPr>
              <p:spPr>
                <a:xfrm>
                  <a:off x="2085017" y="517486"/>
                  <a:ext cx="185132" cy="246876"/>
                </a:xfrm>
                <a:custGeom>
                  <a:rect b="b" l="l" r="r" t="t"/>
                  <a:pathLst>
                    <a:path extrusionOk="0" h="40705" w="30238">
                      <a:moveTo>
                        <a:pt x="21063" y="0"/>
                      </a:moveTo>
                      <a:lnTo>
                        <a:pt x="14602" y="13956"/>
                      </a:lnTo>
                      <a:lnTo>
                        <a:pt x="8529" y="5470"/>
                      </a:lnTo>
                      <a:lnTo>
                        <a:pt x="0" y="40704"/>
                      </a:lnTo>
                      <a:lnTo>
                        <a:pt x="11802" y="21321"/>
                      </a:lnTo>
                      <a:lnTo>
                        <a:pt x="17445" y="30280"/>
                      </a:lnTo>
                      <a:lnTo>
                        <a:pt x="30237" y="9045"/>
                      </a:lnTo>
                      <a:lnTo>
                        <a:pt x="21063" y="0"/>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18"/>
                <p:cNvSpPr/>
                <p:nvPr/>
              </p:nvSpPr>
              <p:spPr>
                <a:xfrm>
                  <a:off x="2401823" y="517474"/>
                  <a:ext cx="133449" cy="246900"/>
                </a:xfrm>
                <a:prstGeom prst="rect">
                  <a:avLst/>
                </a:prstGeom>
              </p:spPr>
              <p:txBody>
                <a:bodyPr>
                  <a:prstTxWarp prst="textPlain"/>
                </a:bodyPr>
                <a:lstStyle/>
                <a:p>
                  <a:pPr lvl="0" algn="ctr"/>
                  <a:r>
                    <a:rPr b="0" i="0">
                      <a:ln cap="flat" cmpd="sng" w="19050">
                        <a:solidFill>
                          <a:schemeClr val="lt2"/>
                        </a:solidFill>
                        <a:prstDash val="solid"/>
                        <a:round/>
                        <a:headEnd len="sm" w="sm" type="none"/>
                        <a:tailEnd len="sm" w="sm" type="none"/>
                      </a:ln>
                      <a:noFill/>
                      <a:latin typeface="Arial"/>
                    </a:rPr>
                    <a:t>!!</a:t>
                  </a:r>
                </a:p>
              </p:txBody>
            </p:sp>
          </p:grpSp>
        </p:grpSp>
        <p:grpSp>
          <p:nvGrpSpPr>
            <p:cNvPr id="910" name="Google Shape;910;p18"/>
            <p:cNvGrpSpPr/>
            <p:nvPr/>
          </p:nvGrpSpPr>
          <p:grpSpPr>
            <a:xfrm>
              <a:off x="3006410" y="614305"/>
              <a:ext cx="5811959" cy="505416"/>
              <a:chOff x="2258298" y="3894721"/>
              <a:chExt cx="3784567" cy="505416"/>
            </a:xfrm>
          </p:grpSpPr>
          <p:cxnSp>
            <p:nvCxnSpPr>
              <p:cNvPr id="911" name="Google Shape;911;p18"/>
              <p:cNvCxnSpPr/>
              <p:nvPr/>
            </p:nvCxnSpPr>
            <p:spPr>
              <a:xfrm>
                <a:off x="2258365" y="4231665"/>
                <a:ext cx="3784500" cy="0"/>
              </a:xfrm>
              <a:prstGeom prst="straightConnector1">
                <a:avLst/>
              </a:prstGeom>
              <a:noFill/>
              <a:ln cap="flat" cmpd="sng" w="19050">
                <a:solidFill>
                  <a:schemeClr val="dk1"/>
                </a:solidFill>
                <a:prstDash val="dot"/>
                <a:round/>
                <a:headEnd len="sm" w="sm" type="none"/>
                <a:tailEnd len="sm" w="sm" type="none"/>
              </a:ln>
            </p:spPr>
          </p:cxnSp>
          <p:cxnSp>
            <p:nvCxnSpPr>
              <p:cNvPr id="912" name="Google Shape;912;p18"/>
              <p:cNvCxnSpPr/>
              <p:nvPr/>
            </p:nvCxnSpPr>
            <p:spPr>
              <a:xfrm>
                <a:off x="2258365" y="4400137"/>
                <a:ext cx="3784500" cy="0"/>
              </a:xfrm>
              <a:prstGeom prst="straightConnector1">
                <a:avLst/>
              </a:prstGeom>
              <a:noFill/>
              <a:ln cap="flat" cmpd="sng" w="19050">
                <a:solidFill>
                  <a:schemeClr val="dk1"/>
                </a:solidFill>
                <a:prstDash val="dot"/>
                <a:round/>
                <a:headEnd len="sm" w="sm" type="none"/>
                <a:tailEnd len="sm" w="sm" type="none"/>
              </a:ln>
            </p:spPr>
          </p:cxnSp>
          <p:cxnSp>
            <p:nvCxnSpPr>
              <p:cNvPr id="913" name="Google Shape;913;p18"/>
              <p:cNvCxnSpPr/>
              <p:nvPr/>
            </p:nvCxnSpPr>
            <p:spPr>
              <a:xfrm>
                <a:off x="2258298" y="3894721"/>
                <a:ext cx="3784500" cy="0"/>
              </a:xfrm>
              <a:prstGeom prst="straightConnector1">
                <a:avLst/>
              </a:prstGeom>
              <a:noFill/>
              <a:ln cap="flat" cmpd="sng" w="19050">
                <a:solidFill>
                  <a:schemeClr val="dk1"/>
                </a:solidFill>
                <a:prstDash val="dot"/>
                <a:round/>
                <a:headEnd len="sm" w="sm" type="none"/>
                <a:tailEnd len="sm" w="sm" type="none"/>
              </a:ln>
            </p:spPr>
          </p:cxnSp>
          <p:cxnSp>
            <p:nvCxnSpPr>
              <p:cNvPr id="914" name="Google Shape;914;p18"/>
              <p:cNvCxnSpPr/>
              <p:nvPr/>
            </p:nvCxnSpPr>
            <p:spPr>
              <a:xfrm>
                <a:off x="2258298" y="4063193"/>
                <a:ext cx="3784500" cy="0"/>
              </a:xfrm>
              <a:prstGeom prst="straightConnector1">
                <a:avLst/>
              </a:prstGeom>
              <a:noFill/>
              <a:ln cap="flat" cmpd="sng" w="19050">
                <a:solidFill>
                  <a:schemeClr val="dk1"/>
                </a:solidFill>
                <a:prstDash val="dot"/>
                <a:round/>
                <a:headEnd len="sm" w="sm" type="none"/>
                <a:tailEnd len="sm" w="sm" type="none"/>
              </a:ln>
            </p:spPr>
          </p:cxnSp>
        </p:grpSp>
        <p:grpSp>
          <p:nvGrpSpPr>
            <p:cNvPr id="915" name="Google Shape;915;p18"/>
            <p:cNvGrpSpPr/>
            <p:nvPr/>
          </p:nvGrpSpPr>
          <p:grpSpPr>
            <a:xfrm>
              <a:off x="3627625" y="4501200"/>
              <a:ext cx="4714500" cy="332400"/>
              <a:chOff x="4122875" y="4098725"/>
              <a:chExt cx="4714500" cy="332400"/>
            </a:xfrm>
          </p:grpSpPr>
          <p:sp>
            <p:nvSpPr>
              <p:cNvPr id="916" name="Google Shape;916;p18"/>
              <p:cNvSpPr/>
              <p:nvPr/>
            </p:nvSpPr>
            <p:spPr>
              <a:xfrm>
                <a:off x="4122875" y="4098725"/>
                <a:ext cx="4714500" cy="3324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18"/>
              <p:cNvSpPr/>
              <p:nvPr/>
            </p:nvSpPr>
            <p:spPr>
              <a:xfrm rot="5400000">
                <a:off x="4223375" y="4196525"/>
                <a:ext cx="158400" cy="136800"/>
              </a:xfrm>
              <a:prstGeom prst="triangle">
                <a:avLst>
                  <a:gd fmla="val 50000" name="adj"/>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18" name="Google Shape;918;p18"/>
              <p:cNvGrpSpPr/>
              <p:nvPr/>
            </p:nvGrpSpPr>
            <p:grpSpPr>
              <a:xfrm>
                <a:off x="4515789" y="4196525"/>
                <a:ext cx="4096800" cy="136800"/>
                <a:chOff x="4535725" y="4196525"/>
                <a:chExt cx="4096800" cy="136800"/>
              </a:xfrm>
            </p:grpSpPr>
            <p:cxnSp>
              <p:nvCxnSpPr>
                <p:cNvPr id="919" name="Google Shape;919;p18"/>
                <p:cNvCxnSpPr/>
                <p:nvPr/>
              </p:nvCxnSpPr>
              <p:spPr>
                <a:xfrm>
                  <a:off x="4535725" y="4267000"/>
                  <a:ext cx="4096800" cy="0"/>
                </a:xfrm>
                <a:prstGeom prst="straightConnector1">
                  <a:avLst/>
                </a:prstGeom>
                <a:noFill/>
                <a:ln cap="flat" cmpd="sng" w="19050">
                  <a:solidFill>
                    <a:schemeClr val="dk1"/>
                  </a:solidFill>
                  <a:prstDash val="solid"/>
                  <a:round/>
                  <a:headEnd len="sm" w="sm" type="none"/>
                  <a:tailEnd len="sm" w="sm" type="none"/>
                </a:ln>
              </p:spPr>
            </p:cxnSp>
            <p:sp>
              <p:nvSpPr>
                <p:cNvPr id="920" name="Google Shape;920;p18"/>
                <p:cNvSpPr/>
                <p:nvPr/>
              </p:nvSpPr>
              <p:spPr>
                <a:xfrm>
                  <a:off x="7386600" y="4196525"/>
                  <a:ext cx="136800" cy="1368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921" name="Google Shape;921;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_1">
    <p:spTree>
      <p:nvGrpSpPr>
        <p:cNvPr id="922" name="Shape 922"/>
        <p:cNvGrpSpPr/>
        <p:nvPr/>
      </p:nvGrpSpPr>
      <p:grpSpPr>
        <a:xfrm>
          <a:off x="0" y="0"/>
          <a:ext cx="0" cy="0"/>
          <a:chOff x="0" y="0"/>
          <a:chExt cx="0" cy="0"/>
        </a:xfrm>
      </p:grpSpPr>
      <p:sp>
        <p:nvSpPr>
          <p:cNvPr id="923" name="Google Shape;923;p19"/>
          <p:cNvSpPr txBox="1"/>
          <p:nvPr>
            <p:ph idx="1" type="subTitle"/>
          </p:nvPr>
        </p:nvSpPr>
        <p:spPr>
          <a:xfrm>
            <a:off x="845225" y="3792465"/>
            <a:ext cx="20709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sz="2200">
                <a:latin typeface="Space Grotesk"/>
                <a:ea typeface="Space Grotesk"/>
                <a:cs typeface="Space Grotesk"/>
                <a:sym typeface="Space Grotesk"/>
              </a:defRPr>
            </a:lvl1pPr>
            <a:lvl2pPr lvl="1" algn="l">
              <a:lnSpc>
                <a:spcPct val="100000"/>
              </a:lnSpc>
              <a:spcBef>
                <a:spcPts val="0"/>
              </a:spcBef>
              <a:spcAft>
                <a:spcPts val="0"/>
              </a:spcAft>
              <a:buSzPts val="1600"/>
              <a:buNone/>
              <a:defRPr b="1" sz="2200">
                <a:latin typeface="Space Grotesk"/>
                <a:ea typeface="Space Grotesk"/>
                <a:cs typeface="Space Grotesk"/>
                <a:sym typeface="Space Grotesk"/>
              </a:defRPr>
            </a:lvl2pPr>
            <a:lvl3pPr lvl="2" algn="l">
              <a:lnSpc>
                <a:spcPct val="100000"/>
              </a:lnSpc>
              <a:spcBef>
                <a:spcPts val="0"/>
              </a:spcBef>
              <a:spcAft>
                <a:spcPts val="0"/>
              </a:spcAft>
              <a:buSzPts val="1600"/>
              <a:buNone/>
              <a:defRPr b="1" sz="2200">
                <a:latin typeface="Space Grotesk"/>
                <a:ea typeface="Space Grotesk"/>
                <a:cs typeface="Space Grotesk"/>
                <a:sym typeface="Space Grotesk"/>
              </a:defRPr>
            </a:lvl3pPr>
            <a:lvl4pPr lvl="3" algn="l">
              <a:lnSpc>
                <a:spcPct val="100000"/>
              </a:lnSpc>
              <a:spcBef>
                <a:spcPts val="0"/>
              </a:spcBef>
              <a:spcAft>
                <a:spcPts val="0"/>
              </a:spcAft>
              <a:buSzPts val="1600"/>
              <a:buNone/>
              <a:defRPr b="1" sz="2200">
                <a:latin typeface="Space Grotesk"/>
                <a:ea typeface="Space Grotesk"/>
                <a:cs typeface="Space Grotesk"/>
                <a:sym typeface="Space Grotesk"/>
              </a:defRPr>
            </a:lvl4pPr>
            <a:lvl5pPr lvl="4" algn="l">
              <a:lnSpc>
                <a:spcPct val="100000"/>
              </a:lnSpc>
              <a:spcBef>
                <a:spcPts val="0"/>
              </a:spcBef>
              <a:spcAft>
                <a:spcPts val="0"/>
              </a:spcAft>
              <a:buSzPts val="1600"/>
              <a:buNone/>
              <a:defRPr b="1" sz="2200">
                <a:latin typeface="Space Grotesk"/>
                <a:ea typeface="Space Grotesk"/>
                <a:cs typeface="Space Grotesk"/>
                <a:sym typeface="Space Grotesk"/>
              </a:defRPr>
            </a:lvl5pPr>
            <a:lvl6pPr lvl="5" algn="l">
              <a:lnSpc>
                <a:spcPct val="100000"/>
              </a:lnSpc>
              <a:spcBef>
                <a:spcPts val="0"/>
              </a:spcBef>
              <a:spcAft>
                <a:spcPts val="0"/>
              </a:spcAft>
              <a:buSzPts val="1600"/>
              <a:buNone/>
              <a:defRPr b="1" sz="2200">
                <a:latin typeface="Space Grotesk"/>
                <a:ea typeface="Space Grotesk"/>
                <a:cs typeface="Space Grotesk"/>
                <a:sym typeface="Space Grotesk"/>
              </a:defRPr>
            </a:lvl6pPr>
            <a:lvl7pPr lvl="6" algn="l">
              <a:lnSpc>
                <a:spcPct val="100000"/>
              </a:lnSpc>
              <a:spcBef>
                <a:spcPts val="0"/>
              </a:spcBef>
              <a:spcAft>
                <a:spcPts val="0"/>
              </a:spcAft>
              <a:buSzPts val="1600"/>
              <a:buNone/>
              <a:defRPr b="1" sz="2200">
                <a:latin typeface="Space Grotesk"/>
                <a:ea typeface="Space Grotesk"/>
                <a:cs typeface="Space Grotesk"/>
                <a:sym typeface="Space Grotesk"/>
              </a:defRPr>
            </a:lvl7pPr>
            <a:lvl8pPr lvl="7" algn="l">
              <a:lnSpc>
                <a:spcPct val="100000"/>
              </a:lnSpc>
              <a:spcBef>
                <a:spcPts val="0"/>
              </a:spcBef>
              <a:spcAft>
                <a:spcPts val="0"/>
              </a:spcAft>
              <a:buSzPts val="1600"/>
              <a:buNone/>
              <a:defRPr b="1" sz="2200">
                <a:latin typeface="Space Grotesk"/>
                <a:ea typeface="Space Grotesk"/>
                <a:cs typeface="Space Grotesk"/>
                <a:sym typeface="Space Grotesk"/>
              </a:defRPr>
            </a:lvl8pPr>
            <a:lvl9pPr lvl="8" algn="l">
              <a:lnSpc>
                <a:spcPct val="100000"/>
              </a:lnSpc>
              <a:spcBef>
                <a:spcPts val="0"/>
              </a:spcBef>
              <a:spcAft>
                <a:spcPts val="0"/>
              </a:spcAft>
              <a:buSzPts val="1600"/>
              <a:buNone/>
              <a:defRPr b="1" sz="2200">
                <a:latin typeface="Space Grotesk"/>
                <a:ea typeface="Space Grotesk"/>
                <a:cs typeface="Space Grotesk"/>
                <a:sym typeface="Space Grotesk"/>
              </a:defRPr>
            </a:lvl9pPr>
          </a:lstStyle>
          <a:p/>
        </p:txBody>
      </p:sp>
      <p:sp>
        <p:nvSpPr>
          <p:cNvPr id="924" name="Google Shape;924;p19"/>
          <p:cNvSpPr txBox="1"/>
          <p:nvPr>
            <p:ph idx="2" type="subTitle"/>
          </p:nvPr>
        </p:nvSpPr>
        <p:spPr>
          <a:xfrm>
            <a:off x="845225" y="4104484"/>
            <a:ext cx="2070900" cy="61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925" name="Google Shape;925;p19"/>
          <p:cNvSpPr txBox="1"/>
          <p:nvPr>
            <p:ph idx="3" type="subTitle"/>
          </p:nvPr>
        </p:nvSpPr>
        <p:spPr>
          <a:xfrm>
            <a:off x="3536543" y="3792465"/>
            <a:ext cx="20709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sz="2200">
                <a:latin typeface="Space Grotesk"/>
                <a:ea typeface="Space Grotesk"/>
                <a:cs typeface="Space Grotesk"/>
                <a:sym typeface="Space Grotesk"/>
              </a:defRPr>
            </a:lvl1pPr>
            <a:lvl2pPr lvl="1" algn="l">
              <a:lnSpc>
                <a:spcPct val="100000"/>
              </a:lnSpc>
              <a:spcBef>
                <a:spcPts val="0"/>
              </a:spcBef>
              <a:spcAft>
                <a:spcPts val="0"/>
              </a:spcAft>
              <a:buSzPts val="1600"/>
              <a:buNone/>
              <a:defRPr b="1" sz="2200">
                <a:latin typeface="Space Grotesk"/>
                <a:ea typeface="Space Grotesk"/>
                <a:cs typeface="Space Grotesk"/>
                <a:sym typeface="Space Grotesk"/>
              </a:defRPr>
            </a:lvl2pPr>
            <a:lvl3pPr lvl="2" algn="l">
              <a:lnSpc>
                <a:spcPct val="100000"/>
              </a:lnSpc>
              <a:spcBef>
                <a:spcPts val="0"/>
              </a:spcBef>
              <a:spcAft>
                <a:spcPts val="0"/>
              </a:spcAft>
              <a:buSzPts val="1600"/>
              <a:buNone/>
              <a:defRPr b="1" sz="2200">
                <a:latin typeface="Space Grotesk"/>
                <a:ea typeface="Space Grotesk"/>
                <a:cs typeface="Space Grotesk"/>
                <a:sym typeface="Space Grotesk"/>
              </a:defRPr>
            </a:lvl3pPr>
            <a:lvl4pPr lvl="3" algn="l">
              <a:lnSpc>
                <a:spcPct val="100000"/>
              </a:lnSpc>
              <a:spcBef>
                <a:spcPts val="0"/>
              </a:spcBef>
              <a:spcAft>
                <a:spcPts val="0"/>
              </a:spcAft>
              <a:buSzPts val="1600"/>
              <a:buNone/>
              <a:defRPr b="1" sz="2200">
                <a:latin typeface="Space Grotesk"/>
                <a:ea typeface="Space Grotesk"/>
                <a:cs typeface="Space Grotesk"/>
                <a:sym typeface="Space Grotesk"/>
              </a:defRPr>
            </a:lvl4pPr>
            <a:lvl5pPr lvl="4" algn="l">
              <a:lnSpc>
                <a:spcPct val="100000"/>
              </a:lnSpc>
              <a:spcBef>
                <a:spcPts val="0"/>
              </a:spcBef>
              <a:spcAft>
                <a:spcPts val="0"/>
              </a:spcAft>
              <a:buSzPts val="1600"/>
              <a:buNone/>
              <a:defRPr b="1" sz="2200">
                <a:latin typeface="Space Grotesk"/>
                <a:ea typeface="Space Grotesk"/>
                <a:cs typeface="Space Grotesk"/>
                <a:sym typeface="Space Grotesk"/>
              </a:defRPr>
            </a:lvl5pPr>
            <a:lvl6pPr lvl="5" algn="l">
              <a:lnSpc>
                <a:spcPct val="100000"/>
              </a:lnSpc>
              <a:spcBef>
                <a:spcPts val="0"/>
              </a:spcBef>
              <a:spcAft>
                <a:spcPts val="0"/>
              </a:spcAft>
              <a:buSzPts val="1600"/>
              <a:buNone/>
              <a:defRPr b="1" sz="2200">
                <a:latin typeface="Space Grotesk"/>
                <a:ea typeface="Space Grotesk"/>
                <a:cs typeface="Space Grotesk"/>
                <a:sym typeface="Space Grotesk"/>
              </a:defRPr>
            </a:lvl6pPr>
            <a:lvl7pPr lvl="6" algn="l">
              <a:lnSpc>
                <a:spcPct val="100000"/>
              </a:lnSpc>
              <a:spcBef>
                <a:spcPts val="0"/>
              </a:spcBef>
              <a:spcAft>
                <a:spcPts val="0"/>
              </a:spcAft>
              <a:buSzPts val="1600"/>
              <a:buNone/>
              <a:defRPr b="1" sz="2200">
                <a:latin typeface="Space Grotesk"/>
                <a:ea typeface="Space Grotesk"/>
                <a:cs typeface="Space Grotesk"/>
                <a:sym typeface="Space Grotesk"/>
              </a:defRPr>
            </a:lvl7pPr>
            <a:lvl8pPr lvl="7" algn="l">
              <a:lnSpc>
                <a:spcPct val="100000"/>
              </a:lnSpc>
              <a:spcBef>
                <a:spcPts val="0"/>
              </a:spcBef>
              <a:spcAft>
                <a:spcPts val="0"/>
              </a:spcAft>
              <a:buSzPts val="1600"/>
              <a:buNone/>
              <a:defRPr b="1" sz="2200">
                <a:latin typeface="Space Grotesk"/>
                <a:ea typeface="Space Grotesk"/>
                <a:cs typeface="Space Grotesk"/>
                <a:sym typeface="Space Grotesk"/>
              </a:defRPr>
            </a:lvl8pPr>
            <a:lvl9pPr lvl="8" algn="l">
              <a:lnSpc>
                <a:spcPct val="100000"/>
              </a:lnSpc>
              <a:spcBef>
                <a:spcPts val="0"/>
              </a:spcBef>
              <a:spcAft>
                <a:spcPts val="0"/>
              </a:spcAft>
              <a:buSzPts val="1600"/>
              <a:buNone/>
              <a:defRPr b="1" sz="2200">
                <a:latin typeface="Space Grotesk"/>
                <a:ea typeface="Space Grotesk"/>
                <a:cs typeface="Space Grotesk"/>
                <a:sym typeface="Space Grotesk"/>
              </a:defRPr>
            </a:lvl9pPr>
          </a:lstStyle>
          <a:p/>
        </p:txBody>
      </p:sp>
      <p:sp>
        <p:nvSpPr>
          <p:cNvPr id="926" name="Google Shape;926;p19"/>
          <p:cNvSpPr txBox="1"/>
          <p:nvPr>
            <p:ph idx="4" type="subTitle"/>
          </p:nvPr>
        </p:nvSpPr>
        <p:spPr>
          <a:xfrm>
            <a:off x="3536557" y="4104484"/>
            <a:ext cx="2070900" cy="61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927" name="Google Shape;927;p19"/>
          <p:cNvSpPr txBox="1"/>
          <p:nvPr>
            <p:ph idx="5" type="subTitle"/>
          </p:nvPr>
        </p:nvSpPr>
        <p:spPr>
          <a:xfrm>
            <a:off x="6227875" y="3792465"/>
            <a:ext cx="20709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sz="2200">
                <a:latin typeface="Space Grotesk"/>
                <a:ea typeface="Space Grotesk"/>
                <a:cs typeface="Space Grotesk"/>
                <a:sym typeface="Space Grotesk"/>
              </a:defRPr>
            </a:lvl1pPr>
            <a:lvl2pPr lvl="1" algn="l">
              <a:lnSpc>
                <a:spcPct val="100000"/>
              </a:lnSpc>
              <a:spcBef>
                <a:spcPts val="0"/>
              </a:spcBef>
              <a:spcAft>
                <a:spcPts val="0"/>
              </a:spcAft>
              <a:buSzPts val="1600"/>
              <a:buNone/>
              <a:defRPr b="1" sz="2200">
                <a:latin typeface="Space Grotesk"/>
                <a:ea typeface="Space Grotesk"/>
                <a:cs typeface="Space Grotesk"/>
                <a:sym typeface="Space Grotesk"/>
              </a:defRPr>
            </a:lvl2pPr>
            <a:lvl3pPr lvl="2" algn="l">
              <a:lnSpc>
                <a:spcPct val="100000"/>
              </a:lnSpc>
              <a:spcBef>
                <a:spcPts val="0"/>
              </a:spcBef>
              <a:spcAft>
                <a:spcPts val="0"/>
              </a:spcAft>
              <a:buSzPts val="1600"/>
              <a:buNone/>
              <a:defRPr b="1" sz="2200">
                <a:latin typeface="Space Grotesk"/>
                <a:ea typeface="Space Grotesk"/>
                <a:cs typeface="Space Grotesk"/>
                <a:sym typeface="Space Grotesk"/>
              </a:defRPr>
            </a:lvl3pPr>
            <a:lvl4pPr lvl="3" algn="l">
              <a:lnSpc>
                <a:spcPct val="100000"/>
              </a:lnSpc>
              <a:spcBef>
                <a:spcPts val="0"/>
              </a:spcBef>
              <a:spcAft>
                <a:spcPts val="0"/>
              </a:spcAft>
              <a:buSzPts val="1600"/>
              <a:buNone/>
              <a:defRPr b="1" sz="2200">
                <a:latin typeface="Space Grotesk"/>
                <a:ea typeface="Space Grotesk"/>
                <a:cs typeface="Space Grotesk"/>
                <a:sym typeface="Space Grotesk"/>
              </a:defRPr>
            </a:lvl4pPr>
            <a:lvl5pPr lvl="4" algn="l">
              <a:lnSpc>
                <a:spcPct val="100000"/>
              </a:lnSpc>
              <a:spcBef>
                <a:spcPts val="0"/>
              </a:spcBef>
              <a:spcAft>
                <a:spcPts val="0"/>
              </a:spcAft>
              <a:buSzPts val="1600"/>
              <a:buNone/>
              <a:defRPr b="1" sz="2200">
                <a:latin typeface="Space Grotesk"/>
                <a:ea typeface="Space Grotesk"/>
                <a:cs typeface="Space Grotesk"/>
                <a:sym typeface="Space Grotesk"/>
              </a:defRPr>
            </a:lvl5pPr>
            <a:lvl6pPr lvl="5" algn="l">
              <a:lnSpc>
                <a:spcPct val="100000"/>
              </a:lnSpc>
              <a:spcBef>
                <a:spcPts val="0"/>
              </a:spcBef>
              <a:spcAft>
                <a:spcPts val="0"/>
              </a:spcAft>
              <a:buSzPts val="1600"/>
              <a:buNone/>
              <a:defRPr b="1" sz="2200">
                <a:latin typeface="Space Grotesk"/>
                <a:ea typeface="Space Grotesk"/>
                <a:cs typeface="Space Grotesk"/>
                <a:sym typeface="Space Grotesk"/>
              </a:defRPr>
            </a:lvl6pPr>
            <a:lvl7pPr lvl="6" algn="l">
              <a:lnSpc>
                <a:spcPct val="100000"/>
              </a:lnSpc>
              <a:spcBef>
                <a:spcPts val="0"/>
              </a:spcBef>
              <a:spcAft>
                <a:spcPts val="0"/>
              </a:spcAft>
              <a:buSzPts val="1600"/>
              <a:buNone/>
              <a:defRPr b="1" sz="2200">
                <a:latin typeface="Space Grotesk"/>
                <a:ea typeface="Space Grotesk"/>
                <a:cs typeface="Space Grotesk"/>
                <a:sym typeface="Space Grotesk"/>
              </a:defRPr>
            </a:lvl7pPr>
            <a:lvl8pPr lvl="7" algn="l">
              <a:lnSpc>
                <a:spcPct val="100000"/>
              </a:lnSpc>
              <a:spcBef>
                <a:spcPts val="0"/>
              </a:spcBef>
              <a:spcAft>
                <a:spcPts val="0"/>
              </a:spcAft>
              <a:buSzPts val="1600"/>
              <a:buNone/>
              <a:defRPr b="1" sz="2200">
                <a:latin typeface="Space Grotesk"/>
                <a:ea typeface="Space Grotesk"/>
                <a:cs typeface="Space Grotesk"/>
                <a:sym typeface="Space Grotesk"/>
              </a:defRPr>
            </a:lvl8pPr>
            <a:lvl9pPr lvl="8" algn="l">
              <a:lnSpc>
                <a:spcPct val="100000"/>
              </a:lnSpc>
              <a:spcBef>
                <a:spcPts val="0"/>
              </a:spcBef>
              <a:spcAft>
                <a:spcPts val="0"/>
              </a:spcAft>
              <a:buSzPts val="1600"/>
              <a:buNone/>
              <a:defRPr b="1" sz="2200">
                <a:latin typeface="Space Grotesk"/>
                <a:ea typeface="Space Grotesk"/>
                <a:cs typeface="Space Grotesk"/>
                <a:sym typeface="Space Grotesk"/>
              </a:defRPr>
            </a:lvl9pPr>
          </a:lstStyle>
          <a:p/>
        </p:txBody>
      </p:sp>
      <p:sp>
        <p:nvSpPr>
          <p:cNvPr id="928" name="Google Shape;928;p19"/>
          <p:cNvSpPr txBox="1"/>
          <p:nvPr>
            <p:ph idx="6" type="subTitle"/>
          </p:nvPr>
        </p:nvSpPr>
        <p:spPr>
          <a:xfrm>
            <a:off x="6227875" y="4104484"/>
            <a:ext cx="2070900" cy="61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929" name="Google Shape;929;p19"/>
          <p:cNvSpPr txBox="1"/>
          <p:nvPr>
            <p:ph type="title"/>
          </p:nvPr>
        </p:nvSpPr>
        <p:spPr>
          <a:xfrm>
            <a:off x="617550" y="556400"/>
            <a:ext cx="6998400" cy="592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Font typeface="Fredoka One"/>
              <a:buNone/>
              <a:defRPr sz="3200"/>
            </a:lvl1pPr>
            <a:lvl2pPr lvl="1" algn="ctr">
              <a:lnSpc>
                <a:spcPct val="100000"/>
              </a:lnSpc>
              <a:spcBef>
                <a:spcPts val="0"/>
              </a:spcBef>
              <a:spcAft>
                <a:spcPts val="0"/>
              </a:spcAft>
              <a:buSzPts val="3600"/>
              <a:buFont typeface="Fredoka One"/>
              <a:buNone/>
              <a:defRPr sz="3600">
                <a:latin typeface="Fredoka One"/>
                <a:ea typeface="Fredoka One"/>
                <a:cs typeface="Fredoka One"/>
                <a:sym typeface="Fredoka One"/>
              </a:defRPr>
            </a:lvl2pPr>
            <a:lvl3pPr lvl="2" algn="ctr">
              <a:lnSpc>
                <a:spcPct val="100000"/>
              </a:lnSpc>
              <a:spcBef>
                <a:spcPts val="0"/>
              </a:spcBef>
              <a:spcAft>
                <a:spcPts val="0"/>
              </a:spcAft>
              <a:buSzPts val="3600"/>
              <a:buFont typeface="Fredoka One"/>
              <a:buNone/>
              <a:defRPr sz="3600">
                <a:latin typeface="Fredoka One"/>
                <a:ea typeface="Fredoka One"/>
                <a:cs typeface="Fredoka One"/>
                <a:sym typeface="Fredoka One"/>
              </a:defRPr>
            </a:lvl3pPr>
            <a:lvl4pPr lvl="3" algn="ctr">
              <a:lnSpc>
                <a:spcPct val="100000"/>
              </a:lnSpc>
              <a:spcBef>
                <a:spcPts val="0"/>
              </a:spcBef>
              <a:spcAft>
                <a:spcPts val="0"/>
              </a:spcAft>
              <a:buSzPts val="3600"/>
              <a:buFont typeface="Fredoka One"/>
              <a:buNone/>
              <a:defRPr sz="3600">
                <a:latin typeface="Fredoka One"/>
                <a:ea typeface="Fredoka One"/>
                <a:cs typeface="Fredoka One"/>
                <a:sym typeface="Fredoka One"/>
              </a:defRPr>
            </a:lvl4pPr>
            <a:lvl5pPr lvl="4" algn="ctr">
              <a:lnSpc>
                <a:spcPct val="100000"/>
              </a:lnSpc>
              <a:spcBef>
                <a:spcPts val="0"/>
              </a:spcBef>
              <a:spcAft>
                <a:spcPts val="0"/>
              </a:spcAft>
              <a:buSzPts val="3600"/>
              <a:buFont typeface="Fredoka One"/>
              <a:buNone/>
              <a:defRPr sz="3600">
                <a:latin typeface="Fredoka One"/>
                <a:ea typeface="Fredoka One"/>
                <a:cs typeface="Fredoka One"/>
                <a:sym typeface="Fredoka One"/>
              </a:defRPr>
            </a:lvl5pPr>
            <a:lvl6pPr lvl="5" algn="ctr">
              <a:lnSpc>
                <a:spcPct val="100000"/>
              </a:lnSpc>
              <a:spcBef>
                <a:spcPts val="0"/>
              </a:spcBef>
              <a:spcAft>
                <a:spcPts val="0"/>
              </a:spcAft>
              <a:buSzPts val="3600"/>
              <a:buFont typeface="Fredoka One"/>
              <a:buNone/>
              <a:defRPr sz="3600">
                <a:latin typeface="Fredoka One"/>
                <a:ea typeface="Fredoka One"/>
                <a:cs typeface="Fredoka One"/>
                <a:sym typeface="Fredoka One"/>
              </a:defRPr>
            </a:lvl6pPr>
            <a:lvl7pPr lvl="6" algn="ctr">
              <a:lnSpc>
                <a:spcPct val="100000"/>
              </a:lnSpc>
              <a:spcBef>
                <a:spcPts val="0"/>
              </a:spcBef>
              <a:spcAft>
                <a:spcPts val="0"/>
              </a:spcAft>
              <a:buSzPts val="3600"/>
              <a:buFont typeface="Fredoka One"/>
              <a:buNone/>
              <a:defRPr sz="3600">
                <a:latin typeface="Fredoka One"/>
                <a:ea typeface="Fredoka One"/>
                <a:cs typeface="Fredoka One"/>
                <a:sym typeface="Fredoka One"/>
              </a:defRPr>
            </a:lvl7pPr>
            <a:lvl8pPr lvl="7" algn="ctr">
              <a:lnSpc>
                <a:spcPct val="100000"/>
              </a:lnSpc>
              <a:spcBef>
                <a:spcPts val="0"/>
              </a:spcBef>
              <a:spcAft>
                <a:spcPts val="0"/>
              </a:spcAft>
              <a:buSzPts val="3600"/>
              <a:buFont typeface="Fredoka One"/>
              <a:buNone/>
              <a:defRPr sz="3600">
                <a:latin typeface="Fredoka One"/>
                <a:ea typeface="Fredoka One"/>
                <a:cs typeface="Fredoka One"/>
                <a:sym typeface="Fredoka One"/>
              </a:defRPr>
            </a:lvl8pPr>
            <a:lvl9pPr lvl="8" algn="ctr">
              <a:lnSpc>
                <a:spcPct val="100000"/>
              </a:lnSpc>
              <a:spcBef>
                <a:spcPts val="0"/>
              </a:spcBef>
              <a:spcAft>
                <a:spcPts val="0"/>
              </a:spcAft>
              <a:buSzPts val="3600"/>
              <a:buFont typeface="Fredoka One"/>
              <a:buNone/>
              <a:defRPr sz="3600">
                <a:latin typeface="Fredoka One"/>
                <a:ea typeface="Fredoka One"/>
                <a:cs typeface="Fredoka One"/>
                <a:sym typeface="Fredoka One"/>
              </a:defRPr>
            </a:lvl9pPr>
          </a:lstStyle>
          <a:p/>
        </p:txBody>
      </p:sp>
      <p:sp>
        <p:nvSpPr>
          <p:cNvPr id="930" name="Google Shape;930;p19"/>
          <p:cNvSpPr txBox="1"/>
          <p:nvPr>
            <p:ph idx="7" type="subTitle"/>
          </p:nvPr>
        </p:nvSpPr>
        <p:spPr>
          <a:xfrm>
            <a:off x="845225" y="2113173"/>
            <a:ext cx="20709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sz="2200">
                <a:latin typeface="Space Grotesk"/>
                <a:ea typeface="Space Grotesk"/>
                <a:cs typeface="Space Grotesk"/>
                <a:sym typeface="Space Grotesk"/>
              </a:defRPr>
            </a:lvl1pPr>
            <a:lvl2pPr lvl="1" algn="l">
              <a:lnSpc>
                <a:spcPct val="100000"/>
              </a:lnSpc>
              <a:spcBef>
                <a:spcPts val="0"/>
              </a:spcBef>
              <a:spcAft>
                <a:spcPts val="0"/>
              </a:spcAft>
              <a:buSzPts val="1600"/>
              <a:buNone/>
              <a:defRPr b="1" sz="2200">
                <a:latin typeface="Space Grotesk"/>
                <a:ea typeface="Space Grotesk"/>
                <a:cs typeface="Space Grotesk"/>
                <a:sym typeface="Space Grotesk"/>
              </a:defRPr>
            </a:lvl2pPr>
            <a:lvl3pPr lvl="2" algn="l">
              <a:lnSpc>
                <a:spcPct val="100000"/>
              </a:lnSpc>
              <a:spcBef>
                <a:spcPts val="0"/>
              </a:spcBef>
              <a:spcAft>
                <a:spcPts val="0"/>
              </a:spcAft>
              <a:buSzPts val="1600"/>
              <a:buNone/>
              <a:defRPr b="1" sz="2200">
                <a:latin typeface="Space Grotesk"/>
                <a:ea typeface="Space Grotesk"/>
                <a:cs typeface="Space Grotesk"/>
                <a:sym typeface="Space Grotesk"/>
              </a:defRPr>
            </a:lvl3pPr>
            <a:lvl4pPr lvl="3" algn="l">
              <a:lnSpc>
                <a:spcPct val="100000"/>
              </a:lnSpc>
              <a:spcBef>
                <a:spcPts val="0"/>
              </a:spcBef>
              <a:spcAft>
                <a:spcPts val="0"/>
              </a:spcAft>
              <a:buSzPts val="1600"/>
              <a:buNone/>
              <a:defRPr b="1" sz="2200">
                <a:latin typeface="Space Grotesk"/>
                <a:ea typeface="Space Grotesk"/>
                <a:cs typeface="Space Grotesk"/>
                <a:sym typeface="Space Grotesk"/>
              </a:defRPr>
            </a:lvl4pPr>
            <a:lvl5pPr lvl="4" algn="l">
              <a:lnSpc>
                <a:spcPct val="100000"/>
              </a:lnSpc>
              <a:spcBef>
                <a:spcPts val="0"/>
              </a:spcBef>
              <a:spcAft>
                <a:spcPts val="0"/>
              </a:spcAft>
              <a:buSzPts val="1600"/>
              <a:buNone/>
              <a:defRPr b="1" sz="2200">
                <a:latin typeface="Space Grotesk"/>
                <a:ea typeface="Space Grotesk"/>
                <a:cs typeface="Space Grotesk"/>
                <a:sym typeface="Space Grotesk"/>
              </a:defRPr>
            </a:lvl5pPr>
            <a:lvl6pPr lvl="5" algn="l">
              <a:lnSpc>
                <a:spcPct val="100000"/>
              </a:lnSpc>
              <a:spcBef>
                <a:spcPts val="0"/>
              </a:spcBef>
              <a:spcAft>
                <a:spcPts val="0"/>
              </a:spcAft>
              <a:buSzPts val="1600"/>
              <a:buNone/>
              <a:defRPr b="1" sz="2200">
                <a:latin typeface="Space Grotesk"/>
                <a:ea typeface="Space Grotesk"/>
                <a:cs typeface="Space Grotesk"/>
                <a:sym typeface="Space Grotesk"/>
              </a:defRPr>
            </a:lvl6pPr>
            <a:lvl7pPr lvl="6" algn="l">
              <a:lnSpc>
                <a:spcPct val="100000"/>
              </a:lnSpc>
              <a:spcBef>
                <a:spcPts val="0"/>
              </a:spcBef>
              <a:spcAft>
                <a:spcPts val="0"/>
              </a:spcAft>
              <a:buSzPts val="1600"/>
              <a:buNone/>
              <a:defRPr b="1" sz="2200">
                <a:latin typeface="Space Grotesk"/>
                <a:ea typeface="Space Grotesk"/>
                <a:cs typeface="Space Grotesk"/>
                <a:sym typeface="Space Grotesk"/>
              </a:defRPr>
            </a:lvl7pPr>
            <a:lvl8pPr lvl="7" algn="l">
              <a:lnSpc>
                <a:spcPct val="100000"/>
              </a:lnSpc>
              <a:spcBef>
                <a:spcPts val="0"/>
              </a:spcBef>
              <a:spcAft>
                <a:spcPts val="0"/>
              </a:spcAft>
              <a:buSzPts val="1600"/>
              <a:buNone/>
              <a:defRPr b="1" sz="2200">
                <a:latin typeface="Space Grotesk"/>
                <a:ea typeface="Space Grotesk"/>
                <a:cs typeface="Space Grotesk"/>
                <a:sym typeface="Space Grotesk"/>
              </a:defRPr>
            </a:lvl8pPr>
            <a:lvl9pPr lvl="8" algn="l">
              <a:lnSpc>
                <a:spcPct val="100000"/>
              </a:lnSpc>
              <a:spcBef>
                <a:spcPts val="0"/>
              </a:spcBef>
              <a:spcAft>
                <a:spcPts val="0"/>
              </a:spcAft>
              <a:buSzPts val="1600"/>
              <a:buNone/>
              <a:defRPr b="1" sz="2200">
                <a:latin typeface="Space Grotesk"/>
                <a:ea typeface="Space Grotesk"/>
                <a:cs typeface="Space Grotesk"/>
                <a:sym typeface="Space Grotesk"/>
              </a:defRPr>
            </a:lvl9pPr>
          </a:lstStyle>
          <a:p/>
        </p:txBody>
      </p:sp>
      <p:sp>
        <p:nvSpPr>
          <p:cNvPr id="931" name="Google Shape;931;p19"/>
          <p:cNvSpPr txBox="1"/>
          <p:nvPr>
            <p:ph idx="8" type="subTitle"/>
          </p:nvPr>
        </p:nvSpPr>
        <p:spPr>
          <a:xfrm>
            <a:off x="845225" y="2425193"/>
            <a:ext cx="2070900" cy="61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932" name="Google Shape;932;p19"/>
          <p:cNvSpPr txBox="1"/>
          <p:nvPr>
            <p:ph idx="9" type="subTitle"/>
          </p:nvPr>
        </p:nvSpPr>
        <p:spPr>
          <a:xfrm>
            <a:off x="3536543" y="2113173"/>
            <a:ext cx="20709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sz="2200">
                <a:latin typeface="Space Grotesk"/>
                <a:ea typeface="Space Grotesk"/>
                <a:cs typeface="Space Grotesk"/>
                <a:sym typeface="Space Grotesk"/>
              </a:defRPr>
            </a:lvl1pPr>
            <a:lvl2pPr lvl="1" algn="l">
              <a:lnSpc>
                <a:spcPct val="100000"/>
              </a:lnSpc>
              <a:spcBef>
                <a:spcPts val="0"/>
              </a:spcBef>
              <a:spcAft>
                <a:spcPts val="0"/>
              </a:spcAft>
              <a:buSzPts val="1600"/>
              <a:buNone/>
              <a:defRPr b="1" sz="2200">
                <a:latin typeface="Space Grotesk"/>
                <a:ea typeface="Space Grotesk"/>
                <a:cs typeface="Space Grotesk"/>
                <a:sym typeface="Space Grotesk"/>
              </a:defRPr>
            </a:lvl2pPr>
            <a:lvl3pPr lvl="2" algn="l">
              <a:lnSpc>
                <a:spcPct val="100000"/>
              </a:lnSpc>
              <a:spcBef>
                <a:spcPts val="0"/>
              </a:spcBef>
              <a:spcAft>
                <a:spcPts val="0"/>
              </a:spcAft>
              <a:buSzPts val="1600"/>
              <a:buNone/>
              <a:defRPr b="1" sz="2200">
                <a:latin typeface="Space Grotesk"/>
                <a:ea typeface="Space Grotesk"/>
                <a:cs typeface="Space Grotesk"/>
                <a:sym typeface="Space Grotesk"/>
              </a:defRPr>
            </a:lvl3pPr>
            <a:lvl4pPr lvl="3" algn="l">
              <a:lnSpc>
                <a:spcPct val="100000"/>
              </a:lnSpc>
              <a:spcBef>
                <a:spcPts val="0"/>
              </a:spcBef>
              <a:spcAft>
                <a:spcPts val="0"/>
              </a:spcAft>
              <a:buSzPts val="1600"/>
              <a:buNone/>
              <a:defRPr b="1" sz="2200">
                <a:latin typeface="Space Grotesk"/>
                <a:ea typeface="Space Grotesk"/>
                <a:cs typeface="Space Grotesk"/>
                <a:sym typeface="Space Grotesk"/>
              </a:defRPr>
            </a:lvl4pPr>
            <a:lvl5pPr lvl="4" algn="l">
              <a:lnSpc>
                <a:spcPct val="100000"/>
              </a:lnSpc>
              <a:spcBef>
                <a:spcPts val="0"/>
              </a:spcBef>
              <a:spcAft>
                <a:spcPts val="0"/>
              </a:spcAft>
              <a:buSzPts val="1600"/>
              <a:buNone/>
              <a:defRPr b="1" sz="2200">
                <a:latin typeface="Space Grotesk"/>
                <a:ea typeface="Space Grotesk"/>
                <a:cs typeface="Space Grotesk"/>
                <a:sym typeface="Space Grotesk"/>
              </a:defRPr>
            </a:lvl5pPr>
            <a:lvl6pPr lvl="5" algn="l">
              <a:lnSpc>
                <a:spcPct val="100000"/>
              </a:lnSpc>
              <a:spcBef>
                <a:spcPts val="0"/>
              </a:spcBef>
              <a:spcAft>
                <a:spcPts val="0"/>
              </a:spcAft>
              <a:buSzPts val="1600"/>
              <a:buNone/>
              <a:defRPr b="1" sz="2200">
                <a:latin typeface="Space Grotesk"/>
                <a:ea typeface="Space Grotesk"/>
                <a:cs typeface="Space Grotesk"/>
                <a:sym typeface="Space Grotesk"/>
              </a:defRPr>
            </a:lvl6pPr>
            <a:lvl7pPr lvl="6" algn="l">
              <a:lnSpc>
                <a:spcPct val="100000"/>
              </a:lnSpc>
              <a:spcBef>
                <a:spcPts val="0"/>
              </a:spcBef>
              <a:spcAft>
                <a:spcPts val="0"/>
              </a:spcAft>
              <a:buSzPts val="1600"/>
              <a:buNone/>
              <a:defRPr b="1" sz="2200">
                <a:latin typeface="Space Grotesk"/>
                <a:ea typeface="Space Grotesk"/>
                <a:cs typeface="Space Grotesk"/>
                <a:sym typeface="Space Grotesk"/>
              </a:defRPr>
            </a:lvl7pPr>
            <a:lvl8pPr lvl="7" algn="l">
              <a:lnSpc>
                <a:spcPct val="100000"/>
              </a:lnSpc>
              <a:spcBef>
                <a:spcPts val="0"/>
              </a:spcBef>
              <a:spcAft>
                <a:spcPts val="0"/>
              </a:spcAft>
              <a:buSzPts val="1600"/>
              <a:buNone/>
              <a:defRPr b="1" sz="2200">
                <a:latin typeface="Space Grotesk"/>
                <a:ea typeface="Space Grotesk"/>
                <a:cs typeface="Space Grotesk"/>
                <a:sym typeface="Space Grotesk"/>
              </a:defRPr>
            </a:lvl8pPr>
            <a:lvl9pPr lvl="8" algn="l">
              <a:lnSpc>
                <a:spcPct val="100000"/>
              </a:lnSpc>
              <a:spcBef>
                <a:spcPts val="0"/>
              </a:spcBef>
              <a:spcAft>
                <a:spcPts val="0"/>
              </a:spcAft>
              <a:buSzPts val="1600"/>
              <a:buNone/>
              <a:defRPr b="1" sz="2200">
                <a:latin typeface="Space Grotesk"/>
                <a:ea typeface="Space Grotesk"/>
                <a:cs typeface="Space Grotesk"/>
                <a:sym typeface="Space Grotesk"/>
              </a:defRPr>
            </a:lvl9pPr>
          </a:lstStyle>
          <a:p/>
        </p:txBody>
      </p:sp>
      <p:sp>
        <p:nvSpPr>
          <p:cNvPr id="933" name="Google Shape;933;p19"/>
          <p:cNvSpPr txBox="1"/>
          <p:nvPr>
            <p:ph idx="13" type="subTitle"/>
          </p:nvPr>
        </p:nvSpPr>
        <p:spPr>
          <a:xfrm>
            <a:off x="3536557" y="2425193"/>
            <a:ext cx="2070900" cy="61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934" name="Google Shape;934;p19"/>
          <p:cNvSpPr txBox="1"/>
          <p:nvPr>
            <p:ph idx="14" type="subTitle"/>
          </p:nvPr>
        </p:nvSpPr>
        <p:spPr>
          <a:xfrm>
            <a:off x="6227875" y="2113173"/>
            <a:ext cx="20709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sz="2200">
                <a:latin typeface="Space Grotesk"/>
                <a:ea typeface="Space Grotesk"/>
                <a:cs typeface="Space Grotesk"/>
                <a:sym typeface="Space Grotesk"/>
              </a:defRPr>
            </a:lvl1pPr>
            <a:lvl2pPr lvl="1" algn="l">
              <a:lnSpc>
                <a:spcPct val="100000"/>
              </a:lnSpc>
              <a:spcBef>
                <a:spcPts val="0"/>
              </a:spcBef>
              <a:spcAft>
                <a:spcPts val="0"/>
              </a:spcAft>
              <a:buSzPts val="1600"/>
              <a:buNone/>
              <a:defRPr b="1" sz="2200">
                <a:latin typeface="Space Grotesk"/>
                <a:ea typeface="Space Grotesk"/>
                <a:cs typeface="Space Grotesk"/>
                <a:sym typeface="Space Grotesk"/>
              </a:defRPr>
            </a:lvl2pPr>
            <a:lvl3pPr lvl="2" algn="l">
              <a:lnSpc>
                <a:spcPct val="100000"/>
              </a:lnSpc>
              <a:spcBef>
                <a:spcPts val="0"/>
              </a:spcBef>
              <a:spcAft>
                <a:spcPts val="0"/>
              </a:spcAft>
              <a:buSzPts val="1600"/>
              <a:buNone/>
              <a:defRPr b="1" sz="2200">
                <a:latin typeface="Space Grotesk"/>
                <a:ea typeface="Space Grotesk"/>
                <a:cs typeface="Space Grotesk"/>
                <a:sym typeface="Space Grotesk"/>
              </a:defRPr>
            </a:lvl3pPr>
            <a:lvl4pPr lvl="3" algn="l">
              <a:lnSpc>
                <a:spcPct val="100000"/>
              </a:lnSpc>
              <a:spcBef>
                <a:spcPts val="0"/>
              </a:spcBef>
              <a:spcAft>
                <a:spcPts val="0"/>
              </a:spcAft>
              <a:buSzPts val="1600"/>
              <a:buNone/>
              <a:defRPr b="1" sz="2200">
                <a:latin typeface="Space Grotesk"/>
                <a:ea typeface="Space Grotesk"/>
                <a:cs typeface="Space Grotesk"/>
                <a:sym typeface="Space Grotesk"/>
              </a:defRPr>
            </a:lvl4pPr>
            <a:lvl5pPr lvl="4" algn="l">
              <a:lnSpc>
                <a:spcPct val="100000"/>
              </a:lnSpc>
              <a:spcBef>
                <a:spcPts val="0"/>
              </a:spcBef>
              <a:spcAft>
                <a:spcPts val="0"/>
              </a:spcAft>
              <a:buSzPts val="1600"/>
              <a:buNone/>
              <a:defRPr b="1" sz="2200">
                <a:latin typeface="Space Grotesk"/>
                <a:ea typeface="Space Grotesk"/>
                <a:cs typeface="Space Grotesk"/>
                <a:sym typeface="Space Grotesk"/>
              </a:defRPr>
            </a:lvl5pPr>
            <a:lvl6pPr lvl="5" algn="l">
              <a:lnSpc>
                <a:spcPct val="100000"/>
              </a:lnSpc>
              <a:spcBef>
                <a:spcPts val="0"/>
              </a:spcBef>
              <a:spcAft>
                <a:spcPts val="0"/>
              </a:spcAft>
              <a:buSzPts val="1600"/>
              <a:buNone/>
              <a:defRPr b="1" sz="2200">
                <a:latin typeface="Space Grotesk"/>
                <a:ea typeface="Space Grotesk"/>
                <a:cs typeface="Space Grotesk"/>
                <a:sym typeface="Space Grotesk"/>
              </a:defRPr>
            </a:lvl6pPr>
            <a:lvl7pPr lvl="6" algn="l">
              <a:lnSpc>
                <a:spcPct val="100000"/>
              </a:lnSpc>
              <a:spcBef>
                <a:spcPts val="0"/>
              </a:spcBef>
              <a:spcAft>
                <a:spcPts val="0"/>
              </a:spcAft>
              <a:buSzPts val="1600"/>
              <a:buNone/>
              <a:defRPr b="1" sz="2200">
                <a:latin typeface="Space Grotesk"/>
                <a:ea typeface="Space Grotesk"/>
                <a:cs typeface="Space Grotesk"/>
                <a:sym typeface="Space Grotesk"/>
              </a:defRPr>
            </a:lvl7pPr>
            <a:lvl8pPr lvl="7" algn="l">
              <a:lnSpc>
                <a:spcPct val="100000"/>
              </a:lnSpc>
              <a:spcBef>
                <a:spcPts val="0"/>
              </a:spcBef>
              <a:spcAft>
                <a:spcPts val="0"/>
              </a:spcAft>
              <a:buSzPts val="1600"/>
              <a:buNone/>
              <a:defRPr b="1" sz="2200">
                <a:latin typeface="Space Grotesk"/>
                <a:ea typeface="Space Grotesk"/>
                <a:cs typeface="Space Grotesk"/>
                <a:sym typeface="Space Grotesk"/>
              </a:defRPr>
            </a:lvl8pPr>
            <a:lvl9pPr lvl="8" algn="l">
              <a:lnSpc>
                <a:spcPct val="100000"/>
              </a:lnSpc>
              <a:spcBef>
                <a:spcPts val="0"/>
              </a:spcBef>
              <a:spcAft>
                <a:spcPts val="0"/>
              </a:spcAft>
              <a:buSzPts val="1600"/>
              <a:buNone/>
              <a:defRPr b="1" sz="2200">
                <a:latin typeface="Space Grotesk"/>
                <a:ea typeface="Space Grotesk"/>
                <a:cs typeface="Space Grotesk"/>
                <a:sym typeface="Space Grotesk"/>
              </a:defRPr>
            </a:lvl9pPr>
          </a:lstStyle>
          <a:p/>
        </p:txBody>
      </p:sp>
      <p:sp>
        <p:nvSpPr>
          <p:cNvPr id="935" name="Google Shape;935;p19"/>
          <p:cNvSpPr txBox="1"/>
          <p:nvPr>
            <p:ph idx="15" type="subTitle"/>
          </p:nvPr>
        </p:nvSpPr>
        <p:spPr>
          <a:xfrm>
            <a:off x="6227875" y="2425193"/>
            <a:ext cx="2070900" cy="61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936" name="Google Shape;936;p19"/>
          <p:cNvSpPr txBox="1"/>
          <p:nvPr>
            <p:ph idx="16" type="title"/>
          </p:nvPr>
        </p:nvSpPr>
        <p:spPr>
          <a:xfrm>
            <a:off x="1437725" y="3249439"/>
            <a:ext cx="8859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937" name="Google Shape;937;p19"/>
          <p:cNvSpPr txBox="1"/>
          <p:nvPr>
            <p:ph idx="17" type="title"/>
          </p:nvPr>
        </p:nvSpPr>
        <p:spPr>
          <a:xfrm>
            <a:off x="4129043" y="3249439"/>
            <a:ext cx="8859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938" name="Google Shape;938;p19"/>
          <p:cNvSpPr txBox="1"/>
          <p:nvPr>
            <p:ph idx="18" type="title"/>
          </p:nvPr>
        </p:nvSpPr>
        <p:spPr>
          <a:xfrm>
            <a:off x="1437725" y="1570135"/>
            <a:ext cx="8859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939" name="Google Shape;939;p19"/>
          <p:cNvSpPr txBox="1"/>
          <p:nvPr>
            <p:ph idx="19" type="title"/>
          </p:nvPr>
        </p:nvSpPr>
        <p:spPr>
          <a:xfrm>
            <a:off x="4129043" y="1570135"/>
            <a:ext cx="8859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940" name="Google Shape;940;p19"/>
          <p:cNvSpPr txBox="1"/>
          <p:nvPr>
            <p:ph idx="20" type="title"/>
          </p:nvPr>
        </p:nvSpPr>
        <p:spPr>
          <a:xfrm>
            <a:off x="6820375" y="1570135"/>
            <a:ext cx="8859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941" name="Google Shape;941;p19"/>
          <p:cNvSpPr txBox="1"/>
          <p:nvPr>
            <p:ph idx="21" type="title"/>
          </p:nvPr>
        </p:nvSpPr>
        <p:spPr>
          <a:xfrm>
            <a:off x="6820375" y="3249439"/>
            <a:ext cx="8859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grpSp>
        <p:nvGrpSpPr>
          <p:cNvPr id="942" name="Google Shape;942;p19"/>
          <p:cNvGrpSpPr/>
          <p:nvPr/>
        </p:nvGrpSpPr>
        <p:grpSpPr>
          <a:xfrm>
            <a:off x="76247" y="76209"/>
            <a:ext cx="8991507" cy="4991083"/>
            <a:chOff x="-25" y="152400"/>
            <a:chExt cx="8991507" cy="4991083"/>
          </a:xfrm>
        </p:grpSpPr>
        <p:sp>
          <p:nvSpPr>
            <p:cNvPr id="943" name="Google Shape;943;p19"/>
            <p:cNvSpPr/>
            <p:nvPr/>
          </p:nvSpPr>
          <p:spPr>
            <a:xfrm>
              <a:off x="0" y="152400"/>
              <a:ext cx="8991482" cy="4991083"/>
            </a:xfrm>
            <a:custGeom>
              <a:rect b="b" l="l" r="r" t="t"/>
              <a:pathLst>
                <a:path extrusionOk="0" h="49424" w="99972">
                  <a:moveTo>
                    <a:pt x="0" y="1"/>
                  </a:moveTo>
                  <a:lnTo>
                    <a:pt x="0" y="49424"/>
                  </a:lnTo>
                  <a:lnTo>
                    <a:pt x="99972" y="49424"/>
                  </a:lnTo>
                  <a:lnTo>
                    <a:pt x="99972" y="1"/>
                  </a:ln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19"/>
            <p:cNvSpPr/>
            <p:nvPr/>
          </p:nvSpPr>
          <p:spPr>
            <a:xfrm>
              <a:off x="-25" y="152400"/>
              <a:ext cx="8991482" cy="270531"/>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45" name="Google Shape;945;p19"/>
            <p:cNvGrpSpPr/>
            <p:nvPr/>
          </p:nvGrpSpPr>
          <p:grpSpPr>
            <a:xfrm>
              <a:off x="8788026" y="217953"/>
              <a:ext cx="139356" cy="139356"/>
              <a:chOff x="3300229" y="786025"/>
              <a:chExt cx="116275" cy="116275"/>
            </a:xfrm>
          </p:grpSpPr>
          <p:sp>
            <p:nvSpPr>
              <p:cNvPr id="946" name="Google Shape;946;p19"/>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19"/>
              <p:cNvSpPr/>
              <p:nvPr/>
            </p:nvSpPr>
            <p:spPr>
              <a:xfrm>
                <a:off x="3335179" y="820975"/>
                <a:ext cx="45625" cy="45625"/>
              </a:xfrm>
              <a:custGeom>
                <a:rect b="b" l="l" r="r" t="t"/>
                <a:pathLst>
                  <a:path extrusionOk="0" fill="none" h="1825" w="1825">
                    <a:moveTo>
                      <a:pt x="1824" y="0"/>
                    </a:moveTo>
                    <a:lnTo>
                      <a:pt x="1"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19"/>
              <p:cNvSpPr/>
              <p:nvPr/>
            </p:nvSpPr>
            <p:spPr>
              <a:xfrm>
                <a:off x="3335179" y="820975"/>
                <a:ext cx="45625" cy="45625"/>
              </a:xfrm>
              <a:custGeom>
                <a:rect b="b" l="l" r="r" t="t"/>
                <a:pathLst>
                  <a:path extrusionOk="0" fill="none" h="1825" w="1825">
                    <a:moveTo>
                      <a:pt x="1" y="0"/>
                    </a:moveTo>
                    <a:lnTo>
                      <a:pt x="1824"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49" name="Google Shape;949;p19"/>
          <p:cNvGrpSpPr/>
          <p:nvPr/>
        </p:nvGrpSpPr>
        <p:grpSpPr>
          <a:xfrm>
            <a:off x="7611021" y="496167"/>
            <a:ext cx="1316416" cy="588003"/>
            <a:chOff x="7611021" y="496167"/>
            <a:chExt cx="1316416" cy="588003"/>
          </a:xfrm>
        </p:grpSpPr>
        <p:sp>
          <p:nvSpPr>
            <p:cNvPr id="950" name="Google Shape;950;p19"/>
            <p:cNvSpPr/>
            <p:nvPr/>
          </p:nvSpPr>
          <p:spPr>
            <a:xfrm rot="-5400000">
              <a:off x="7610489" y="537402"/>
              <a:ext cx="81407" cy="37"/>
            </a:xfrm>
            <a:custGeom>
              <a:rect b="b" l="l" r="r" t="t"/>
              <a:pathLst>
                <a:path extrusionOk="0" fill="none" h="1" w="2220">
                  <a:moveTo>
                    <a:pt x="2219" y="0"/>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19"/>
            <p:cNvSpPr/>
            <p:nvPr/>
          </p:nvSpPr>
          <p:spPr>
            <a:xfrm>
              <a:off x="7651175" y="496717"/>
              <a:ext cx="0" cy="80307"/>
            </a:xfrm>
            <a:custGeom>
              <a:rect b="b" l="l" r="r" t="t"/>
              <a:pathLst>
                <a:path extrusionOk="0" fill="none" h="2190" w="120000">
                  <a:moveTo>
                    <a:pt x="0" y="2189"/>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19"/>
            <p:cNvSpPr/>
            <p:nvPr/>
          </p:nvSpPr>
          <p:spPr>
            <a:xfrm rot="-5400000">
              <a:off x="7857902" y="537402"/>
              <a:ext cx="81407" cy="37"/>
            </a:xfrm>
            <a:custGeom>
              <a:rect b="b" l="l" r="r" t="t"/>
              <a:pathLst>
                <a:path extrusionOk="0" fill="none" h="1" w="2220">
                  <a:moveTo>
                    <a:pt x="2219" y="1"/>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19"/>
            <p:cNvSpPr/>
            <p:nvPr/>
          </p:nvSpPr>
          <p:spPr>
            <a:xfrm>
              <a:off x="7898074" y="496167"/>
              <a:ext cx="0" cy="81407"/>
            </a:xfrm>
            <a:custGeom>
              <a:rect b="b" l="l" r="r" t="t"/>
              <a:pathLst>
                <a:path extrusionOk="0" fill="none" h="2220" w="120000">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19"/>
            <p:cNvSpPr/>
            <p:nvPr/>
          </p:nvSpPr>
          <p:spPr>
            <a:xfrm rot="-5400000">
              <a:off x="8104251" y="537402"/>
              <a:ext cx="81407" cy="37"/>
            </a:xfrm>
            <a:custGeom>
              <a:rect b="b" l="l" r="r" t="t"/>
              <a:pathLst>
                <a:path extrusionOk="0" fill="none" h="1" w="2220">
                  <a:moveTo>
                    <a:pt x="2219" y="0"/>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19"/>
            <p:cNvSpPr/>
            <p:nvPr/>
          </p:nvSpPr>
          <p:spPr>
            <a:xfrm>
              <a:off x="8145523" y="496167"/>
              <a:ext cx="0" cy="81407"/>
            </a:xfrm>
            <a:custGeom>
              <a:rect b="b" l="l" r="r" t="t"/>
              <a:pathLst>
                <a:path extrusionOk="0" fill="none" h="2220" w="120000">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19"/>
            <p:cNvSpPr/>
            <p:nvPr/>
          </p:nvSpPr>
          <p:spPr>
            <a:xfrm rot="-5400000">
              <a:off x="8351700" y="537402"/>
              <a:ext cx="81407" cy="37"/>
            </a:xfrm>
            <a:custGeom>
              <a:rect b="b" l="l" r="r" t="t"/>
              <a:pathLst>
                <a:path extrusionOk="0" fill="none" h="1" w="2220">
                  <a:moveTo>
                    <a:pt x="2219" y="0"/>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19"/>
            <p:cNvSpPr/>
            <p:nvPr/>
          </p:nvSpPr>
          <p:spPr>
            <a:xfrm>
              <a:off x="8392386" y="496717"/>
              <a:ext cx="0" cy="80307"/>
            </a:xfrm>
            <a:custGeom>
              <a:rect b="b" l="l" r="r" t="t"/>
              <a:pathLst>
                <a:path extrusionOk="0" fill="none" h="2190" w="120000">
                  <a:moveTo>
                    <a:pt x="0" y="2189"/>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19"/>
            <p:cNvSpPr/>
            <p:nvPr/>
          </p:nvSpPr>
          <p:spPr>
            <a:xfrm rot="-5400000">
              <a:off x="8599149" y="537402"/>
              <a:ext cx="81407" cy="37"/>
            </a:xfrm>
            <a:custGeom>
              <a:rect b="b" l="l" r="r" t="t"/>
              <a:pathLst>
                <a:path extrusionOk="0" fill="none" h="1" w="2220">
                  <a:moveTo>
                    <a:pt x="2219" y="0"/>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19"/>
            <p:cNvSpPr/>
            <p:nvPr/>
          </p:nvSpPr>
          <p:spPr>
            <a:xfrm>
              <a:off x="8639285" y="496167"/>
              <a:ext cx="0" cy="81407"/>
            </a:xfrm>
            <a:custGeom>
              <a:rect b="b" l="l" r="r" t="t"/>
              <a:pathLst>
                <a:path extrusionOk="0" fill="none" h="2220" w="120000">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19"/>
            <p:cNvSpPr/>
            <p:nvPr/>
          </p:nvSpPr>
          <p:spPr>
            <a:xfrm rot="-5400000">
              <a:off x="8845462" y="537402"/>
              <a:ext cx="81407" cy="37"/>
            </a:xfrm>
            <a:custGeom>
              <a:rect b="b" l="l" r="r" t="t"/>
              <a:pathLst>
                <a:path extrusionOk="0" fill="none" h="1" w="2220">
                  <a:moveTo>
                    <a:pt x="2219" y="0"/>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19"/>
            <p:cNvSpPr/>
            <p:nvPr/>
          </p:nvSpPr>
          <p:spPr>
            <a:xfrm>
              <a:off x="8886734" y="496167"/>
              <a:ext cx="0" cy="81407"/>
            </a:xfrm>
            <a:custGeom>
              <a:rect b="b" l="l" r="r" t="t"/>
              <a:pathLst>
                <a:path extrusionOk="0" fill="none" h="2220" w="120000">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19"/>
            <p:cNvSpPr/>
            <p:nvPr/>
          </p:nvSpPr>
          <p:spPr>
            <a:xfrm rot="-5400000">
              <a:off x="7610489" y="790425"/>
              <a:ext cx="81407" cy="37"/>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19"/>
            <p:cNvSpPr/>
            <p:nvPr/>
          </p:nvSpPr>
          <p:spPr>
            <a:xfrm rot="-5400000">
              <a:off x="7651156" y="749721"/>
              <a:ext cx="37" cy="80307"/>
            </a:xfrm>
            <a:custGeom>
              <a:rect b="b" l="l" r="r" t="t"/>
              <a:pathLst>
                <a:path extrusionOk="0" fill="none" h="2190" w="1">
                  <a:moveTo>
                    <a:pt x="0" y="2189"/>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19"/>
            <p:cNvSpPr/>
            <p:nvPr/>
          </p:nvSpPr>
          <p:spPr>
            <a:xfrm rot="-5400000">
              <a:off x="7857902" y="790425"/>
              <a:ext cx="81407" cy="37"/>
            </a:xfrm>
            <a:custGeom>
              <a:rect b="b" l="l" r="r" t="t"/>
              <a:pathLst>
                <a:path extrusionOk="0" fill="none" h="1" w="2220">
                  <a:moveTo>
                    <a:pt x="2219" y="1"/>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19"/>
            <p:cNvSpPr/>
            <p:nvPr/>
          </p:nvSpPr>
          <p:spPr>
            <a:xfrm rot="-5400000">
              <a:off x="7898056" y="749171"/>
              <a:ext cx="37" cy="81407"/>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19"/>
            <p:cNvSpPr/>
            <p:nvPr/>
          </p:nvSpPr>
          <p:spPr>
            <a:xfrm rot="-5400000">
              <a:off x="8104251" y="790425"/>
              <a:ext cx="81407" cy="37"/>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19"/>
            <p:cNvSpPr/>
            <p:nvPr/>
          </p:nvSpPr>
          <p:spPr>
            <a:xfrm rot="-5400000">
              <a:off x="8145505" y="749171"/>
              <a:ext cx="37" cy="81407"/>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19"/>
            <p:cNvSpPr/>
            <p:nvPr/>
          </p:nvSpPr>
          <p:spPr>
            <a:xfrm rot="-5400000">
              <a:off x="8351700" y="790425"/>
              <a:ext cx="81407" cy="37"/>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19"/>
            <p:cNvSpPr/>
            <p:nvPr/>
          </p:nvSpPr>
          <p:spPr>
            <a:xfrm rot="-5400000">
              <a:off x="8392367" y="749721"/>
              <a:ext cx="37" cy="80307"/>
            </a:xfrm>
            <a:custGeom>
              <a:rect b="b" l="l" r="r" t="t"/>
              <a:pathLst>
                <a:path extrusionOk="0" fill="none" h="2190" w="1">
                  <a:moveTo>
                    <a:pt x="0" y="2189"/>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19"/>
            <p:cNvSpPr/>
            <p:nvPr/>
          </p:nvSpPr>
          <p:spPr>
            <a:xfrm rot="-5400000">
              <a:off x="8599149" y="790425"/>
              <a:ext cx="81407" cy="37"/>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19"/>
            <p:cNvSpPr/>
            <p:nvPr/>
          </p:nvSpPr>
          <p:spPr>
            <a:xfrm rot="-5400000">
              <a:off x="8639266" y="749171"/>
              <a:ext cx="37" cy="81407"/>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19"/>
            <p:cNvSpPr/>
            <p:nvPr/>
          </p:nvSpPr>
          <p:spPr>
            <a:xfrm rot="-5400000">
              <a:off x="8845462" y="790425"/>
              <a:ext cx="81407" cy="37"/>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19"/>
            <p:cNvSpPr/>
            <p:nvPr/>
          </p:nvSpPr>
          <p:spPr>
            <a:xfrm rot="-5400000">
              <a:off x="8886715" y="749171"/>
              <a:ext cx="37" cy="81407"/>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19"/>
            <p:cNvSpPr/>
            <p:nvPr/>
          </p:nvSpPr>
          <p:spPr>
            <a:xfrm rot="-5400000">
              <a:off x="7610489" y="1043448"/>
              <a:ext cx="81407" cy="37"/>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19"/>
            <p:cNvSpPr/>
            <p:nvPr/>
          </p:nvSpPr>
          <p:spPr>
            <a:xfrm rot="-5400000">
              <a:off x="7651156" y="1003881"/>
              <a:ext cx="37" cy="80307"/>
            </a:xfrm>
            <a:custGeom>
              <a:rect b="b" l="l" r="r" t="t"/>
              <a:pathLst>
                <a:path extrusionOk="0" fill="none" h="2190" w="1">
                  <a:moveTo>
                    <a:pt x="1" y="2189"/>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19"/>
            <p:cNvSpPr/>
            <p:nvPr/>
          </p:nvSpPr>
          <p:spPr>
            <a:xfrm rot="-5400000">
              <a:off x="7857902" y="1043448"/>
              <a:ext cx="81407" cy="37"/>
            </a:xfrm>
            <a:custGeom>
              <a:rect b="b" l="l" r="r" t="t"/>
              <a:pathLst>
                <a:path extrusionOk="0" fill="none" h="1" w="2220">
                  <a:moveTo>
                    <a:pt x="2220" y="1"/>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19"/>
            <p:cNvSpPr/>
            <p:nvPr/>
          </p:nvSpPr>
          <p:spPr>
            <a:xfrm rot="-5400000">
              <a:off x="7898056" y="1003331"/>
              <a:ext cx="37" cy="81407"/>
            </a:xfrm>
            <a:custGeom>
              <a:rect b="b" l="l" r="r" t="t"/>
              <a:pathLst>
                <a:path extrusionOk="0" fill="none" h="2220" w="1">
                  <a:moveTo>
                    <a:pt x="1" y="2219"/>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19"/>
            <p:cNvSpPr/>
            <p:nvPr/>
          </p:nvSpPr>
          <p:spPr>
            <a:xfrm rot="-5400000">
              <a:off x="8104251" y="1043448"/>
              <a:ext cx="81407" cy="37"/>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19"/>
            <p:cNvSpPr/>
            <p:nvPr/>
          </p:nvSpPr>
          <p:spPr>
            <a:xfrm rot="-5400000">
              <a:off x="8145505" y="1003331"/>
              <a:ext cx="37" cy="81407"/>
            </a:xfrm>
            <a:custGeom>
              <a:rect b="b" l="l" r="r" t="t"/>
              <a:pathLst>
                <a:path extrusionOk="0" fill="none" h="2220" w="1">
                  <a:moveTo>
                    <a:pt x="1" y="2219"/>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19"/>
            <p:cNvSpPr/>
            <p:nvPr/>
          </p:nvSpPr>
          <p:spPr>
            <a:xfrm rot="-5400000">
              <a:off x="8351700" y="1043448"/>
              <a:ext cx="81407" cy="37"/>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19"/>
            <p:cNvSpPr/>
            <p:nvPr/>
          </p:nvSpPr>
          <p:spPr>
            <a:xfrm rot="-5400000">
              <a:off x="8392367" y="1003881"/>
              <a:ext cx="37" cy="80307"/>
            </a:xfrm>
            <a:custGeom>
              <a:rect b="b" l="l" r="r" t="t"/>
              <a:pathLst>
                <a:path extrusionOk="0" fill="none" h="2190" w="1">
                  <a:moveTo>
                    <a:pt x="1" y="2189"/>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19"/>
            <p:cNvSpPr/>
            <p:nvPr/>
          </p:nvSpPr>
          <p:spPr>
            <a:xfrm rot="-5400000">
              <a:off x="8599149" y="1043448"/>
              <a:ext cx="81407" cy="37"/>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19"/>
            <p:cNvSpPr/>
            <p:nvPr/>
          </p:nvSpPr>
          <p:spPr>
            <a:xfrm rot="-5400000">
              <a:off x="8639266" y="1003331"/>
              <a:ext cx="37" cy="81407"/>
            </a:xfrm>
            <a:custGeom>
              <a:rect b="b" l="l" r="r" t="t"/>
              <a:pathLst>
                <a:path extrusionOk="0" fill="none" h="2220" w="1">
                  <a:moveTo>
                    <a:pt x="1" y="2219"/>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19"/>
            <p:cNvSpPr/>
            <p:nvPr/>
          </p:nvSpPr>
          <p:spPr>
            <a:xfrm rot="-5400000">
              <a:off x="8845462" y="1043448"/>
              <a:ext cx="81407" cy="37"/>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19"/>
            <p:cNvSpPr/>
            <p:nvPr/>
          </p:nvSpPr>
          <p:spPr>
            <a:xfrm rot="-5400000">
              <a:off x="8886715" y="1003331"/>
              <a:ext cx="37" cy="81407"/>
            </a:xfrm>
            <a:custGeom>
              <a:rect b="b" l="l" r="r" t="t"/>
              <a:pathLst>
                <a:path extrusionOk="0" fill="none" h="2220" w="1">
                  <a:moveTo>
                    <a:pt x="1" y="2219"/>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6" name="Google Shape;986;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7">
    <p:spTree>
      <p:nvGrpSpPr>
        <p:cNvPr id="987" name="Shape 987"/>
        <p:cNvGrpSpPr/>
        <p:nvPr/>
      </p:nvGrpSpPr>
      <p:grpSpPr>
        <a:xfrm>
          <a:off x="0" y="0"/>
          <a:ext cx="0" cy="0"/>
          <a:chOff x="0" y="0"/>
          <a:chExt cx="0" cy="0"/>
        </a:xfrm>
      </p:grpSpPr>
      <p:sp>
        <p:nvSpPr>
          <p:cNvPr id="988" name="Google Shape;988;p20"/>
          <p:cNvSpPr txBox="1"/>
          <p:nvPr>
            <p:ph idx="1" type="body"/>
          </p:nvPr>
        </p:nvSpPr>
        <p:spPr>
          <a:xfrm>
            <a:off x="1547161" y="2037707"/>
            <a:ext cx="5781300" cy="2330400"/>
          </a:xfrm>
          <a:prstGeom prst="rect">
            <a:avLst/>
          </a:prstGeom>
          <a:noFill/>
          <a:ln>
            <a:noFill/>
          </a:ln>
        </p:spPr>
        <p:txBody>
          <a:bodyPr anchorCtr="0" anchor="ctr" bIns="91425" lIns="91425" spcFirstLastPara="1" rIns="91425" wrap="square" tIns="91425">
            <a:noAutofit/>
          </a:bodyPr>
          <a:lstStyle>
            <a:lvl1pPr indent="-330200" lvl="0" marL="457200" algn="l">
              <a:lnSpc>
                <a:spcPct val="100000"/>
              </a:lnSpc>
              <a:spcBef>
                <a:spcPts val="0"/>
              </a:spcBef>
              <a:spcAft>
                <a:spcPts val="0"/>
              </a:spcAft>
              <a:buSzPts val="1600"/>
              <a:buChar char="●"/>
              <a:defRPr sz="1600"/>
            </a:lvl1pPr>
            <a:lvl2pPr indent="-317500" lvl="1" marL="914400" algn="l">
              <a:lnSpc>
                <a:spcPct val="100000"/>
              </a:lnSpc>
              <a:spcBef>
                <a:spcPts val="0"/>
              </a:spcBef>
              <a:spcAft>
                <a:spcPts val="0"/>
              </a:spcAft>
              <a:buSzPts val="1400"/>
              <a:buChar char="○"/>
              <a:defRPr sz="1600"/>
            </a:lvl2pPr>
            <a:lvl3pPr indent="-317500" lvl="2" marL="1371600" algn="l">
              <a:lnSpc>
                <a:spcPct val="100000"/>
              </a:lnSpc>
              <a:spcBef>
                <a:spcPts val="0"/>
              </a:spcBef>
              <a:spcAft>
                <a:spcPts val="0"/>
              </a:spcAft>
              <a:buSzPts val="1400"/>
              <a:buChar char="■"/>
              <a:defRPr sz="1600"/>
            </a:lvl3pPr>
            <a:lvl4pPr indent="-317500" lvl="3" marL="1828800" algn="l">
              <a:lnSpc>
                <a:spcPct val="100000"/>
              </a:lnSpc>
              <a:spcBef>
                <a:spcPts val="0"/>
              </a:spcBef>
              <a:spcAft>
                <a:spcPts val="0"/>
              </a:spcAft>
              <a:buSzPts val="1400"/>
              <a:buChar char="●"/>
              <a:defRPr sz="1600"/>
            </a:lvl4pPr>
            <a:lvl5pPr indent="-317500" lvl="4" marL="2286000" algn="l">
              <a:lnSpc>
                <a:spcPct val="100000"/>
              </a:lnSpc>
              <a:spcBef>
                <a:spcPts val="0"/>
              </a:spcBef>
              <a:spcAft>
                <a:spcPts val="0"/>
              </a:spcAft>
              <a:buSzPts val="1400"/>
              <a:buChar char="○"/>
              <a:defRPr sz="1600"/>
            </a:lvl5pPr>
            <a:lvl6pPr indent="-317500" lvl="5" marL="2743200" algn="l">
              <a:lnSpc>
                <a:spcPct val="100000"/>
              </a:lnSpc>
              <a:spcBef>
                <a:spcPts val="0"/>
              </a:spcBef>
              <a:spcAft>
                <a:spcPts val="0"/>
              </a:spcAft>
              <a:buSzPts val="1400"/>
              <a:buChar char="■"/>
              <a:defRPr sz="1600"/>
            </a:lvl6pPr>
            <a:lvl7pPr indent="-317500" lvl="6" marL="3200400" algn="l">
              <a:lnSpc>
                <a:spcPct val="100000"/>
              </a:lnSpc>
              <a:spcBef>
                <a:spcPts val="0"/>
              </a:spcBef>
              <a:spcAft>
                <a:spcPts val="0"/>
              </a:spcAft>
              <a:buSzPts val="1400"/>
              <a:buChar char="●"/>
              <a:defRPr sz="1600"/>
            </a:lvl7pPr>
            <a:lvl8pPr indent="-317500" lvl="7" marL="3657600" algn="l">
              <a:lnSpc>
                <a:spcPct val="100000"/>
              </a:lnSpc>
              <a:spcBef>
                <a:spcPts val="0"/>
              </a:spcBef>
              <a:spcAft>
                <a:spcPts val="0"/>
              </a:spcAft>
              <a:buSzPts val="1400"/>
              <a:buChar char="○"/>
              <a:defRPr sz="1600"/>
            </a:lvl8pPr>
            <a:lvl9pPr indent="-317500" lvl="8" marL="4114800" algn="l">
              <a:lnSpc>
                <a:spcPct val="100000"/>
              </a:lnSpc>
              <a:spcBef>
                <a:spcPts val="0"/>
              </a:spcBef>
              <a:spcAft>
                <a:spcPts val="0"/>
              </a:spcAft>
              <a:buSzPts val="1400"/>
              <a:buChar char="■"/>
              <a:defRPr sz="1600"/>
            </a:lvl9pPr>
          </a:lstStyle>
          <a:p/>
        </p:txBody>
      </p:sp>
      <p:sp>
        <p:nvSpPr>
          <p:cNvPr id="989" name="Google Shape;989;p20"/>
          <p:cNvSpPr txBox="1"/>
          <p:nvPr>
            <p:ph type="title"/>
          </p:nvPr>
        </p:nvSpPr>
        <p:spPr>
          <a:xfrm>
            <a:off x="617550" y="556392"/>
            <a:ext cx="7908900" cy="592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3200"/>
              <a:buFont typeface="Fredoka One"/>
              <a:buNone/>
              <a:defRPr sz="3200"/>
            </a:lvl1pPr>
            <a:lvl2pPr lvl="1"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grpSp>
        <p:nvGrpSpPr>
          <p:cNvPr id="990" name="Google Shape;990;p20"/>
          <p:cNvGrpSpPr/>
          <p:nvPr/>
        </p:nvGrpSpPr>
        <p:grpSpPr>
          <a:xfrm>
            <a:off x="76247" y="76200"/>
            <a:ext cx="8991507" cy="4991092"/>
            <a:chOff x="76247" y="76200"/>
            <a:chExt cx="8991507" cy="4991092"/>
          </a:xfrm>
        </p:grpSpPr>
        <p:sp>
          <p:nvSpPr>
            <p:cNvPr id="991" name="Google Shape;991;p20"/>
            <p:cNvSpPr/>
            <p:nvPr/>
          </p:nvSpPr>
          <p:spPr>
            <a:xfrm>
              <a:off x="76272" y="76209"/>
              <a:ext cx="8991482" cy="4991083"/>
            </a:xfrm>
            <a:custGeom>
              <a:rect b="b" l="l" r="r" t="t"/>
              <a:pathLst>
                <a:path extrusionOk="0" h="49424" w="99972">
                  <a:moveTo>
                    <a:pt x="0" y="1"/>
                  </a:moveTo>
                  <a:lnTo>
                    <a:pt x="0" y="49424"/>
                  </a:lnTo>
                  <a:lnTo>
                    <a:pt x="99972" y="49424"/>
                  </a:lnTo>
                  <a:lnTo>
                    <a:pt x="99972" y="1"/>
                  </a:ln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92" name="Google Shape;992;p20"/>
            <p:cNvGrpSpPr/>
            <p:nvPr/>
          </p:nvGrpSpPr>
          <p:grpSpPr>
            <a:xfrm>
              <a:off x="76247" y="76200"/>
              <a:ext cx="8991482" cy="270554"/>
              <a:chOff x="495040" y="1057247"/>
              <a:chExt cx="8991482" cy="270554"/>
            </a:xfrm>
          </p:grpSpPr>
          <p:sp>
            <p:nvSpPr>
              <p:cNvPr id="993" name="Google Shape;993;p20"/>
              <p:cNvSpPr/>
              <p:nvPr/>
            </p:nvSpPr>
            <p:spPr>
              <a:xfrm flipH="1">
                <a:off x="495040" y="1057247"/>
                <a:ext cx="8991482" cy="270554"/>
              </a:xfrm>
              <a:custGeom>
                <a:rect b="b" l="l" r="r" t="t"/>
                <a:pathLst>
                  <a:path extrusionOk="0" h="9029" w="99972">
                    <a:moveTo>
                      <a:pt x="0" y="1"/>
                    </a:moveTo>
                    <a:lnTo>
                      <a:pt x="0" y="9028"/>
                    </a:lnTo>
                    <a:lnTo>
                      <a:pt x="99972" y="9028"/>
                    </a:lnTo>
                    <a:lnTo>
                      <a:pt x="99972" y="1"/>
                    </a:lnTo>
                    <a:close/>
                  </a:path>
                </a:pathLst>
              </a:custGeom>
              <a:solidFill>
                <a:schemeClr val="l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94" name="Google Shape;994;p20"/>
              <p:cNvGrpSpPr/>
              <p:nvPr/>
            </p:nvGrpSpPr>
            <p:grpSpPr>
              <a:xfrm flipH="1">
                <a:off x="559172" y="1122848"/>
                <a:ext cx="560767" cy="139276"/>
                <a:chOff x="4771000" y="1122848"/>
                <a:chExt cx="560767" cy="139276"/>
              </a:xfrm>
            </p:grpSpPr>
            <p:grpSp>
              <p:nvGrpSpPr>
                <p:cNvPr id="995" name="Google Shape;995;p20"/>
                <p:cNvGrpSpPr/>
                <p:nvPr/>
              </p:nvGrpSpPr>
              <p:grpSpPr>
                <a:xfrm>
                  <a:off x="5192567" y="1122848"/>
                  <a:ext cx="139200" cy="139200"/>
                  <a:chOff x="5192567" y="1122848"/>
                  <a:chExt cx="139200" cy="139200"/>
                </a:xfrm>
              </p:grpSpPr>
              <p:sp>
                <p:nvSpPr>
                  <p:cNvPr id="996" name="Google Shape;996;p20"/>
                  <p:cNvSpPr/>
                  <p:nvPr/>
                </p:nvSpPr>
                <p:spPr>
                  <a:xfrm>
                    <a:off x="5192567" y="1122848"/>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20"/>
                  <p:cNvSpPr/>
                  <p:nvPr/>
                </p:nvSpPr>
                <p:spPr>
                  <a:xfrm rot="5400000">
                    <a:off x="5234842" y="1164441"/>
                    <a:ext cx="54682" cy="54682"/>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20"/>
                  <p:cNvSpPr/>
                  <p:nvPr/>
                </p:nvSpPr>
                <p:spPr>
                  <a:xfrm rot="5400000">
                    <a:off x="5234842" y="1164441"/>
                    <a:ext cx="54682" cy="54682"/>
                  </a:xfrm>
                  <a:custGeom>
                    <a:rect b="b" l="l" r="r" t="t"/>
                    <a:pathLst>
                      <a:path extrusionOk="0" fill="none" h="1825" w="1825">
                        <a:moveTo>
                          <a:pt x="1" y="0"/>
                        </a:moveTo>
                        <a:lnTo>
                          <a:pt x="1824"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9" name="Google Shape;999;p20"/>
                <p:cNvGrpSpPr/>
                <p:nvPr/>
              </p:nvGrpSpPr>
              <p:grpSpPr>
                <a:xfrm>
                  <a:off x="4771000" y="1122849"/>
                  <a:ext cx="139200" cy="139200"/>
                  <a:chOff x="5192500" y="1122925"/>
                  <a:chExt cx="139200" cy="139200"/>
                </a:xfrm>
              </p:grpSpPr>
              <p:sp>
                <p:nvSpPr>
                  <p:cNvPr id="1000" name="Google Shape;1000;p20"/>
                  <p:cNvSpPr/>
                  <p:nvPr/>
                </p:nvSpPr>
                <p:spPr>
                  <a:xfrm>
                    <a:off x="5192500" y="1122925"/>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20"/>
                  <p:cNvSpPr/>
                  <p:nvPr/>
                </p:nvSpPr>
                <p:spPr>
                  <a:xfrm rot="2700000">
                    <a:off x="5234299" y="1164701"/>
                    <a:ext cx="54684" cy="54684"/>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2" name="Google Shape;1002;p20"/>
                <p:cNvGrpSpPr/>
                <p:nvPr/>
              </p:nvGrpSpPr>
              <p:grpSpPr>
                <a:xfrm>
                  <a:off x="4981783" y="1122924"/>
                  <a:ext cx="139200" cy="139200"/>
                  <a:chOff x="4981783" y="1122924"/>
                  <a:chExt cx="139200" cy="139200"/>
                </a:xfrm>
              </p:grpSpPr>
              <p:sp>
                <p:nvSpPr>
                  <p:cNvPr id="1003" name="Google Shape;1003;p20"/>
                  <p:cNvSpPr/>
                  <p:nvPr/>
                </p:nvSpPr>
                <p:spPr>
                  <a:xfrm>
                    <a:off x="4981783" y="1122924"/>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20"/>
                  <p:cNvSpPr/>
                  <p:nvPr/>
                </p:nvSpPr>
                <p:spPr>
                  <a:xfrm>
                    <a:off x="5026333" y="1167474"/>
                    <a:ext cx="50100" cy="50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nvGrpSpPr>
          <p:cNvPr id="1005" name="Google Shape;1005;p20"/>
          <p:cNvGrpSpPr/>
          <p:nvPr/>
        </p:nvGrpSpPr>
        <p:grpSpPr>
          <a:xfrm>
            <a:off x="722364" y="496167"/>
            <a:ext cx="8205073" cy="4109241"/>
            <a:chOff x="722364" y="496167"/>
            <a:chExt cx="8205073" cy="4109241"/>
          </a:xfrm>
        </p:grpSpPr>
        <p:grpSp>
          <p:nvGrpSpPr>
            <p:cNvPr id="1006" name="Google Shape;1006;p20"/>
            <p:cNvGrpSpPr/>
            <p:nvPr/>
          </p:nvGrpSpPr>
          <p:grpSpPr>
            <a:xfrm rot="5400000">
              <a:off x="-578695" y="2796666"/>
              <a:ext cx="3109801" cy="507683"/>
              <a:chOff x="6856163" y="688475"/>
              <a:chExt cx="2083200" cy="525988"/>
            </a:xfrm>
          </p:grpSpPr>
          <p:cxnSp>
            <p:nvCxnSpPr>
              <p:cNvPr id="1007" name="Google Shape;1007;p20"/>
              <p:cNvCxnSpPr/>
              <p:nvPr/>
            </p:nvCxnSpPr>
            <p:spPr>
              <a:xfrm>
                <a:off x="6856163" y="688475"/>
                <a:ext cx="2083200" cy="0"/>
              </a:xfrm>
              <a:prstGeom prst="straightConnector1">
                <a:avLst/>
              </a:prstGeom>
              <a:noFill/>
              <a:ln cap="flat" cmpd="sng" w="19050">
                <a:solidFill>
                  <a:schemeClr val="lt2"/>
                </a:solidFill>
                <a:prstDash val="dot"/>
                <a:round/>
                <a:headEnd len="sm" w="sm" type="none"/>
                <a:tailEnd len="sm" w="sm" type="none"/>
              </a:ln>
            </p:spPr>
          </p:cxnSp>
          <p:cxnSp>
            <p:nvCxnSpPr>
              <p:cNvPr id="1008" name="Google Shape;1008;p20"/>
              <p:cNvCxnSpPr/>
              <p:nvPr/>
            </p:nvCxnSpPr>
            <p:spPr>
              <a:xfrm>
                <a:off x="6856163" y="863804"/>
                <a:ext cx="2083200" cy="0"/>
              </a:xfrm>
              <a:prstGeom prst="straightConnector1">
                <a:avLst/>
              </a:prstGeom>
              <a:noFill/>
              <a:ln cap="flat" cmpd="sng" w="19050">
                <a:solidFill>
                  <a:schemeClr val="lt2"/>
                </a:solidFill>
                <a:prstDash val="dot"/>
                <a:round/>
                <a:headEnd len="sm" w="sm" type="none"/>
                <a:tailEnd len="sm" w="sm" type="none"/>
              </a:ln>
            </p:spPr>
          </p:cxnSp>
          <p:cxnSp>
            <p:nvCxnSpPr>
              <p:cNvPr id="1009" name="Google Shape;1009;p20"/>
              <p:cNvCxnSpPr/>
              <p:nvPr/>
            </p:nvCxnSpPr>
            <p:spPr>
              <a:xfrm>
                <a:off x="6856163" y="1039133"/>
                <a:ext cx="2083200" cy="0"/>
              </a:xfrm>
              <a:prstGeom prst="straightConnector1">
                <a:avLst/>
              </a:prstGeom>
              <a:noFill/>
              <a:ln cap="flat" cmpd="sng" w="19050">
                <a:solidFill>
                  <a:schemeClr val="lt2"/>
                </a:solidFill>
                <a:prstDash val="dot"/>
                <a:round/>
                <a:headEnd len="sm" w="sm" type="none"/>
                <a:tailEnd len="sm" w="sm" type="none"/>
              </a:ln>
            </p:spPr>
          </p:cxnSp>
          <p:cxnSp>
            <p:nvCxnSpPr>
              <p:cNvPr id="1010" name="Google Shape;1010;p20"/>
              <p:cNvCxnSpPr/>
              <p:nvPr/>
            </p:nvCxnSpPr>
            <p:spPr>
              <a:xfrm>
                <a:off x="6856163" y="1214463"/>
                <a:ext cx="2083200" cy="0"/>
              </a:xfrm>
              <a:prstGeom prst="straightConnector1">
                <a:avLst/>
              </a:prstGeom>
              <a:noFill/>
              <a:ln cap="flat" cmpd="sng" w="19050">
                <a:solidFill>
                  <a:schemeClr val="lt2"/>
                </a:solidFill>
                <a:prstDash val="dot"/>
                <a:round/>
                <a:headEnd len="sm" w="sm" type="none"/>
                <a:tailEnd len="sm" w="sm" type="none"/>
              </a:ln>
            </p:spPr>
          </p:cxnSp>
        </p:grpSp>
        <p:grpSp>
          <p:nvGrpSpPr>
            <p:cNvPr id="1011" name="Google Shape;1011;p20"/>
            <p:cNvGrpSpPr/>
            <p:nvPr/>
          </p:nvGrpSpPr>
          <p:grpSpPr>
            <a:xfrm>
              <a:off x="7611021" y="496167"/>
              <a:ext cx="1316416" cy="588003"/>
              <a:chOff x="7611021" y="496167"/>
              <a:chExt cx="1316416" cy="588003"/>
            </a:xfrm>
          </p:grpSpPr>
          <p:sp>
            <p:nvSpPr>
              <p:cNvPr id="1012" name="Google Shape;1012;p20"/>
              <p:cNvSpPr/>
              <p:nvPr/>
            </p:nvSpPr>
            <p:spPr>
              <a:xfrm rot="-5400000">
                <a:off x="7610489" y="537402"/>
                <a:ext cx="81407" cy="37"/>
              </a:xfrm>
              <a:custGeom>
                <a:rect b="b" l="l" r="r" t="t"/>
                <a:pathLst>
                  <a:path extrusionOk="0" fill="none" h="1" w="2220">
                    <a:moveTo>
                      <a:pt x="2219" y="0"/>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20"/>
              <p:cNvSpPr/>
              <p:nvPr/>
            </p:nvSpPr>
            <p:spPr>
              <a:xfrm>
                <a:off x="7651175" y="496717"/>
                <a:ext cx="0" cy="80307"/>
              </a:xfrm>
              <a:custGeom>
                <a:rect b="b" l="l" r="r" t="t"/>
                <a:pathLst>
                  <a:path extrusionOk="0" fill="none" h="2190" w="120000">
                    <a:moveTo>
                      <a:pt x="0" y="2189"/>
                    </a:moveTo>
                    <a:lnTo>
                      <a:pt x="0"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20"/>
              <p:cNvSpPr/>
              <p:nvPr/>
            </p:nvSpPr>
            <p:spPr>
              <a:xfrm rot="-5400000">
                <a:off x="7857902" y="537402"/>
                <a:ext cx="81407" cy="37"/>
              </a:xfrm>
              <a:custGeom>
                <a:rect b="b" l="l" r="r" t="t"/>
                <a:pathLst>
                  <a:path extrusionOk="0" fill="none" h="1" w="2220">
                    <a:moveTo>
                      <a:pt x="2219" y="1"/>
                    </a:moveTo>
                    <a:lnTo>
                      <a:pt x="0"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20"/>
              <p:cNvSpPr/>
              <p:nvPr/>
            </p:nvSpPr>
            <p:spPr>
              <a:xfrm>
                <a:off x="7898074" y="496167"/>
                <a:ext cx="0" cy="81407"/>
              </a:xfrm>
              <a:custGeom>
                <a:rect b="b" l="l" r="r" t="t"/>
                <a:pathLst>
                  <a:path extrusionOk="0" fill="none" h="2220" w="120000">
                    <a:moveTo>
                      <a:pt x="0" y="2219"/>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20"/>
              <p:cNvSpPr/>
              <p:nvPr/>
            </p:nvSpPr>
            <p:spPr>
              <a:xfrm rot="-5400000">
                <a:off x="8104251" y="537402"/>
                <a:ext cx="81407" cy="37"/>
              </a:xfrm>
              <a:custGeom>
                <a:rect b="b" l="l" r="r" t="t"/>
                <a:pathLst>
                  <a:path extrusionOk="0" fill="none" h="1" w="2220">
                    <a:moveTo>
                      <a:pt x="2219" y="0"/>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20"/>
              <p:cNvSpPr/>
              <p:nvPr/>
            </p:nvSpPr>
            <p:spPr>
              <a:xfrm>
                <a:off x="8145523" y="496167"/>
                <a:ext cx="0" cy="81407"/>
              </a:xfrm>
              <a:custGeom>
                <a:rect b="b" l="l" r="r" t="t"/>
                <a:pathLst>
                  <a:path extrusionOk="0" fill="none" h="2220" w="120000">
                    <a:moveTo>
                      <a:pt x="0" y="2219"/>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20"/>
              <p:cNvSpPr/>
              <p:nvPr/>
            </p:nvSpPr>
            <p:spPr>
              <a:xfrm rot="-5400000">
                <a:off x="8351700" y="537402"/>
                <a:ext cx="81407" cy="37"/>
              </a:xfrm>
              <a:custGeom>
                <a:rect b="b" l="l" r="r" t="t"/>
                <a:pathLst>
                  <a:path extrusionOk="0" fill="none" h="1" w="2220">
                    <a:moveTo>
                      <a:pt x="2219" y="0"/>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20"/>
              <p:cNvSpPr/>
              <p:nvPr/>
            </p:nvSpPr>
            <p:spPr>
              <a:xfrm>
                <a:off x="8392386" y="496717"/>
                <a:ext cx="0" cy="80307"/>
              </a:xfrm>
              <a:custGeom>
                <a:rect b="b" l="l" r="r" t="t"/>
                <a:pathLst>
                  <a:path extrusionOk="0" fill="none" h="2190" w="120000">
                    <a:moveTo>
                      <a:pt x="0" y="2189"/>
                    </a:moveTo>
                    <a:lnTo>
                      <a:pt x="0"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20"/>
              <p:cNvSpPr/>
              <p:nvPr/>
            </p:nvSpPr>
            <p:spPr>
              <a:xfrm rot="-5400000">
                <a:off x="8599149" y="537402"/>
                <a:ext cx="81407" cy="37"/>
              </a:xfrm>
              <a:custGeom>
                <a:rect b="b" l="l" r="r" t="t"/>
                <a:pathLst>
                  <a:path extrusionOk="0" fill="none" h="1" w="2220">
                    <a:moveTo>
                      <a:pt x="2219" y="0"/>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20"/>
              <p:cNvSpPr/>
              <p:nvPr/>
            </p:nvSpPr>
            <p:spPr>
              <a:xfrm>
                <a:off x="8639285" y="496167"/>
                <a:ext cx="0" cy="81407"/>
              </a:xfrm>
              <a:custGeom>
                <a:rect b="b" l="l" r="r" t="t"/>
                <a:pathLst>
                  <a:path extrusionOk="0" fill="none" h="2220" w="120000">
                    <a:moveTo>
                      <a:pt x="0" y="2219"/>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20"/>
              <p:cNvSpPr/>
              <p:nvPr/>
            </p:nvSpPr>
            <p:spPr>
              <a:xfrm rot="-5400000">
                <a:off x="8845462" y="537402"/>
                <a:ext cx="81407" cy="37"/>
              </a:xfrm>
              <a:custGeom>
                <a:rect b="b" l="l" r="r" t="t"/>
                <a:pathLst>
                  <a:path extrusionOk="0" fill="none" h="1" w="2220">
                    <a:moveTo>
                      <a:pt x="2219" y="0"/>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20"/>
              <p:cNvSpPr/>
              <p:nvPr/>
            </p:nvSpPr>
            <p:spPr>
              <a:xfrm>
                <a:off x="8886734" y="496167"/>
                <a:ext cx="0" cy="81407"/>
              </a:xfrm>
              <a:custGeom>
                <a:rect b="b" l="l" r="r" t="t"/>
                <a:pathLst>
                  <a:path extrusionOk="0" fill="none" h="2220" w="120000">
                    <a:moveTo>
                      <a:pt x="0" y="2219"/>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20"/>
              <p:cNvSpPr/>
              <p:nvPr/>
            </p:nvSpPr>
            <p:spPr>
              <a:xfrm rot="-5400000">
                <a:off x="7610489" y="790425"/>
                <a:ext cx="81407" cy="37"/>
              </a:xfrm>
              <a:custGeom>
                <a:rect b="b" l="l" r="r" t="t"/>
                <a:pathLst>
                  <a:path extrusionOk="0" fill="none" h="1" w="2220">
                    <a:moveTo>
                      <a:pt x="2219"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20"/>
              <p:cNvSpPr/>
              <p:nvPr/>
            </p:nvSpPr>
            <p:spPr>
              <a:xfrm rot="-5400000">
                <a:off x="7651156" y="749721"/>
                <a:ext cx="37" cy="80307"/>
              </a:xfrm>
              <a:custGeom>
                <a:rect b="b" l="l" r="r" t="t"/>
                <a:pathLst>
                  <a:path extrusionOk="0" fill="none" h="2190" w="1">
                    <a:moveTo>
                      <a:pt x="0" y="2189"/>
                    </a:moveTo>
                    <a:lnTo>
                      <a:pt x="0"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20"/>
              <p:cNvSpPr/>
              <p:nvPr/>
            </p:nvSpPr>
            <p:spPr>
              <a:xfrm rot="-5400000">
                <a:off x="7857902" y="790425"/>
                <a:ext cx="81407" cy="37"/>
              </a:xfrm>
              <a:custGeom>
                <a:rect b="b" l="l" r="r" t="t"/>
                <a:pathLst>
                  <a:path extrusionOk="0" fill="none" h="1" w="2220">
                    <a:moveTo>
                      <a:pt x="2219" y="1"/>
                    </a:moveTo>
                    <a:lnTo>
                      <a:pt x="1"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20"/>
              <p:cNvSpPr/>
              <p:nvPr/>
            </p:nvSpPr>
            <p:spPr>
              <a:xfrm rot="-5400000">
                <a:off x="7898056" y="749171"/>
                <a:ext cx="37" cy="81407"/>
              </a:xfrm>
              <a:custGeom>
                <a:rect b="b" l="l" r="r" t="t"/>
                <a:pathLst>
                  <a:path extrusionOk="0" fill="none" h="2220" w="1">
                    <a:moveTo>
                      <a:pt x="0" y="2219"/>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20"/>
              <p:cNvSpPr/>
              <p:nvPr/>
            </p:nvSpPr>
            <p:spPr>
              <a:xfrm rot="-5400000">
                <a:off x="8104251" y="790425"/>
                <a:ext cx="81407" cy="37"/>
              </a:xfrm>
              <a:custGeom>
                <a:rect b="b" l="l" r="r" t="t"/>
                <a:pathLst>
                  <a:path extrusionOk="0" fill="none" h="1" w="2220">
                    <a:moveTo>
                      <a:pt x="2219"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20"/>
              <p:cNvSpPr/>
              <p:nvPr/>
            </p:nvSpPr>
            <p:spPr>
              <a:xfrm rot="-5400000">
                <a:off x="8145505" y="749171"/>
                <a:ext cx="37" cy="81407"/>
              </a:xfrm>
              <a:custGeom>
                <a:rect b="b" l="l" r="r" t="t"/>
                <a:pathLst>
                  <a:path extrusionOk="0" fill="none" h="2220" w="1">
                    <a:moveTo>
                      <a:pt x="0" y="2219"/>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20"/>
              <p:cNvSpPr/>
              <p:nvPr/>
            </p:nvSpPr>
            <p:spPr>
              <a:xfrm rot="-5400000">
                <a:off x="8351700" y="790425"/>
                <a:ext cx="81407" cy="37"/>
              </a:xfrm>
              <a:custGeom>
                <a:rect b="b" l="l" r="r" t="t"/>
                <a:pathLst>
                  <a:path extrusionOk="0" fill="none" h="1" w="2220">
                    <a:moveTo>
                      <a:pt x="2219"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20"/>
              <p:cNvSpPr/>
              <p:nvPr/>
            </p:nvSpPr>
            <p:spPr>
              <a:xfrm rot="-5400000">
                <a:off x="8392367" y="749721"/>
                <a:ext cx="37" cy="80307"/>
              </a:xfrm>
              <a:custGeom>
                <a:rect b="b" l="l" r="r" t="t"/>
                <a:pathLst>
                  <a:path extrusionOk="0" fill="none" h="2190" w="1">
                    <a:moveTo>
                      <a:pt x="0" y="2189"/>
                    </a:moveTo>
                    <a:lnTo>
                      <a:pt x="0"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20"/>
              <p:cNvSpPr/>
              <p:nvPr/>
            </p:nvSpPr>
            <p:spPr>
              <a:xfrm rot="-5400000">
                <a:off x="8599149" y="790425"/>
                <a:ext cx="81407" cy="37"/>
              </a:xfrm>
              <a:custGeom>
                <a:rect b="b" l="l" r="r" t="t"/>
                <a:pathLst>
                  <a:path extrusionOk="0" fill="none" h="1" w="2220">
                    <a:moveTo>
                      <a:pt x="2219"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20"/>
              <p:cNvSpPr/>
              <p:nvPr/>
            </p:nvSpPr>
            <p:spPr>
              <a:xfrm rot="-5400000">
                <a:off x="8639266" y="749171"/>
                <a:ext cx="37" cy="81407"/>
              </a:xfrm>
              <a:custGeom>
                <a:rect b="b" l="l" r="r" t="t"/>
                <a:pathLst>
                  <a:path extrusionOk="0" fill="none" h="2220" w="1">
                    <a:moveTo>
                      <a:pt x="0" y="2219"/>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20"/>
              <p:cNvSpPr/>
              <p:nvPr/>
            </p:nvSpPr>
            <p:spPr>
              <a:xfrm rot="-5400000">
                <a:off x="8845462" y="790425"/>
                <a:ext cx="81407" cy="37"/>
              </a:xfrm>
              <a:custGeom>
                <a:rect b="b" l="l" r="r" t="t"/>
                <a:pathLst>
                  <a:path extrusionOk="0" fill="none" h="1" w="2220">
                    <a:moveTo>
                      <a:pt x="2219"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20"/>
              <p:cNvSpPr/>
              <p:nvPr/>
            </p:nvSpPr>
            <p:spPr>
              <a:xfrm rot="-5400000">
                <a:off x="8886715" y="749171"/>
                <a:ext cx="37" cy="81407"/>
              </a:xfrm>
              <a:custGeom>
                <a:rect b="b" l="l" r="r" t="t"/>
                <a:pathLst>
                  <a:path extrusionOk="0" fill="none" h="2220" w="1">
                    <a:moveTo>
                      <a:pt x="0" y="2219"/>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20"/>
              <p:cNvSpPr/>
              <p:nvPr/>
            </p:nvSpPr>
            <p:spPr>
              <a:xfrm rot="-5400000">
                <a:off x="7610489" y="1043448"/>
                <a:ext cx="81407" cy="37"/>
              </a:xfrm>
              <a:custGeom>
                <a:rect b="b" l="l" r="r" t="t"/>
                <a:pathLst>
                  <a:path extrusionOk="0" fill="none" h="1" w="2220">
                    <a:moveTo>
                      <a:pt x="2220"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20"/>
              <p:cNvSpPr/>
              <p:nvPr/>
            </p:nvSpPr>
            <p:spPr>
              <a:xfrm rot="-5400000">
                <a:off x="7651156" y="1003881"/>
                <a:ext cx="37" cy="80307"/>
              </a:xfrm>
              <a:custGeom>
                <a:rect b="b" l="l" r="r" t="t"/>
                <a:pathLst>
                  <a:path extrusionOk="0" fill="none" h="2190" w="1">
                    <a:moveTo>
                      <a:pt x="1" y="2189"/>
                    </a:moveTo>
                    <a:lnTo>
                      <a:pt x="1"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20"/>
              <p:cNvSpPr/>
              <p:nvPr/>
            </p:nvSpPr>
            <p:spPr>
              <a:xfrm rot="-5400000">
                <a:off x="7857902" y="1043448"/>
                <a:ext cx="81407" cy="37"/>
              </a:xfrm>
              <a:custGeom>
                <a:rect b="b" l="l" r="r" t="t"/>
                <a:pathLst>
                  <a:path extrusionOk="0" fill="none" h="1" w="2220">
                    <a:moveTo>
                      <a:pt x="2220" y="1"/>
                    </a:moveTo>
                    <a:lnTo>
                      <a:pt x="1"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20"/>
              <p:cNvSpPr/>
              <p:nvPr/>
            </p:nvSpPr>
            <p:spPr>
              <a:xfrm rot="-5400000">
                <a:off x="7898056" y="1003331"/>
                <a:ext cx="37" cy="81407"/>
              </a:xfrm>
              <a:custGeom>
                <a:rect b="b" l="l" r="r" t="t"/>
                <a:pathLst>
                  <a:path extrusionOk="0" fill="none" h="2220" w="1">
                    <a:moveTo>
                      <a:pt x="1" y="2219"/>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20"/>
              <p:cNvSpPr/>
              <p:nvPr/>
            </p:nvSpPr>
            <p:spPr>
              <a:xfrm rot="-5400000">
                <a:off x="8104251" y="1043448"/>
                <a:ext cx="81407" cy="37"/>
              </a:xfrm>
              <a:custGeom>
                <a:rect b="b" l="l" r="r" t="t"/>
                <a:pathLst>
                  <a:path extrusionOk="0" fill="none" h="1" w="2220">
                    <a:moveTo>
                      <a:pt x="2220"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20"/>
              <p:cNvSpPr/>
              <p:nvPr/>
            </p:nvSpPr>
            <p:spPr>
              <a:xfrm rot="-5400000">
                <a:off x="8145505" y="1003331"/>
                <a:ext cx="37" cy="81407"/>
              </a:xfrm>
              <a:custGeom>
                <a:rect b="b" l="l" r="r" t="t"/>
                <a:pathLst>
                  <a:path extrusionOk="0" fill="none" h="2220" w="1">
                    <a:moveTo>
                      <a:pt x="1" y="2219"/>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20"/>
              <p:cNvSpPr/>
              <p:nvPr/>
            </p:nvSpPr>
            <p:spPr>
              <a:xfrm rot="-5400000">
                <a:off x="8351700" y="1043448"/>
                <a:ext cx="81407" cy="37"/>
              </a:xfrm>
              <a:custGeom>
                <a:rect b="b" l="l" r="r" t="t"/>
                <a:pathLst>
                  <a:path extrusionOk="0" fill="none" h="1" w="2220">
                    <a:moveTo>
                      <a:pt x="2220"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20"/>
              <p:cNvSpPr/>
              <p:nvPr/>
            </p:nvSpPr>
            <p:spPr>
              <a:xfrm rot="-5400000">
                <a:off x="8392367" y="1003881"/>
                <a:ext cx="37" cy="80307"/>
              </a:xfrm>
              <a:custGeom>
                <a:rect b="b" l="l" r="r" t="t"/>
                <a:pathLst>
                  <a:path extrusionOk="0" fill="none" h="2190" w="1">
                    <a:moveTo>
                      <a:pt x="1" y="2189"/>
                    </a:moveTo>
                    <a:lnTo>
                      <a:pt x="1"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20"/>
              <p:cNvSpPr/>
              <p:nvPr/>
            </p:nvSpPr>
            <p:spPr>
              <a:xfrm rot="-5400000">
                <a:off x="8599149" y="1043448"/>
                <a:ext cx="81407" cy="37"/>
              </a:xfrm>
              <a:custGeom>
                <a:rect b="b" l="l" r="r" t="t"/>
                <a:pathLst>
                  <a:path extrusionOk="0" fill="none" h="1" w="2220">
                    <a:moveTo>
                      <a:pt x="2220"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20"/>
              <p:cNvSpPr/>
              <p:nvPr/>
            </p:nvSpPr>
            <p:spPr>
              <a:xfrm rot="-5400000">
                <a:off x="8639266" y="1003331"/>
                <a:ext cx="37" cy="81407"/>
              </a:xfrm>
              <a:custGeom>
                <a:rect b="b" l="l" r="r" t="t"/>
                <a:pathLst>
                  <a:path extrusionOk="0" fill="none" h="2220" w="1">
                    <a:moveTo>
                      <a:pt x="1" y="2219"/>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20"/>
              <p:cNvSpPr/>
              <p:nvPr/>
            </p:nvSpPr>
            <p:spPr>
              <a:xfrm rot="-5400000">
                <a:off x="8845462" y="1043448"/>
                <a:ext cx="81407" cy="37"/>
              </a:xfrm>
              <a:custGeom>
                <a:rect b="b" l="l" r="r" t="t"/>
                <a:pathLst>
                  <a:path extrusionOk="0" fill="none" h="1" w="2220">
                    <a:moveTo>
                      <a:pt x="2220"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20"/>
              <p:cNvSpPr/>
              <p:nvPr/>
            </p:nvSpPr>
            <p:spPr>
              <a:xfrm rot="-5400000">
                <a:off x="8886715" y="1003331"/>
                <a:ext cx="37" cy="81407"/>
              </a:xfrm>
              <a:custGeom>
                <a:rect b="b" l="l" r="r" t="t"/>
                <a:pathLst>
                  <a:path extrusionOk="0" fill="none" h="2220" w="1">
                    <a:moveTo>
                      <a:pt x="1" y="2219"/>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048" name="Google Shape;1048;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9" name="Shape 69"/>
        <p:cNvGrpSpPr/>
        <p:nvPr/>
      </p:nvGrpSpPr>
      <p:grpSpPr>
        <a:xfrm>
          <a:off x="0" y="0"/>
          <a:ext cx="0" cy="0"/>
          <a:chOff x="0" y="0"/>
          <a:chExt cx="0" cy="0"/>
        </a:xfrm>
      </p:grpSpPr>
      <p:grpSp>
        <p:nvGrpSpPr>
          <p:cNvPr id="70" name="Google Shape;70;p3"/>
          <p:cNvGrpSpPr/>
          <p:nvPr/>
        </p:nvGrpSpPr>
        <p:grpSpPr>
          <a:xfrm>
            <a:off x="76247" y="76209"/>
            <a:ext cx="8991507" cy="4991083"/>
            <a:chOff x="-25" y="152400"/>
            <a:chExt cx="8991507" cy="4991083"/>
          </a:xfrm>
        </p:grpSpPr>
        <p:sp>
          <p:nvSpPr>
            <p:cNvPr id="71" name="Google Shape;71;p3"/>
            <p:cNvSpPr/>
            <p:nvPr/>
          </p:nvSpPr>
          <p:spPr>
            <a:xfrm>
              <a:off x="0" y="152400"/>
              <a:ext cx="8991482" cy="4991083"/>
            </a:xfrm>
            <a:custGeom>
              <a:rect b="b" l="l" r="r" t="t"/>
              <a:pathLst>
                <a:path extrusionOk="0" h="49424" w="99972">
                  <a:moveTo>
                    <a:pt x="0" y="1"/>
                  </a:moveTo>
                  <a:lnTo>
                    <a:pt x="0" y="49424"/>
                  </a:lnTo>
                  <a:lnTo>
                    <a:pt x="99972" y="49424"/>
                  </a:lnTo>
                  <a:lnTo>
                    <a:pt x="99972" y="1"/>
                  </a:ln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
            <p:cNvSpPr/>
            <p:nvPr/>
          </p:nvSpPr>
          <p:spPr>
            <a:xfrm>
              <a:off x="-25" y="152400"/>
              <a:ext cx="8991482" cy="270531"/>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 name="Google Shape;73;p3"/>
            <p:cNvGrpSpPr/>
            <p:nvPr/>
          </p:nvGrpSpPr>
          <p:grpSpPr>
            <a:xfrm>
              <a:off x="8788026" y="217953"/>
              <a:ext cx="139356" cy="139356"/>
              <a:chOff x="3300229" y="786025"/>
              <a:chExt cx="116275" cy="116275"/>
            </a:xfrm>
          </p:grpSpPr>
          <p:sp>
            <p:nvSpPr>
              <p:cNvPr id="74" name="Google Shape;74;p3"/>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
              <p:cNvSpPr/>
              <p:nvPr/>
            </p:nvSpPr>
            <p:spPr>
              <a:xfrm>
                <a:off x="3335179" y="820975"/>
                <a:ext cx="45625" cy="45625"/>
              </a:xfrm>
              <a:custGeom>
                <a:rect b="b" l="l" r="r" t="t"/>
                <a:pathLst>
                  <a:path extrusionOk="0" fill="none" h="1825" w="1825">
                    <a:moveTo>
                      <a:pt x="1824" y="0"/>
                    </a:moveTo>
                    <a:lnTo>
                      <a:pt x="1"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
              <p:cNvSpPr/>
              <p:nvPr/>
            </p:nvSpPr>
            <p:spPr>
              <a:xfrm>
                <a:off x="3335179" y="820975"/>
                <a:ext cx="45625" cy="45625"/>
              </a:xfrm>
              <a:custGeom>
                <a:rect b="b" l="l" r="r" t="t"/>
                <a:pathLst>
                  <a:path extrusionOk="0" fill="none" h="1825" w="1825">
                    <a:moveTo>
                      <a:pt x="1" y="0"/>
                    </a:moveTo>
                    <a:lnTo>
                      <a:pt x="1824"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7" name="Google Shape;77;p3"/>
          <p:cNvSpPr txBox="1"/>
          <p:nvPr>
            <p:ph idx="1" type="body"/>
          </p:nvPr>
        </p:nvSpPr>
        <p:spPr>
          <a:xfrm>
            <a:off x="617550" y="1260635"/>
            <a:ext cx="7908900" cy="3471000"/>
          </a:xfrm>
          <a:prstGeom prst="rect">
            <a:avLst/>
          </a:prstGeom>
          <a:noFill/>
          <a:ln>
            <a:noFill/>
          </a:ln>
        </p:spPr>
        <p:txBody>
          <a:bodyPr anchorCtr="0" anchor="ctr" bIns="91425" lIns="91425" spcFirstLastPara="1" rIns="91425" wrap="square" tIns="91425">
            <a:noAutofit/>
          </a:bodyPr>
          <a:lstStyle>
            <a:lvl1pPr indent="-304800" lvl="0" marL="457200" algn="l">
              <a:lnSpc>
                <a:spcPct val="100000"/>
              </a:lnSpc>
              <a:spcBef>
                <a:spcPts val="0"/>
              </a:spcBef>
              <a:spcAft>
                <a:spcPts val="0"/>
              </a:spcAft>
              <a:buClr>
                <a:schemeClr val="accent6"/>
              </a:buClr>
              <a:buSzPts val="1200"/>
              <a:buAutoNum type="arabicPeriod"/>
              <a:defRPr sz="1200"/>
            </a:lvl1pPr>
            <a:lvl2pPr indent="-304800" lvl="1" marL="914400" algn="l">
              <a:lnSpc>
                <a:spcPct val="100000"/>
              </a:lnSpc>
              <a:spcBef>
                <a:spcPts val="0"/>
              </a:spcBef>
              <a:spcAft>
                <a:spcPts val="0"/>
              </a:spcAft>
              <a:buClr>
                <a:srgbClr val="434343"/>
              </a:buClr>
              <a:buSzPts val="1200"/>
              <a:buFont typeface="Roboto Condensed Light"/>
              <a:buAutoNum type="alphaLcPeriod"/>
              <a:defRPr sz="1200"/>
            </a:lvl2pPr>
            <a:lvl3pPr indent="-304800" lvl="2" marL="1371600" algn="l">
              <a:lnSpc>
                <a:spcPct val="100000"/>
              </a:lnSpc>
              <a:spcBef>
                <a:spcPts val="0"/>
              </a:spcBef>
              <a:spcAft>
                <a:spcPts val="0"/>
              </a:spcAft>
              <a:buClr>
                <a:srgbClr val="434343"/>
              </a:buClr>
              <a:buSzPts val="1200"/>
              <a:buFont typeface="Roboto Condensed Light"/>
              <a:buAutoNum type="romanLcPeriod"/>
              <a:defRPr sz="1200"/>
            </a:lvl3pPr>
            <a:lvl4pPr indent="-304800" lvl="3" marL="1828800" algn="l">
              <a:lnSpc>
                <a:spcPct val="100000"/>
              </a:lnSpc>
              <a:spcBef>
                <a:spcPts val="0"/>
              </a:spcBef>
              <a:spcAft>
                <a:spcPts val="0"/>
              </a:spcAft>
              <a:buClr>
                <a:srgbClr val="434343"/>
              </a:buClr>
              <a:buSzPts val="1200"/>
              <a:buFont typeface="Roboto Condensed Light"/>
              <a:buAutoNum type="arabicPeriod"/>
              <a:defRPr sz="1200"/>
            </a:lvl4pPr>
            <a:lvl5pPr indent="-304800" lvl="4" marL="2286000" algn="l">
              <a:lnSpc>
                <a:spcPct val="100000"/>
              </a:lnSpc>
              <a:spcBef>
                <a:spcPts val="0"/>
              </a:spcBef>
              <a:spcAft>
                <a:spcPts val="0"/>
              </a:spcAft>
              <a:buClr>
                <a:srgbClr val="434343"/>
              </a:buClr>
              <a:buSzPts val="1200"/>
              <a:buFont typeface="Roboto Condensed Light"/>
              <a:buAutoNum type="alphaLcPeriod"/>
              <a:defRPr sz="1200"/>
            </a:lvl5pPr>
            <a:lvl6pPr indent="-304800" lvl="5" marL="2743200" algn="l">
              <a:lnSpc>
                <a:spcPct val="100000"/>
              </a:lnSpc>
              <a:spcBef>
                <a:spcPts val="0"/>
              </a:spcBef>
              <a:spcAft>
                <a:spcPts val="0"/>
              </a:spcAft>
              <a:buClr>
                <a:srgbClr val="434343"/>
              </a:buClr>
              <a:buSzPts val="1200"/>
              <a:buFont typeface="Roboto Condensed Light"/>
              <a:buAutoNum type="romanLcPeriod"/>
              <a:defRPr sz="1200"/>
            </a:lvl6pPr>
            <a:lvl7pPr indent="-304800" lvl="6" marL="3200400" algn="l">
              <a:lnSpc>
                <a:spcPct val="100000"/>
              </a:lnSpc>
              <a:spcBef>
                <a:spcPts val="0"/>
              </a:spcBef>
              <a:spcAft>
                <a:spcPts val="0"/>
              </a:spcAft>
              <a:buClr>
                <a:srgbClr val="434343"/>
              </a:buClr>
              <a:buSzPts val="1200"/>
              <a:buFont typeface="Roboto Condensed Light"/>
              <a:buAutoNum type="arabicPeriod"/>
              <a:defRPr sz="1200"/>
            </a:lvl7pPr>
            <a:lvl8pPr indent="-304800" lvl="7" marL="3657600" algn="l">
              <a:lnSpc>
                <a:spcPct val="100000"/>
              </a:lnSpc>
              <a:spcBef>
                <a:spcPts val="0"/>
              </a:spcBef>
              <a:spcAft>
                <a:spcPts val="0"/>
              </a:spcAft>
              <a:buClr>
                <a:srgbClr val="434343"/>
              </a:buClr>
              <a:buSzPts val="1200"/>
              <a:buFont typeface="Roboto Condensed Light"/>
              <a:buAutoNum type="alphaLcPeriod"/>
              <a:defRPr sz="1200"/>
            </a:lvl8pPr>
            <a:lvl9pPr indent="-304800" lvl="8" marL="4114800" algn="l">
              <a:lnSpc>
                <a:spcPct val="100000"/>
              </a:lnSpc>
              <a:spcBef>
                <a:spcPts val="0"/>
              </a:spcBef>
              <a:spcAft>
                <a:spcPts val="0"/>
              </a:spcAft>
              <a:buClr>
                <a:srgbClr val="434343"/>
              </a:buClr>
              <a:buSzPts val="1200"/>
              <a:buFont typeface="Roboto Condensed Light"/>
              <a:buAutoNum type="romanLcPeriod"/>
              <a:defRPr sz="1200"/>
            </a:lvl9pPr>
          </a:lstStyle>
          <a:p/>
        </p:txBody>
      </p:sp>
      <p:sp>
        <p:nvSpPr>
          <p:cNvPr id="78" name="Google Shape;78;p3"/>
          <p:cNvSpPr txBox="1"/>
          <p:nvPr>
            <p:ph type="title"/>
          </p:nvPr>
        </p:nvSpPr>
        <p:spPr>
          <a:xfrm>
            <a:off x="617550" y="556400"/>
            <a:ext cx="6651300" cy="592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3200"/>
              <a:buFont typeface="Fredoka One"/>
              <a:buNone/>
              <a:defRPr sz="3200"/>
            </a:lvl1pPr>
            <a:lvl2pPr lvl="1"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grpSp>
        <p:nvGrpSpPr>
          <p:cNvPr id="79" name="Google Shape;79;p3"/>
          <p:cNvGrpSpPr/>
          <p:nvPr/>
        </p:nvGrpSpPr>
        <p:grpSpPr>
          <a:xfrm>
            <a:off x="7611021" y="496167"/>
            <a:ext cx="1316416" cy="786879"/>
            <a:chOff x="7611021" y="496167"/>
            <a:chExt cx="1316416" cy="786879"/>
          </a:xfrm>
        </p:grpSpPr>
        <p:grpSp>
          <p:nvGrpSpPr>
            <p:cNvPr id="80" name="Google Shape;80;p3"/>
            <p:cNvGrpSpPr/>
            <p:nvPr/>
          </p:nvGrpSpPr>
          <p:grpSpPr>
            <a:xfrm>
              <a:off x="7611021" y="496167"/>
              <a:ext cx="1316416" cy="588003"/>
              <a:chOff x="7611021" y="496167"/>
              <a:chExt cx="1316416" cy="588003"/>
            </a:xfrm>
          </p:grpSpPr>
          <p:sp>
            <p:nvSpPr>
              <p:cNvPr id="81" name="Google Shape;81;p3"/>
              <p:cNvSpPr/>
              <p:nvPr/>
            </p:nvSpPr>
            <p:spPr>
              <a:xfrm rot="-5400000">
                <a:off x="7610489" y="537402"/>
                <a:ext cx="81407" cy="37"/>
              </a:xfrm>
              <a:custGeom>
                <a:rect b="b" l="l" r="r" t="t"/>
                <a:pathLst>
                  <a:path extrusionOk="0" fill="none" h="1" w="2220">
                    <a:moveTo>
                      <a:pt x="2219" y="0"/>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
              <p:cNvSpPr/>
              <p:nvPr/>
            </p:nvSpPr>
            <p:spPr>
              <a:xfrm>
                <a:off x="7651175" y="496717"/>
                <a:ext cx="0" cy="80307"/>
              </a:xfrm>
              <a:custGeom>
                <a:rect b="b" l="l" r="r" t="t"/>
                <a:pathLst>
                  <a:path extrusionOk="0" fill="none" h="2190" w="120000">
                    <a:moveTo>
                      <a:pt x="0" y="2189"/>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3"/>
              <p:cNvSpPr/>
              <p:nvPr/>
            </p:nvSpPr>
            <p:spPr>
              <a:xfrm rot="-5400000">
                <a:off x="7857902" y="537402"/>
                <a:ext cx="81407" cy="37"/>
              </a:xfrm>
              <a:custGeom>
                <a:rect b="b" l="l" r="r" t="t"/>
                <a:pathLst>
                  <a:path extrusionOk="0" fill="none" h="1" w="2220">
                    <a:moveTo>
                      <a:pt x="2219" y="1"/>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
              <p:cNvSpPr/>
              <p:nvPr/>
            </p:nvSpPr>
            <p:spPr>
              <a:xfrm>
                <a:off x="7898074" y="496167"/>
                <a:ext cx="0" cy="81407"/>
              </a:xfrm>
              <a:custGeom>
                <a:rect b="b" l="l" r="r" t="t"/>
                <a:pathLst>
                  <a:path extrusionOk="0" fill="none" h="2220" w="120000">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
              <p:cNvSpPr/>
              <p:nvPr/>
            </p:nvSpPr>
            <p:spPr>
              <a:xfrm rot="-5400000">
                <a:off x="8104251" y="537402"/>
                <a:ext cx="81407" cy="37"/>
              </a:xfrm>
              <a:custGeom>
                <a:rect b="b" l="l" r="r" t="t"/>
                <a:pathLst>
                  <a:path extrusionOk="0" fill="none" h="1" w="2220">
                    <a:moveTo>
                      <a:pt x="2219" y="0"/>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3"/>
              <p:cNvSpPr/>
              <p:nvPr/>
            </p:nvSpPr>
            <p:spPr>
              <a:xfrm>
                <a:off x="8145523" y="496167"/>
                <a:ext cx="0" cy="81407"/>
              </a:xfrm>
              <a:custGeom>
                <a:rect b="b" l="l" r="r" t="t"/>
                <a:pathLst>
                  <a:path extrusionOk="0" fill="none" h="2220" w="120000">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
              <p:cNvSpPr/>
              <p:nvPr/>
            </p:nvSpPr>
            <p:spPr>
              <a:xfrm rot="-5400000">
                <a:off x="8351700" y="537402"/>
                <a:ext cx="81407" cy="37"/>
              </a:xfrm>
              <a:custGeom>
                <a:rect b="b" l="l" r="r" t="t"/>
                <a:pathLst>
                  <a:path extrusionOk="0" fill="none" h="1" w="2220">
                    <a:moveTo>
                      <a:pt x="2219" y="0"/>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
              <p:cNvSpPr/>
              <p:nvPr/>
            </p:nvSpPr>
            <p:spPr>
              <a:xfrm>
                <a:off x="8392386" y="496717"/>
                <a:ext cx="0" cy="80307"/>
              </a:xfrm>
              <a:custGeom>
                <a:rect b="b" l="l" r="r" t="t"/>
                <a:pathLst>
                  <a:path extrusionOk="0" fill="none" h="2190" w="120000">
                    <a:moveTo>
                      <a:pt x="0" y="2189"/>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
              <p:cNvSpPr/>
              <p:nvPr/>
            </p:nvSpPr>
            <p:spPr>
              <a:xfrm rot="-5400000">
                <a:off x="8599149" y="537402"/>
                <a:ext cx="81407" cy="37"/>
              </a:xfrm>
              <a:custGeom>
                <a:rect b="b" l="l" r="r" t="t"/>
                <a:pathLst>
                  <a:path extrusionOk="0" fill="none" h="1" w="2220">
                    <a:moveTo>
                      <a:pt x="2219" y="0"/>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
              <p:cNvSpPr/>
              <p:nvPr/>
            </p:nvSpPr>
            <p:spPr>
              <a:xfrm>
                <a:off x="8639285" y="496167"/>
                <a:ext cx="0" cy="81407"/>
              </a:xfrm>
              <a:custGeom>
                <a:rect b="b" l="l" r="r" t="t"/>
                <a:pathLst>
                  <a:path extrusionOk="0" fill="none" h="2220" w="120000">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
              <p:cNvSpPr/>
              <p:nvPr/>
            </p:nvSpPr>
            <p:spPr>
              <a:xfrm rot="-5400000">
                <a:off x="8845462" y="537402"/>
                <a:ext cx="81407" cy="37"/>
              </a:xfrm>
              <a:custGeom>
                <a:rect b="b" l="l" r="r" t="t"/>
                <a:pathLst>
                  <a:path extrusionOk="0" fill="none" h="1" w="2220">
                    <a:moveTo>
                      <a:pt x="2219" y="0"/>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3"/>
              <p:cNvSpPr/>
              <p:nvPr/>
            </p:nvSpPr>
            <p:spPr>
              <a:xfrm>
                <a:off x="8886734" y="496167"/>
                <a:ext cx="0" cy="81407"/>
              </a:xfrm>
              <a:custGeom>
                <a:rect b="b" l="l" r="r" t="t"/>
                <a:pathLst>
                  <a:path extrusionOk="0" fill="none" h="2220" w="120000">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3"/>
              <p:cNvSpPr/>
              <p:nvPr/>
            </p:nvSpPr>
            <p:spPr>
              <a:xfrm rot="-5400000">
                <a:off x="7610489" y="790425"/>
                <a:ext cx="81407" cy="37"/>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
              <p:cNvSpPr/>
              <p:nvPr/>
            </p:nvSpPr>
            <p:spPr>
              <a:xfrm rot="-5400000">
                <a:off x="7651156" y="749721"/>
                <a:ext cx="37" cy="80307"/>
              </a:xfrm>
              <a:custGeom>
                <a:rect b="b" l="l" r="r" t="t"/>
                <a:pathLst>
                  <a:path extrusionOk="0" fill="none" h="2190" w="1">
                    <a:moveTo>
                      <a:pt x="0" y="2189"/>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3"/>
              <p:cNvSpPr/>
              <p:nvPr/>
            </p:nvSpPr>
            <p:spPr>
              <a:xfrm rot="-5400000">
                <a:off x="7857902" y="790425"/>
                <a:ext cx="81407" cy="37"/>
              </a:xfrm>
              <a:custGeom>
                <a:rect b="b" l="l" r="r" t="t"/>
                <a:pathLst>
                  <a:path extrusionOk="0" fill="none" h="1" w="2220">
                    <a:moveTo>
                      <a:pt x="2219" y="1"/>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3"/>
              <p:cNvSpPr/>
              <p:nvPr/>
            </p:nvSpPr>
            <p:spPr>
              <a:xfrm rot="-5400000">
                <a:off x="7898056" y="749171"/>
                <a:ext cx="37" cy="81407"/>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3"/>
              <p:cNvSpPr/>
              <p:nvPr/>
            </p:nvSpPr>
            <p:spPr>
              <a:xfrm rot="-5400000">
                <a:off x="8104251" y="790425"/>
                <a:ext cx="81407" cy="37"/>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3"/>
              <p:cNvSpPr/>
              <p:nvPr/>
            </p:nvSpPr>
            <p:spPr>
              <a:xfrm rot="-5400000">
                <a:off x="8145505" y="749171"/>
                <a:ext cx="37" cy="81407"/>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3"/>
              <p:cNvSpPr/>
              <p:nvPr/>
            </p:nvSpPr>
            <p:spPr>
              <a:xfrm rot="-5400000">
                <a:off x="8351700" y="790425"/>
                <a:ext cx="81407" cy="37"/>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3"/>
              <p:cNvSpPr/>
              <p:nvPr/>
            </p:nvSpPr>
            <p:spPr>
              <a:xfrm rot="-5400000">
                <a:off x="8392367" y="749721"/>
                <a:ext cx="37" cy="80307"/>
              </a:xfrm>
              <a:custGeom>
                <a:rect b="b" l="l" r="r" t="t"/>
                <a:pathLst>
                  <a:path extrusionOk="0" fill="none" h="2190" w="1">
                    <a:moveTo>
                      <a:pt x="0" y="2189"/>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3"/>
              <p:cNvSpPr/>
              <p:nvPr/>
            </p:nvSpPr>
            <p:spPr>
              <a:xfrm rot="-5400000">
                <a:off x="8599149" y="790425"/>
                <a:ext cx="81407" cy="37"/>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
              <p:cNvSpPr/>
              <p:nvPr/>
            </p:nvSpPr>
            <p:spPr>
              <a:xfrm rot="-5400000">
                <a:off x="8639266" y="749171"/>
                <a:ext cx="37" cy="81407"/>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3"/>
              <p:cNvSpPr/>
              <p:nvPr/>
            </p:nvSpPr>
            <p:spPr>
              <a:xfrm rot="-5400000">
                <a:off x="8845462" y="790425"/>
                <a:ext cx="81407" cy="37"/>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3"/>
              <p:cNvSpPr/>
              <p:nvPr/>
            </p:nvSpPr>
            <p:spPr>
              <a:xfrm rot="-5400000">
                <a:off x="8886715" y="749171"/>
                <a:ext cx="37" cy="81407"/>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3"/>
              <p:cNvSpPr/>
              <p:nvPr/>
            </p:nvSpPr>
            <p:spPr>
              <a:xfrm rot="-5400000">
                <a:off x="7610489" y="1043448"/>
                <a:ext cx="81407" cy="37"/>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3"/>
              <p:cNvSpPr/>
              <p:nvPr/>
            </p:nvSpPr>
            <p:spPr>
              <a:xfrm rot="-5400000">
                <a:off x="7651156" y="1003881"/>
                <a:ext cx="37" cy="80307"/>
              </a:xfrm>
              <a:custGeom>
                <a:rect b="b" l="l" r="r" t="t"/>
                <a:pathLst>
                  <a:path extrusionOk="0" fill="none" h="2190" w="1">
                    <a:moveTo>
                      <a:pt x="1" y="2189"/>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3"/>
              <p:cNvSpPr/>
              <p:nvPr/>
            </p:nvSpPr>
            <p:spPr>
              <a:xfrm rot="-5400000">
                <a:off x="7857902" y="1043448"/>
                <a:ext cx="81407" cy="37"/>
              </a:xfrm>
              <a:custGeom>
                <a:rect b="b" l="l" r="r" t="t"/>
                <a:pathLst>
                  <a:path extrusionOk="0" fill="none" h="1" w="2220">
                    <a:moveTo>
                      <a:pt x="2220" y="1"/>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3"/>
              <p:cNvSpPr/>
              <p:nvPr/>
            </p:nvSpPr>
            <p:spPr>
              <a:xfrm rot="-5400000">
                <a:off x="7898056" y="1003331"/>
                <a:ext cx="37" cy="81407"/>
              </a:xfrm>
              <a:custGeom>
                <a:rect b="b" l="l" r="r" t="t"/>
                <a:pathLst>
                  <a:path extrusionOk="0" fill="none" h="2220" w="1">
                    <a:moveTo>
                      <a:pt x="1" y="2219"/>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3"/>
              <p:cNvSpPr/>
              <p:nvPr/>
            </p:nvSpPr>
            <p:spPr>
              <a:xfrm rot="-5400000">
                <a:off x="8104251" y="1043448"/>
                <a:ext cx="81407" cy="37"/>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3"/>
              <p:cNvSpPr/>
              <p:nvPr/>
            </p:nvSpPr>
            <p:spPr>
              <a:xfrm rot="-5400000">
                <a:off x="8145505" y="1003331"/>
                <a:ext cx="37" cy="81407"/>
              </a:xfrm>
              <a:custGeom>
                <a:rect b="b" l="l" r="r" t="t"/>
                <a:pathLst>
                  <a:path extrusionOk="0" fill="none" h="2220" w="1">
                    <a:moveTo>
                      <a:pt x="1" y="2219"/>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3"/>
              <p:cNvSpPr/>
              <p:nvPr/>
            </p:nvSpPr>
            <p:spPr>
              <a:xfrm rot="-5400000">
                <a:off x="8351700" y="1043448"/>
                <a:ext cx="81407" cy="37"/>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3"/>
              <p:cNvSpPr/>
              <p:nvPr/>
            </p:nvSpPr>
            <p:spPr>
              <a:xfrm rot="-5400000">
                <a:off x="8392367" y="1003881"/>
                <a:ext cx="37" cy="80307"/>
              </a:xfrm>
              <a:custGeom>
                <a:rect b="b" l="l" r="r" t="t"/>
                <a:pathLst>
                  <a:path extrusionOk="0" fill="none" h="2190" w="1">
                    <a:moveTo>
                      <a:pt x="1" y="2189"/>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3"/>
              <p:cNvSpPr/>
              <p:nvPr/>
            </p:nvSpPr>
            <p:spPr>
              <a:xfrm rot="-5400000">
                <a:off x="8599149" y="1043448"/>
                <a:ext cx="81407" cy="37"/>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3"/>
              <p:cNvSpPr/>
              <p:nvPr/>
            </p:nvSpPr>
            <p:spPr>
              <a:xfrm rot="-5400000">
                <a:off x="8639266" y="1003331"/>
                <a:ext cx="37" cy="81407"/>
              </a:xfrm>
              <a:custGeom>
                <a:rect b="b" l="l" r="r" t="t"/>
                <a:pathLst>
                  <a:path extrusionOk="0" fill="none" h="2220" w="1">
                    <a:moveTo>
                      <a:pt x="1" y="2219"/>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3"/>
              <p:cNvSpPr/>
              <p:nvPr/>
            </p:nvSpPr>
            <p:spPr>
              <a:xfrm rot="-5400000">
                <a:off x="8845462" y="1043448"/>
                <a:ext cx="81407" cy="37"/>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
              <p:cNvSpPr/>
              <p:nvPr/>
            </p:nvSpPr>
            <p:spPr>
              <a:xfrm rot="-5400000">
                <a:off x="8886715" y="1003331"/>
                <a:ext cx="37" cy="81407"/>
              </a:xfrm>
              <a:custGeom>
                <a:rect b="b" l="l" r="r" t="t"/>
                <a:pathLst>
                  <a:path extrusionOk="0" fill="none" h="2220" w="1">
                    <a:moveTo>
                      <a:pt x="1" y="2219"/>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3"/>
            <p:cNvGrpSpPr/>
            <p:nvPr/>
          </p:nvGrpSpPr>
          <p:grpSpPr>
            <a:xfrm>
              <a:off x="8002933" y="728346"/>
              <a:ext cx="554700" cy="554700"/>
              <a:chOff x="8002933" y="728346"/>
              <a:chExt cx="554700" cy="554700"/>
            </a:xfrm>
          </p:grpSpPr>
          <p:grpSp>
            <p:nvGrpSpPr>
              <p:cNvPr id="118" name="Google Shape;118;p3"/>
              <p:cNvGrpSpPr/>
              <p:nvPr/>
            </p:nvGrpSpPr>
            <p:grpSpPr>
              <a:xfrm>
                <a:off x="8002933" y="728346"/>
                <a:ext cx="554700" cy="554700"/>
                <a:chOff x="-388475" y="881425"/>
                <a:chExt cx="554700" cy="554700"/>
              </a:xfrm>
            </p:grpSpPr>
            <p:sp>
              <p:nvSpPr>
                <p:cNvPr id="119" name="Google Shape;119;p3"/>
                <p:cNvSpPr/>
                <p:nvPr/>
              </p:nvSpPr>
              <p:spPr>
                <a:xfrm>
                  <a:off x="-312275" y="881425"/>
                  <a:ext cx="478500" cy="478500"/>
                </a:xfrm>
                <a:prstGeom prst="wedgeRectCallout">
                  <a:avLst>
                    <a:gd fmla="val -20833" name="adj1"/>
                    <a:gd fmla="val 62500" name="adj2"/>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
                <p:cNvSpPr/>
                <p:nvPr/>
              </p:nvSpPr>
              <p:spPr>
                <a:xfrm>
                  <a:off x="-388475" y="957625"/>
                  <a:ext cx="478500" cy="478500"/>
                </a:xfrm>
                <a:prstGeom prst="wedgeRectCallout">
                  <a:avLst>
                    <a:gd fmla="val -20833" name="adj1"/>
                    <a:gd fmla="val 62500" name="adj2"/>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 name="Google Shape;121;p3"/>
              <p:cNvGrpSpPr/>
              <p:nvPr/>
            </p:nvGrpSpPr>
            <p:grpSpPr>
              <a:xfrm>
                <a:off x="8102431" y="884995"/>
                <a:ext cx="280923" cy="315449"/>
                <a:chOff x="6276025" y="3812400"/>
                <a:chExt cx="416800" cy="468025"/>
              </a:xfrm>
            </p:grpSpPr>
            <p:sp>
              <p:nvSpPr>
                <p:cNvPr id="122" name="Google Shape;122;p3"/>
                <p:cNvSpPr/>
                <p:nvPr/>
              </p:nvSpPr>
              <p:spPr>
                <a:xfrm>
                  <a:off x="6276025" y="3812400"/>
                  <a:ext cx="416800" cy="468025"/>
                </a:xfrm>
                <a:custGeom>
                  <a:rect b="b" l="l" r="r" t="t"/>
                  <a:pathLst>
                    <a:path extrusionOk="0" h="18721" w="16672">
                      <a:moveTo>
                        <a:pt x="8334" y="1132"/>
                      </a:moveTo>
                      <a:cubicBezTo>
                        <a:pt x="12311" y="1132"/>
                        <a:pt x="15536" y="4354"/>
                        <a:pt x="15536" y="8334"/>
                      </a:cubicBezTo>
                      <a:lnTo>
                        <a:pt x="15536" y="8346"/>
                      </a:lnTo>
                      <a:lnTo>
                        <a:pt x="15536" y="11652"/>
                      </a:lnTo>
                      <a:cubicBezTo>
                        <a:pt x="15536" y="12332"/>
                        <a:pt x="15240" y="12981"/>
                        <a:pt x="14724" y="13425"/>
                      </a:cubicBezTo>
                      <a:lnTo>
                        <a:pt x="12849" y="15034"/>
                      </a:lnTo>
                      <a:cubicBezTo>
                        <a:pt x="12725" y="15143"/>
                        <a:pt x="12652" y="15300"/>
                        <a:pt x="12652" y="15466"/>
                      </a:cubicBezTo>
                      <a:lnTo>
                        <a:pt x="12652" y="17588"/>
                      </a:lnTo>
                      <a:lnTo>
                        <a:pt x="11197" y="17588"/>
                      </a:lnTo>
                      <a:lnTo>
                        <a:pt x="11197" y="16254"/>
                      </a:lnTo>
                      <a:cubicBezTo>
                        <a:pt x="11197" y="15943"/>
                        <a:pt x="10943" y="15689"/>
                        <a:pt x="10629" y="15689"/>
                      </a:cubicBezTo>
                      <a:cubicBezTo>
                        <a:pt x="10318" y="15689"/>
                        <a:pt x="10065" y="15943"/>
                        <a:pt x="10065" y="16254"/>
                      </a:cubicBezTo>
                      <a:lnTo>
                        <a:pt x="10065" y="17588"/>
                      </a:lnTo>
                      <a:lnTo>
                        <a:pt x="8902" y="17588"/>
                      </a:lnTo>
                      <a:lnTo>
                        <a:pt x="8902" y="16254"/>
                      </a:lnTo>
                      <a:cubicBezTo>
                        <a:pt x="8902" y="15943"/>
                        <a:pt x="8648" y="15689"/>
                        <a:pt x="8334" y="15689"/>
                      </a:cubicBezTo>
                      <a:cubicBezTo>
                        <a:pt x="8020" y="15689"/>
                        <a:pt x="7770" y="15943"/>
                        <a:pt x="7770" y="16254"/>
                      </a:cubicBezTo>
                      <a:lnTo>
                        <a:pt x="7770" y="17588"/>
                      </a:lnTo>
                      <a:lnTo>
                        <a:pt x="6604" y="17588"/>
                      </a:lnTo>
                      <a:lnTo>
                        <a:pt x="6604" y="16254"/>
                      </a:lnTo>
                      <a:cubicBezTo>
                        <a:pt x="6604" y="15943"/>
                        <a:pt x="6351" y="15689"/>
                        <a:pt x="6040" y="15689"/>
                      </a:cubicBezTo>
                      <a:cubicBezTo>
                        <a:pt x="5726" y="15689"/>
                        <a:pt x="5472" y="15943"/>
                        <a:pt x="5472" y="16254"/>
                      </a:cubicBezTo>
                      <a:lnTo>
                        <a:pt x="5472" y="17588"/>
                      </a:lnTo>
                      <a:lnTo>
                        <a:pt x="4017" y="17588"/>
                      </a:lnTo>
                      <a:lnTo>
                        <a:pt x="4017" y="15466"/>
                      </a:lnTo>
                      <a:cubicBezTo>
                        <a:pt x="4017" y="15300"/>
                        <a:pt x="3944" y="15143"/>
                        <a:pt x="3820" y="15037"/>
                      </a:cubicBezTo>
                      <a:lnTo>
                        <a:pt x="1945" y="13425"/>
                      </a:lnTo>
                      <a:cubicBezTo>
                        <a:pt x="1429" y="12981"/>
                        <a:pt x="1133" y="12335"/>
                        <a:pt x="1133" y="11652"/>
                      </a:cubicBezTo>
                      <a:lnTo>
                        <a:pt x="1133" y="8406"/>
                      </a:lnTo>
                      <a:cubicBezTo>
                        <a:pt x="1133" y="4396"/>
                        <a:pt x="4361" y="1132"/>
                        <a:pt x="8331" y="1132"/>
                      </a:cubicBezTo>
                      <a:close/>
                      <a:moveTo>
                        <a:pt x="8331" y="0"/>
                      </a:moveTo>
                      <a:cubicBezTo>
                        <a:pt x="3736" y="3"/>
                        <a:pt x="1" y="3774"/>
                        <a:pt x="1" y="8409"/>
                      </a:cubicBezTo>
                      <a:lnTo>
                        <a:pt x="1" y="11655"/>
                      </a:lnTo>
                      <a:cubicBezTo>
                        <a:pt x="1" y="12664"/>
                        <a:pt x="442" y="13627"/>
                        <a:pt x="1209" y="14285"/>
                      </a:cubicBezTo>
                      <a:lnTo>
                        <a:pt x="2884" y="15725"/>
                      </a:lnTo>
                      <a:lnTo>
                        <a:pt x="2884" y="18156"/>
                      </a:lnTo>
                      <a:cubicBezTo>
                        <a:pt x="2884" y="18467"/>
                        <a:pt x="3138" y="18721"/>
                        <a:pt x="3449" y="18721"/>
                      </a:cubicBezTo>
                      <a:lnTo>
                        <a:pt x="13220" y="18721"/>
                      </a:lnTo>
                      <a:cubicBezTo>
                        <a:pt x="13531" y="18721"/>
                        <a:pt x="13785" y="18467"/>
                        <a:pt x="13785" y="18156"/>
                      </a:cubicBezTo>
                      <a:lnTo>
                        <a:pt x="13785" y="15725"/>
                      </a:lnTo>
                      <a:lnTo>
                        <a:pt x="15463" y="14282"/>
                      </a:lnTo>
                      <a:cubicBezTo>
                        <a:pt x="16227" y="13624"/>
                        <a:pt x="16671" y="12664"/>
                        <a:pt x="16671" y="11652"/>
                      </a:cubicBezTo>
                      <a:lnTo>
                        <a:pt x="16671" y="8334"/>
                      </a:lnTo>
                      <a:lnTo>
                        <a:pt x="16671" y="8322"/>
                      </a:lnTo>
                      <a:cubicBezTo>
                        <a:pt x="16662" y="3723"/>
                        <a:pt x="12933" y="0"/>
                        <a:pt x="83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23" name="Google Shape;123;p3"/>
                <p:cNvSpPr/>
                <p:nvPr/>
              </p:nvSpPr>
              <p:spPr>
                <a:xfrm>
                  <a:off x="6436375" y="4078825"/>
                  <a:ext cx="96025" cy="80400"/>
                </a:xfrm>
                <a:custGeom>
                  <a:rect b="b" l="l" r="r" t="t"/>
                  <a:pathLst>
                    <a:path extrusionOk="0" h="3216" w="3841">
                      <a:moveTo>
                        <a:pt x="1922" y="1"/>
                      </a:moveTo>
                      <a:cubicBezTo>
                        <a:pt x="1736" y="1"/>
                        <a:pt x="1551" y="91"/>
                        <a:pt x="1440" y="270"/>
                      </a:cubicBezTo>
                      <a:lnTo>
                        <a:pt x="166" y="2354"/>
                      </a:lnTo>
                      <a:cubicBezTo>
                        <a:pt x="0" y="2623"/>
                        <a:pt x="85" y="2970"/>
                        <a:pt x="350" y="3133"/>
                      </a:cubicBezTo>
                      <a:cubicBezTo>
                        <a:pt x="443" y="3189"/>
                        <a:pt x="545" y="3216"/>
                        <a:pt x="646" y="3216"/>
                      </a:cubicBezTo>
                      <a:cubicBezTo>
                        <a:pt x="837" y="3216"/>
                        <a:pt x="1023" y="3120"/>
                        <a:pt x="1129" y="2946"/>
                      </a:cubicBezTo>
                      <a:lnTo>
                        <a:pt x="1923" y="1653"/>
                      </a:lnTo>
                      <a:lnTo>
                        <a:pt x="2712" y="2946"/>
                      </a:lnTo>
                      <a:cubicBezTo>
                        <a:pt x="2818" y="3120"/>
                        <a:pt x="3005" y="3216"/>
                        <a:pt x="3196" y="3216"/>
                      </a:cubicBezTo>
                      <a:cubicBezTo>
                        <a:pt x="3297" y="3216"/>
                        <a:pt x="3399" y="3189"/>
                        <a:pt x="3491" y="3133"/>
                      </a:cubicBezTo>
                      <a:cubicBezTo>
                        <a:pt x="3759" y="2970"/>
                        <a:pt x="3841" y="2623"/>
                        <a:pt x="3678" y="2354"/>
                      </a:cubicBezTo>
                      <a:lnTo>
                        <a:pt x="2407" y="270"/>
                      </a:lnTo>
                      <a:cubicBezTo>
                        <a:pt x="2295" y="91"/>
                        <a:pt x="2108" y="1"/>
                        <a:pt x="192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24" name="Google Shape;124;p3"/>
                <p:cNvSpPr/>
                <p:nvPr/>
              </p:nvSpPr>
              <p:spPr>
                <a:xfrm>
                  <a:off x="6327450" y="3974775"/>
                  <a:ext cx="125550" cy="118300"/>
                </a:xfrm>
                <a:custGeom>
                  <a:rect b="b" l="l" r="r" t="t"/>
                  <a:pathLst>
                    <a:path extrusionOk="0" h="4732" w="5022">
                      <a:moveTo>
                        <a:pt x="2505" y="1115"/>
                      </a:moveTo>
                      <a:cubicBezTo>
                        <a:pt x="2806" y="1115"/>
                        <a:pt x="3107" y="1230"/>
                        <a:pt x="3337" y="1461"/>
                      </a:cubicBezTo>
                      <a:cubicBezTo>
                        <a:pt x="3795" y="1920"/>
                        <a:pt x="3795" y="2663"/>
                        <a:pt x="3337" y="3125"/>
                      </a:cubicBezTo>
                      <a:cubicBezTo>
                        <a:pt x="3049" y="3413"/>
                        <a:pt x="2565" y="3600"/>
                        <a:pt x="2133" y="3600"/>
                      </a:cubicBezTo>
                      <a:cubicBezTo>
                        <a:pt x="1861" y="3600"/>
                        <a:pt x="1610" y="3526"/>
                        <a:pt x="1440" y="3358"/>
                      </a:cubicBezTo>
                      <a:cubicBezTo>
                        <a:pt x="1253" y="3167"/>
                        <a:pt x="1166" y="2844"/>
                        <a:pt x="1208" y="2473"/>
                      </a:cubicBezTo>
                      <a:cubicBezTo>
                        <a:pt x="1253" y="2089"/>
                        <a:pt x="1431" y="1703"/>
                        <a:pt x="1673" y="1461"/>
                      </a:cubicBezTo>
                      <a:cubicBezTo>
                        <a:pt x="1902" y="1230"/>
                        <a:pt x="2203" y="1115"/>
                        <a:pt x="2505" y="1115"/>
                      </a:cubicBezTo>
                      <a:close/>
                      <a:moveTo>
                        <a:pt x="2486" y="0"/>
                      </a:moveTo>
                      <a:cubicBezTo>
                        <a:pt x="1903" y="0"/>
                        <a:pt x="1321" y="219"/>
                        <a:pt x="873" y="658"/>
                      </a:cubicBezTo>
                      <a:cubicBezTo>
                        <a:pt x="444" y="1084"/>
                        <a:pt x="157" y="1697"/>
                        <a:pt x="85" y="2340"/>
                      </a:cubicBezTo>
                      <a:cubicBezTo>
                        <a:pt x="0" y="3059"/>
                        <a:pt x="202" y="3717"/>
                        <a:pt x="640" y="4155"/>
                      </a:cubicBezTo>
                      <a:cubicBezTo>
                        <a:pt x="1042" y="4556"/>
                        <a:pt x="1582" y="4731"/>
                        <a:pt x="2138" y="4731"/>
                      </a:cubicBezTo>
                      <a:cubicBezTo>
                        <a:pt x="2141" y="4731"/>
                        <a:pt x="2145" y="4731"/>
                        <a:pt x="2149" y="4731"/>
                      </a:cubicBezTo>
                      <a:cubicBezTo>
                        <a:pt x="2882" y="4731"/>
                        <a:pt x="3638" y="4424"/>
                        <a:pt x="4137" y="3922"/>
                      </a:cubicBezTo>
                      <a:cubicBezTo>
                        <a:pt x="5021" y="3016"/>
                        <a:pt x="5012" y="1570"/>
                        <a:pt x="4119" y="676"/>
                      </a:cubicBezTo>
                      <a:cubicBezTo>
                        <a:pt x="3668" y="226"/>
                        <a:pt x="3077" y="0"/>
                        <a:pt x="24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25" name="Google Shape;125;p3"/>
                <p:cNvSpPr/>
                <p:nvPr/>
              </p:nvSpPr>
              <p:spPr>
                <a:xfrm>
                  <a:off x="6515325" y="3974300"/>
                  <a:ext cx="126000" cy="118775"/>
                </a:xfrm>
                <a:custGeom>
                  <a:rect b="b" l="l" r="r" t="t"/>
                  <a:pathLst>
                    <a:path extrusionOk="0" h="4751" w="5040">
                      <a:moveTo>
                        <a:pt x="2535" y="1133"/>
                      </a:moveTo>
                      <a:cubicBezTo>
                        <a:pt x="2836" y="1133"/>
                        <a:pt x="3138" y="1248"/>
                        <a:pt x="3367" y="1477"/>
                      </a:cubicBezTo>
                      <a:cubicBezTo>
                        <a:pt x="3609" y="1722"/>
                        <a:pt x="3787" y="2108"/>
                        <a:pt x="3832" y="2492"/>
                      </a:cubicBezTo>
                      <a:cubicBezTo>
                        <a:pt x="3874" y="2860"/>
                        <a:pt x="3790" y="3183"/>
                        <a:pt x="3600" y="3374"/>
                      </a:cubicBezTo>
                      <a:cubicBezTo>
                        <a:pt x="3429" y="3544"/>
                        <a:pt x="3178" y="3618"/>
                        <a:pt x="2906" y="3618"/>
                      </a:cubicBezTo>
                      <a:cubicBezTo>
                        <a:pt x="2474" y="3618"/>
                        <a:pt x="1991" y="3430"/>
                        <a:pt x="1703" y="3141"/>
                      </a:cubicBezTo>
                      <a:cubicBezTo>
                        <a:pt x="1244" y="2682"/>
                        <a:pt x="1244" y="1936"/>
                        <a:pt x="1703" y="1477"/>
                      </a:cubicBezTo>
                      <a:cubicBezTo>
                        <a:pt x="1933" y="1248"/>
                        <a:pt x="2234" y="1133"/>
                        <a:pt x="2535" y="1133"/>
                      </a:cubicBezTo>
                      <a:close/>
                      <a:moveTo>
                        <a:pt x="2535" y="0"/>
                      </a:moveTo>
                      <a:cubicBezTo>
                        <a:pt x="1944" y="0"/>
                        <a:pt x="1353" y="226"/>
                        <a:pt x="903" y="677"/>
                      </a:cubicBezTo>
                      <a:cubicBezTo>
                        <a:pt x="0" y="1580"/>
                        <a:pt x="0" y="3041"/>
                        <a:pt x="903" y="3941"/>
                      </a:cubicBezTo>
                      <a:cubicBezTo>
                        <a:pt x="1329" y="4370"/>
                        <a:pt x="1945" y="4660"/>
                        <a:pt x="2588" y="4732"/>
                      </a:cubicBezTo>
                      <a:cubicBezTo>
                        <a:pt x="2691" y="4744"/>
                        <a:pt x="2793" y="4750"/>
                        <a:pt x="2899" y="4750"/>
                      </a:cubicBezTo>
                      <a:cubicBezTo>
                        <a:pt x="3491" y="4750"/>
                        <a:pt x="4028" y="4548"/>
                        <a:pt x="4400" y="4174"/>
                      </a:cubicBezTo>
                      <a:cubicBezTo>
                        <a:pt x="4838" y="3739"/>
                        <a:pt x="5040" y="3078"/>
                        <a:pt x="4958" y="2362"/>
                      </a:cubicBezTo>
                      <a:cubicBezTo>
                        <a:pt x="4883" y="1719"/>
                        <a:pt x="4596" y="1103"/>
                        <a:pt x="4167" y="677"/>
                      </a:cubicBezTo>
                      <a:cubicBezTo>
                        <a:pt x="3717" y="226"/>
                        <a:pt x="3126" y="0"/>
                        <a:pt x="25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grpSp>
      <p:sp>
        <p:nvSpPr>
          <p:cNvPr id="126" name="Google Shape;126;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9" name="Shape 1049"/>
        <p:cNvGrpSpPr/>
        <p:nvPr/>
      </p:nvGrpSpPr>
      <p:grpSpPr>
        <a:xfrm>
          <a:off x="0" y="0"/>
          <a:ext cx="0" cy="0"/>
          <a:chOff x="0" y="0"/>
          <a:chExt cx="0" cy="0"/>
        </a:xfrm>
      </p:grpSpPr>
      <p:sp>
        <p:nvSpPr>
          <p:cNvPr id="1050" name="Google Shape;1050;p21"/>
          <p:cNvSpPr txBox="1"/>
          <p:nvPr>
            <p:ph idx="1" type="subTitle"/>
          </p:nvPr>
        </p:nvSpPr>
        <p:spPr>
          <a:xfrm>
            <a:off x="4548490" y="2782950"/>
            <a:ext cx="2958900" cy="1045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051" name="Google Shape;1051;p21"/>
          <p:cNvSpPr txBox="1"/>
          <p:nvPr>
            <p:ph type="title"/>
          </p:nvPr>
        </p:nvSpPr>
        <p:spPr>
          <a:xfrm>
            <a:off x="4548490" y="1830478"/>
            <a:ext cx="2958900" cy="922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a:lvl1pPr>
            <a:lvl2pPr lvl="1" algn="ctr">
              <a:lnSpc>
                <a:spcPct val="100000"/>
              </a:lnSpc>
              <a:spcBef>
                <a:spcPts val="0"/>
              </a:spcBef>
              <a:spcAft>
                <a:spcPts val="0"/>
              </a:spcAft>
              <a:buSzPts val="3600"/>
              <a:buFont typeface="Palanquin Dark"/>
              <a:buNone/>
              <a:defRPr>
                <a:latin typeface="Palanquin Dark"/>
                <a:ea typeface="Palanquin Dark"/>
                <a:cs typeface="Palanquin Dark"/>
                <a:sym typeface="Palanquin Dark"/>
              </a:defRPr>
            </a:lvl2pPr>
            <a:lvl3pPr lvl="2" algn="ctr">
              <a:lnSpc>
                <a:spcPct val="100000"/>
              </a:lnSpc>
              <a:spcBef>
                <a:spcPts val="0"/>
              </a:spcBef>
              <a:spcAft>
                <a:spcPts val="0"/>
              </a:spcAft>
              <a:buSzPts val="3600"/>
              <a:buFont typeface="Palanquin Dark"/>
              <a:buNone/>
              <a:defRPr>
                <a:latin typeface="Palanquin Dark"/>
                <a:ea typeface="Palanquin Dark"/>
                <a:cs typeface="Palanquin Dark"/>
                <a:sym typeface="Palanquin Dark"/>
              </a:defRPr>
            </a:lvl3pPr>
            <a:lvl4pPr lvl="3" algn="ctr">
              <a:lnSpc>
                <a:spcPct val="100000"/>
              </a:lnSpc>
              <a:spcBef>
                <a:spcPts val="0"/>
              </a:spcBef>
              <a:spcAft>
                <a:spcPts val="0"/>
              </a:spcAft>
              <a:buSzPts val="3600"/>
              <a:buFont typeface="Palanquin Dark"/>
              <a:buNone/>
              <a:defRPr>
                <a:latin typeface="Palanquin Dark"/>
                <a:ea typeface="Palanquin Dark"/>
                <a:cs typeface="Palanquin Dark"/>
                <a:sym typeface="Palanquin Dark"/>
              </a:defRPr>
            </a:lvl4pPr>
            <a:lvl5pPr lvl="4" algn="ctr">
              <a:lnSpc>
                <a:spcPct val="100000"/>
              </a:lnSpc>
              <a:spcBef>
                <a:spcPts val="0"/>
              </a:spcBef>
              <a:spcAft>
                <a:spcPts val="0"/>
              </a:spcAft>
              <a:buSzPts val="3600"/>
              <a:buFont typeface="Palanquin Dark"/>
              <a:buNone/>
              <a:defRPr>
                <a:latin typeface="Palanquin Dark"/>
                <a:ea typeface="Palanquin Dark"/>
                <a:cs typeface="Palanquin Dark"/>
                <a:sym typeface="Palanquin Dark"/>
              </a:defRPr>
            </a:lvl5pPr>
            <a:lvl6pPr lvl="5" algn="ctr">
              <a:lnSpc>
                <a:spcPct val="100000"/>
              </a:lnSpc>
              <a:spcBef>
                <a:spcPts val="0"/>
              </a:spcBef>
              <a:spcAft>
                <a:spcPts val="0"/>
              </a:spcAft>
              <a:buSzPts val="3600"/>
              <a:buFont typeface="Palanquin Dark"/>
              <a:buNone/>
              <a:defRPr>
                <a:latin typeface="Palanquin Dark"/>
                <a:ea typeface="Palanquin Dark"/>
                <a:cs typeface="Palanquin Dark"/>
                <a:sym typeface="Palanquin Dark"/>
              </a:defRPr>
            </a:lvl6pPr>
            <a:lvl7pPr lvl="6" algn="ctr">
              <a:lnSpc>
                <a:spcPct val="100000"/>
              </a:lnSpc>
              <a:spcBef>
                <a:spcPts val="0"/>
              </a:spcBef>
              <a:spcAft>
                <a:spcPts val="0"/>
              </a:spcAft>
              <a:buSzPts val="3600"/>
              <a:buFont typeface="Palanquin Dark"/>
              <a:buNone/>
              <a:defRPr>
                <a:latin typeface="Palanquin Dark"/>
                <a:ea typeface="Palanquin Dark"/>
                <a:cs typeface="Palanquin Dark"/>
                <a:sym typeface="Palanquin Dark"/>
              </a:defRPr>
            </a:lvl7pPr>
            <a:lvl8pPr lvl="7" algn="ctr">
              <a:lnSpc>
                <a:spcPct val="100000"/>
              </a:lnSpc>
              <a:spcBef>
                <a:spcPts val="0"/>
              </a:spcBef>
              <a:spcAft>
                <a:spcPts val="0"/>
              </a:spcAft>
              <a:buSzPts val="3600"/>
              <a:buFont typeface="Palanquin Dark"/>
              <a:buNone/>
              <a:defRPr>
                <a:latin typeface="Palanquin Dark"/>
                <a:ea typeface="Palanquin Dark"/>
                <a:cs typeface="Palanquin Dark"/>
                <a:sym typeface="Palanquin Dark"/>
              </a:defRPr>
            </a:lvl8pPr>
            <a:lvl9pPr lvl="8" algn="ctr">
              <a:lnSpc>
                <a:spcPct val="100000"/>
              </a:lnSpc>
              <a:spcBef>
                <a:spcPts val="0"/>
              </a:spcBef>
              <a:spcAft>
                <a:spcPts val="0"/>
              </a:spcAft>
              <a:buSzPts val="3600"/>
              <a:buFont typeface="Palanquin Dark"/>
              <a:buNone/>
              <a:defRPr>
                <a:latin typeface="Palanquin Dark"/>
                <a:ea typeface="Palanquin Dark"/>
                <a:cs typeface="Palanquin Dark"/>
                <a:sym typeface="Palanquin Dark"/>
              </a:defRPr>
            </a:lvl9pPr>
          </a:lstStyle>
          <a:p/>
        </p:txBody>
      </p:sp>
      <p:grpSp>
        <p:nvGrpSpPr>
          <p:cNvPr id="1052" name="Google Shape;1052;p21"/>
          <p:cNvGrpSpPr/>
          <p:nvPr/>
        </p:nvGrpSpPr>
        <p:grpSpPr>
          <a:xfrm>
            <a:off x="76247" y="76209"/>
            <a:ext cx="8991507" cy="4991083"/>
            <a:chOff x="-25" y="152400"/>
            <a:chExt cx="8991507" cy="4991083"/>
          </a:xfrm>
        </p:grpSpPr>
        <p:sp>
          <p:nvSpPr>
            <p:cNvPr id="1053" name="Google Shape;1053;p21"/>
            <p:cNvSpPr/>
            <p:nvPr/>
          </p:nvSpPr>
          <p:spPr>
            <a:xfrm>
              <a:off x="0" y="152400"/>
              <a:ext cx="8991482" cy="4991083"/>
            </a:xfrm>
            <a:custGeom>
              <a:rect b="b" l="l" r="r" t="t"/>
              <a:pathLst>
                <a:path extrusionOk="0" h="49424" w="99972">
                  <a:moveTo>
                    <a:pt x="0" y="1"/>
                  </a:moveTo>
                  <a:lnTo>
                    <a:pt x="0" y="49424"/>
                  </a:lnTo>
                  <a:lnTo>
                    <a:pt x="99972" y="49424"/>
                  </a:lnTo>
                  <a:lnTo>
                    <a:pt x="99972" y="1"/>
                  </a:ln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21"/>
            <p:cNvSpPr/>
            <p:nvPr/>
          </p:nvSpPr>
          <p:spPr>
            <a:xfrm>
              <a:off x="-25" y="152400"/>
              <a:ext cx="8991482" cy="270531"/>
            </a:xfrm>
            <a:custGeom>
              <a:rect b="b" l="l" r="r" t="t"/>
              <a:pathLst>
                <a:path extrusionOk="0" h="9029" w="99972">
                  <a:moveTo>
                    <a:pt x="0" y="1"/>
                  </a:moveTo>
                  <a:lnTo>
                    <a:pt x="0" y="9028"/>
                  </a:lnTo>
                  <a:lnTo>
                    <a:pt x="99972" y="9028"/>
                  </a:lnTo>
                  <a:lnTo>
                    <a:pt x="99972" y="1"/>
                  </a:lnTo>
                  <a:close/>
                </a:path>
              </a:pathLst>
            </a:custGeom>
            <a:solidFill>
              <a:schemeClr val="lt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55" name="Google Shape;1055;p21"/>
            <p:cNvGrpSpPr/>
            <p:nvPr/>
          </p:nvGrpSpPr>
          <p:grpSpPr>
            <a:xfrm>
              <a:off x="8788026" y="217953"/>
              <a:ext cx="139356" cy="139356"/>
              <a:chOff x="3300229" y="786025"/>
              <a:chExt cx="116275" cy="116275"/>
            </a:xfrm>
          </p:grpSpPr>
          <p:sp>
            <p:nvSpPr>
              <p:cNvPr id="1056" name="Google Shape;1056;p21"/>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21"/>
              <p:cNvSpPr/>
              <p:nvPr/>
            </p:nvSpPr>
            <p:spPr>
              <a:xfrm>
                <a:off x="3335179" y="820975"/>
                <a:ext cx="45625" cy="45625"/>
              </a:xfrm>
              <a:custGeom>
                <a:rect b="b" l="l" r="r" t="t"/>
                <a:pathLst>
                  <a:path extrusionOk="0" fill="none" h="1825" w="1825">
                    <a:moveTo>
                      <a:pt x="1824" y="0"/>
                    </a:moveTo>
                    <a:lnTo>
                      <a:pt x="1"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21"/>
              <p:cNvSpPr/>
              <p:nvPr/>
            </p:nvSpPr>
            <p:spPr>
              <a:xfrm>
                <a:off x="3335179" y="820975"/>
                <a:ext cx="45625" cy="45625"/>
              </a:xfrm>
              <a:custGeom>
                <a:rect b="b" l="l" r="r" t="t"/>
                <a:pathLst>
                  <a:path extrusionOk="0" fill="none" h="1825" w="1825">
                    <a:moveTo>
                      <a:pt x="1" y="0"/>
                    </a:moveTo>
                    <a:lnTo>
                      <a:pt x="1824"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59" name="Google Shape;1059;p21"/>
          <p:cNvGrpSpPr/>
          <p:nvPr/>
        </p:nvGrpSpPr>
        <p:grpSpPr>
          <a:xfrm>
            <a:off x="275624" y="539504"/>
            <a:ext cx="8592751" cy="4325465"/>
            <a:chOff x="275624" y="539504"/>
            <a:chExt cx="8592751" cy="4325465"/>
          </a:xfrm>
        </p:grpSpPr>
        <p:grpSp>
          <p:nvGrpSpPr>
            <p:cNvPr id="1060" name="Google Shape;1060;p21"/>
            <p:cNvGrpSpPr/>
            <p:nvPr/>
          </p:nvGrpSpPr>
          <p:grpSpPr>
            <a:xfrm rot="5400000">
              <a:off x="-150761" y="965889"/>
              <a:ext cx="1540068" cy="687298"/>
              <a:chOff x="-363350" y="-51188"/>
              <a:chExt cx="1540068" cy="687298"/>
            </a:xfrm>
          </p:grpSpPr>
          <p:sp>
            <p:nvSpPr>
              <p:cNvPr id="1061" name="Google Shape;1061;p21"/>
              <p:cNvSpPr/>
              <p:nvPr/>
            </p:nvSpPr>
            <p:spPr>
              <a:xfrm rot="5400000">
                <a:off x="1129720" y="-51163"/>
                <a:ext cx="43" cy="93951"/>
              </a:xfrm>
              <a:custGeom>
                <a:rect b="b" l="l" r="r" t="t"/>
                <a:pathLst>
                  <a:path extrusionOk="0" fill="none" h="2190" w="1">
                    <a:moveTo>
                      <a:pt x="0" y="2189"/>
                    </a:moveTo>
                    <a:lnTo>
                      <a:pt x="0"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21"/>
              <p:cNvSpPr/>
              <p:nvPr/>
            </p:nvSpPr>
            <p:spPr>
              <a:xfrm rot="5400000">
                <a:off x="840874" y="-51807"/>
                <a:ext cx="43" cy="95238"/>
              </a:xfrm>
              <a:custGeom>
                <a:rect b="b" l="l" r="r" t="t"/>
                <a:pathLst>
                  <a:path extrusionOk="0" fill="none" h="2220" w="1">
                    <a:moveTo>
                      <a:pt x="0" y="2219"/>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21"/>
              <p:cNvSpPr/>
              <p:nvPr/>
            </p:nvSpPr>
            <p:spPr>
              <a:xfrm rot="5400000">
                <a:off x="551385" y="-51807"/>
                <a:ext cx="43" cy="95238"/>
              </a:xfrm>
              <a:custGeom>
                <a:rect b="b" l="l" r="r" t="t"/>
                <a:pathLst>
                  <a:path extrusionOk="0" fill="none" h="2220" w="1">
                    <a:moveTo>
                      <a:pt x="0" y="2219"/>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21"/>
              <p:cNvSpPr/>
              <p:nvPr/>
            </p:nvSpPr>
            <p:spPr>
              <a:xfrm rot="5400000">
                <a:off x="262582" y="-51163"/>
                <a:ext cx="43" cy="93951"/>
              </a:xfrm>
              <a:custGeom>
                <a:rect b="b" l="l" r="r" t="t"/>
                <a:pathLst>
                  <a:path extrusionOk="0" fill="none" h="2190" w="1">
                    <a:moveTo>
                      <a:pt x="0" y="2189"/>
                    </a:moveTo>
                    <a:lnTo>
                      <a:pt x="0"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21"/>
              <p:cNvSpPr/>
              <p:nvPr/>
            </p:nvSpPr>
            <p:spPr>
              <a:xfrm rot="5400000">
                <a:off x="-26264" y="-51807"/>
                <a:ext cx="43" cy="95238"/>
              </a:xfrm>
              <a:custGeom>
                <a:rect b="b" l="l" r="r" t="t"/>
                <a:pathLst>
                  <a:path extrusionOk="0" fill="none" h="2220" w="1">
                    <a:moveTo>
                      <a:pt x="0" y="2219"/>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66" name="Google Shape;1066;p21"/>
              <p:cNvGrpSpPr/>
              <p:nvPr/>
            </p:nvGrpSpPr>
            <p:grpSpPr>
              <a:xfrm>
                <a:off x="-363350" y="-51187"/>
                <a:ext cx="1540068" cy="687298"/>
                <a:chOff x="-363350" y="-51188"/>
                <a:chExt cx="1540068" cy="687298"/>
              </a:xfrm>
            </p:grpSpPr>
            <p:sp>
              <p:nvSpPr>
                <p:cNvPr id="1067" name="Google Shape;1067;p21"/>
                <p:cNvSpPr/>
                <p:nvPr/>
              </p:nvSpPr>
              <p:spPr>
                <a:xfrm rot="5400000">
                  <a:off x="1082098" y="588467"/>
                  <a:ext cx="95244" cy="43"/>
                </a:xfrm>
                <a:custGeom>
                  <a:rect b="b" l="l" r="r" t="t"/>
                  <a:pathLst>
                    <a:path extrusionOk="0" fill="none" h="1" w="2220">
                      <a:moveTo>
                        <a:pt x="2219"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21"/>
                <p:cNvSpPr/>
                <p:nvPr/>
              </p:nvSpPr>
              <p:spPr>
                <a:xfrm rot="5400000">
                  <a:off x="1129720" y="542178"/>
                  <a:ext cx="43" cy="93951"/>
                </a:xfrm>
                <a:custGeom>
                  <a:rect b="b" l="l" r="r" t="t"/>
                  <a:pathLst>
                    <a:path extrusionOk="0" fill="none" h="2190" w="1">
                      <a:moveTo>
                        <a:pt x="0" y="2189"/>
                      </a:moveTo>
                      <a:lnTo>
                        <a:pt x="0"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21"/>
                <p:cNvSpPr/>
                <p:nvPr/>
              </p:nvSpPr>
              <p:spPr>
                <a:xfrm rot="5400000">
                  <a:off x="792652" y="588467"/>
                  <a:ext cx="95244" cy="43"/>
                </a:xfrm>
                <a:custGeom>
                  <a:rect b="b" l="l" r="r" t="t"/>
                  <a:pathLst>
                    <a:path extrusionOk="0" fill="none" h="1" w="2220">
                      <a:moveTo>
                        <a:pt x="2219" y="1"/>
                      </a:moveTo>
                      <a:lnTo>
                        <a:pt x="1"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21"/>
                <p:cNvSpPr/>
                <p:nvPr/>
              </p:nvSpPr>
              <p:spPr>
                <a:xfrm rot="5400000">
                  <a:off x="840874" y="541535"/>
                  <a:ext cx="43" cy="95238"/>
                </a:xfrm>
                <a:custGeom>
                  <a:rect b="b" l="l" r="r" t="t"/>
                  <a:pathLst>
                    <a:path extrusionOk="0" fill="none" h="2220" w="1">
                      <a:moveTo>
                        <a:pt x="0" y="2219"/>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21"/>
                <p:cNvSpPr/>
                <p:nvPr/>
              </p:nvSpPr>
              <p:spPr>
                <a:xfrm rot="5400000">
                  <a:off x="504450" y="588467"/>
                  <a:ext cx="95244" cy="43"/>
                </a:xfrm>
                <a:custGeom>
                  <a:rect b="b" l="l" r="r" t="t"/>
                  <a:pathLst>
                    <a:path extrusionOk="0" fill="none" h="1" w="2220">
                      <a:moveTo>
                        <a:pt x="2219"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21"/>
                <p:cNvSpPr/>
                <p:nvPr/>
              </p:nvSpPr>
              <p:spPr>
                <a:xfrm rot="5400000">
                  <a:off x="551385" y="541535"/>
                  <a:ext cx="43" cy="95238"/>
                </a:xfrm>
                <a:custGeom>
                  <a:rect b="b" l="l" r="r" t="t"/>
                  <a:pathLst>
                    <a:path extrusionOk="0" fill="none" h="2220" w="1">
                      <a:moveTo>
                        <a:pt x="0" y="2219"/>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21"/>
                <p:cNvSpPr/>
                <p:nvPr/>
              </p:nvSpPr>
              <p:spPr>
                <a:xfrm rot="5400000">
                  <a:off x="214960" y="588467"/>
                  <a:ext cx="95244" cy="43"/>
                </a:xfrm>
                <a:custGeom>
                  <a:rect b="b" l="l" r="r" t="t"/>
                  <a:pathLst>
                    <a:path extrusionOk="0" fill="none" h="1" w="2220">
                      <a:moveTo>
                        <a:pt x="2219"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21"/>
                <p:cNvSpPr/>
                <p:nvPr/>
              </p:nvSpPr>
              <p:spPr>
                <a:xfrm rot="5400000">
                  <a:off x="262582" y="542178"/>
                  <a:ext cx="43" cy="93951"/>
                </a:xfrm>
                <a:custGeom>
                  <a:rect b="b" l="l" r="r" t="t"/>
                  <a:pathLst>
                    <a:path extrusionOk="0" fill="none" h="2190" w="1">
                      <a:moveTo>
                        <a:pt x="0" y="2189"/>
                      </a:moveTo>
                      <a:lnTo>
                        <a:pt x="0"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21"/>
                <p:cNvSpPr/>
                <p:nvPr/>
              </p:nvSpPr>
              <p:spPr>
                <a:xfrm rot="5400000">
                  <a:off x="-74529" y="588467"/>
                  <a:ext cx="95244" cy="43"/>
                </a:xfrm>
                <a:custGeom>
                  <a:rect b="b" l="l" r="r" t="t"/>
                  <a:pathLst>
                    <a:path extrusionOk="0" fill="none" h="1" w="2220">
                      <a:moveTo>
                        <a:pt x="2219"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21"/>
                <p:cNvSpPr/>
                <p:nvPr/>
              </p:nvSpPr>
              <p:spPr>
                <a:xfrm rot="5400000">
                  <a:off x="-26264" y="541535"/>
                  <a:ext cx="43" cy="95238"/>
                </a:xfrm>
                <a:custGeom>
                  <a:rect b="b" l="l" r="r" t="t"/>
                  <a:pathLst>
                    <a:path extrusionOk="0" fill="none" h="2220" w="1">
                      <a:moveTo>
                        <a:pt x="0" y="2219"/>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21"/>
                <p:cNvSpPr/>
                <p:nvPr/>
              </p:nvSpPr>
              <p:spPr>
                <a:xfrm rot="5400000">
                  <a:off x="-362688" y="588467"/>
                  <a:ext cx="95244" cy="43"/>
                </a:xfrm>
                <a:custGeom>
                  <a:rect b="b" l="l" r="r" t="t"/>
                  <a:pathLst>
                    <a:path extrusionOk="0" fill="none" h="1" w="2220">
                      <a:moveTo>
                        <a:pt x="2219"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21"/>
                <p:cNvSpPr/>
                <p:nvPr/>
              </p:nvSpPr>
              <p:spPr>
                <a:xfrm rot="5400000">
                  <a:off x="-315753" y="541535"/>
                  <a:ext cx="43" cy="95238"/>
                </a:xfrm>
                <a:custGeom>
                  <a:rect b="b" l="l" r="r" t="t"/>
                  <a:pathLst>
                    <a:path extrusionOk="0" fill="none" h="2220" w="1">
                      <a:moveTo>
                        <a:pt x="0" y="2219"/>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21"/>
                <p:cNvSpPr/>
                <p:nvPr/>
              </p:nvSpPr>
              <p:spPr>
                <a:xfrm rot="5400000">
                  <a:off x="1082098" y="292440"/>
                  <a:ext cx="95244" cy="43"/>
                </a:xfrm>
                <a:custGeom>
                  <a:rect b="b" l="l" r="r" t="t"/>
                  <a:pathLst>
                    <a:path extrusionOk="0" fill="none" h="1" w="2220">
                      <a:moveTo>
                        <a:pt x="2220"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21"/>
                <p:cNvSpPr/>
                <p:nvPr/>
              </p:nvSpPr>
              <p:spPr>
                <a:xfrm rot="5400000">
                  <a:off x="1129720" y="244821"/>
                  <a:ext cx="43" cy="93951"/>
                </a:xfrm>
                <a:custGeom>
                  <a:rect b="b" l="l" r="r" t="t"/>
                  <a:pathLst>
                    <a:path extrusionOk="0" fill="none" h="2190" w="1">
                      <a:moveTo>
                        <a:pt x="1" y="2189"/>
                      </a:moveTo>
                      <a:lnTo>
                        <a:pt x="1"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21"/>
                <p:cNvSpPr/>
                <p:nvPr/>
              </p:nvSpPr>
              <p:spPr>
                <a:xfrm rot="5400000">
                  <a:off x="792652" y="292440"/>
                  <a:ext cx="95244" cy="43"/>
                </a:xfrm>
                <a:custGeom>
                  <a:rect b="b" l="l" r="r" t="t"/>
                  <a:pathLst>
                    <a:path extrusionOk="0" fill="none" h="1" w="2220">
                      <a:moveTo>
                        <a:pt x="2220" y="1"/>
                      </a:moveTo>
                      <a:lnTo>
                        <a:pt x="1"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21"/>
                <p:cNvSpPr/>
                <p:nvPr/>
              </p:nvSpPr>
              <p:spPr>
                <a:xfrm rot="5400000">
                  <a:off x="840874" y="244178"/>
                  <a:ext cx="43" cy="95238"/>
                </a:xfrm>
                <a:custGeom>
                  <a:rect b="b" l="l" r="r" t="t"/>
                  <a:pathLst>
                    <a:path extrusionOk="0" fill="none" h="2220" w="1">
                      <a:moveTo>
                        <a:pt x="1" y="2219"/>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21"/>
                <p:cNvSpPr/>
                <p:nvPr/>
              </p:nvSpPr>
              <p:spPr>
                <a:xfrm rot="5400000">
                  <a:off x="504450" y="292440"/>
                  <a:ext cx="95244" cy="43"/>
                </a:xfrm>
                <a:custGeom>
                  <a:rect b="b" l="l" r="r" t="t"/>
                  <a:pathLst>
                    <a:path extrusionOk="0" fill="none" h="1" w="2220">
                      <a:moveTo>
                        <a:pt x="2220"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21"/>
                <p:cNvSpPr/>
                <p:nvPr/>
              </p:nvSpPr>
              <p:spPr>
                <a:xfrm rot="5400000">
                  <a:off x="551385" y="244178"/>
                  <a:ext cx="43" cy="95238"/>
                </a:xfrm>
                <a:custGeom>
                  <a:rect b="b" l="l" r="r" t="t"/>
                  <a:pathLst>
                    <a:path extrusionOk="0" fill="none" h="2220" w="1">
                      <a:moveTo>
                        <a:pt x="1" y="2219"/>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21"/>
                <p:cNvSpPr/>
                <p:nvPr/>
              </p:nvSpPr>
              <p:spPr>
                <a:xfrm rot="5400000">
                  <a:off x="214960" y="292440"/>
                  <a:ext cx="95244" cy="43"/>
                </a:xfrm>
                <a:custGeom>
                  <a:rect b="b" l="l" r="r" t="t"/>
                  <a:pathLst>
                    <a:path extrusionOk="0" fill="none" h="1" w="2220">
                      <a:moveTo>
                        <a:pt x="2220"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21"/>
                <p:cNvSpPr/>
                <p:nvPr/>
              </p:nvSpPr>
              <p:spPr>
                <a:xfrm rot="5400000">
                  <a:off x="262582" y="244821"/>
                  <a:ext cx="43" cy="93951"/>
                </a:xfrm>
                <a:custGeom>
                  <a:rect b="b" l="l" r="r" t="t"/>
                  <a:pathLst>
                    <a:path extrusionOk="0" fill="none" h="2190" w="1">
                      <a:moveTo>
                        <a:pt x="1" y="2189"/>
                      </a:moveTo>
                      <a:lnTo>
                        <a:pt x="1"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21"/>
                <p:cNvSpPr/>
                <p:nvPr/>
              </p:nvSpPr>
              <p:spPr>
                <a:xfrm rot="5400000">
                  <a:off x="-74529" y="292440"/>
                  <a:ext cx="95244" cy="43"/>
                </a:xfrm>
                <a:custGeom>
                  <a:rect b="b" l="l" r="r" t="t"/>
                  <a:pathLst>
                    <a:path extrusionOk="0" fill="none" h="1" w="2220">
                      <a:moveTo>
                        <a:pt x="2220"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21"/>
                <p:cNvSpPr/>
                <p:nvPr/>
              </p:nvSpPr>
              <p:spPr>
                <a:xfrm rot="5400000">
                  <a:off x="-26264" y="244178"/>
                  <a:ext cx="43" cy="95238"/>
                </a:xfrm>
                <a:custGeom>
                  <a:rect b="b" l="l" r="r" t="t"/>
                  <a:pathLst>
                    <a:path extrusionOk="0" fill="none" h="2220" w="1">
                      <a:moveTo>
                        <a:pt x="1" y="2219"/>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21"/>
                <p:cNvSpPr/>
                <p:nvPr/>
              </p:nvSpPr>
              <p:spPr>
                <a:xfrm rot="5400000">
                  <a:off x="-362688" y="292440"/>
                  <a:ext cx="95244" cy="43"/>
                </a:xfrm>
                <a:custGeom>
                  <a:rect b="b" l="l" r="r" t="t"/>
                  <a:pathLst>
                    <a:path extrusionOk="0" fill="none" h="1" w="2220">
                      <a:moveTo>
                        <a:pt x="2220"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21"/>
                <p:cNvSpPr/>
                <p:nvPr/>
              </p:nvSpPr>
              <p:spPr>
                <a:xfrm rot="5400000">
                  <a:off x="-315753" y="244178"/>
                  <a:ext cx="43" cy="95238"/>
                </a:xfrm>
                <a:custGeom>
                  <a:rect b="b" l="l" r="r" t="t"/>
                  <a:pathLst>
                    <a:path extrusionOk="0" fill="none" h="2220" w="1">
                      <a:moveTo>
                        <a:pt x="1" y="2219"/>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21"/>
                <p:cNvSpPr/>
                <p:nvPr/>
              </p:nvSpPr>
              <p:spPr>
                <a:xfrm rot="5400000">
                  <a:off x="1082098" y="-3587"/>
                  <a:ext cx="95244" cy="43"/>
                </a:xfrm>
                <a:custGeom>
                  <a:rect b="b" l="l" r="r" t="t"/>
                  <a:pathLst>
                    <a:path extrusionOk="0" fill="none" h="1" w="2220">
                      <a:moveTo>
                        <a:pt x="2220"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21"/>
                <p:cNvSpPr/>
                <p:nvPr/>
              </p:nvSpPr>
              <p:spPr>
                <a:xfrm rot="5400000">
                  <a:off x="792652" y="-3587"/>
                  <a:ext cx="95244" cy="43"/>
                </a:xfrm>
                <a:custGeom>
                  <a:rect b="b" l="l" r="r" t="t"/>
                  <a:pathLst>
                    <a:path extrusionOk="0" fill="none" h="1" w="2220">
                      <a:moveTo>
                        <a:pt x="2220" y="1"/>
                      </a:moveTo>
                      <a:lnTo>
                        <a:pt x="1"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21"/>
                <p:cNvSpPr/>
                <p:nvPr/>
              </p:nvSpPr>
              <p:spPr>
                <a:xfrm rot="5400000">
                  <a:off x="504450" y="-3587"/>
                  <a:ext cx="95244" cy="43"/>
                </a:xfrm>
                <a:custGeom>
                  <a:rect b="b" l="l" r="r" t="t"/>
                  <a:pathLst>
                    <a:path extrusionOk="0" fill="none" h="1" w="2220">
                      <a:moveTo>
                        <a:pt x="2220"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21"/>
                <p:cNvSpPr/>
                <p:nvPr/>
              </p:nvSpPr>
              <p:spPr>
                <a:xfrm rot="5400000">
                  <a:off x="214960" y="-3587"/>
                  <a:ext cx="95244" cy="43"/>
                </a:xfrm>
                <a:custGeom>
                  <a:rect b="b" l="l" r="r" t="t"/>
                  <a:pathLst>
                    <a:path extrusionOk="0" fill="none" h="1" w="2220">
                      <a:moveTo>
                        <a:pt x="2220"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21"/>
                <p:cNvSpPr/>
                <p:nvPr/>
              </p:nvSpPr>
              <p:spPr>
                <a:xfrm rot="5400000">
                  <a:off x="-74529" y="-3587"/>
                  <a:ext cx="95244" cy="43"/>
                </a:xfrm>
                <a:custGeom>
                  <a:rect b="b" l="l" r="r" t="t"/>
                  <a:pathLst>
                    <a:path extrusionOk="0" fill="none" h="1" w="2220">
                      <a:moveTo>
                        <a:pt x="2220"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21"/>
                <p:cNvSpPr/>
                <p:nvPr/>
              </p:nvSpPr>
              <p:spPr>
                <a:xfrm rot="5400000">
                  <a:off x="-362688" y="-3587"/>
                  <a:ext cx="95244" cy="43"/>
                </a:xfrm>
                <a:custGeom>
                  <a:rect b="b" l="l" r="r" t="t"/>
                  <a:pathLst>
                    <a:path extrusionOk="0" fill="none" h="1" w="2220">
                      <a:moveTo>
                        <a:pt x="2220"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7" name="Google Shape;1097;p21"/>
              <p:cNvSpPr/>
              <p:nvPr/>
            </p:nvSpPr>
            <p:spPr>
              <a:xfrm rot="5400000">
                <a:off x="-315753" y="-51807"/>
                <a:ext cx="43" cy="95238"/>
              </a:xfrm>
              <a:custGeom>
                <a:rect b="b" l="l" r="r" t="t"/>
                <a:pathLst>
                  <a:path extrusionOk="0" fill="none" h="2220" w="1">
                    <a:moveTo>
                      <a:pt x="0" y="2219"/>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8" name="Google Shape;1098;p21"/>
            <p:cNvGrpSpPr/>
            <p:nvPr/>
          </p:nvGrpSpPr>
          <p:grpSpPr>
            <a:xfrm>
              <a:off x="8186425" y="1495526"/>
              <a:ext cx="681950" cy="3369443"/>
              <a:chOff x="8186425" y="1495600"/>
              <a:chExt cx="681950" cy="3359700"/>
            </a:xfrm>
          </p:grpSpPr>
          <p:cxnSp>
            <p:nvCxnSpPr>
              <p:cNvPr id="1099" name="Google Shape;1099;p21"/>
              <p:cNvCxnSpPr/>
              <p:nvPr/>
            </p:nvCxnSpPr>
            <p:spPr>
              <a:xfrm rot="5400000">
                <a:off x="6847550" y="3175450"/>
                <a:ext cx="3359700" cy="0"/>
              </a:xfrm>
              <a:prstGeom prst="straightConnector1">
                <a:avLst/>
              </a:prstGeom>
              <a:noFill/>
              <a:ln cap="flat" cmpd="sng" w="19050">
                <a:solidFill>
                  <a:schemeClr val="dk1"/>
                </a:solidFill>
                <a:prstDash val="dot"/>
                <a:round/>
                <a:headEnd len="sm" w="sm" type="none"/>
                <a:tailEnd len="sm" w="sm" type="none"/>
              </a:ln>
            </p:spPr>
          </p:cxnSp>
          <p:cxnSp>
            <p:nvCxnSpPr>
              <p:cNvPr id="1100" name="Google Shape;1100;p21"/>
              <p:cNvCxnSpPr/>
              <p:nvPr/>
            </p:nvCxnSpPr>
            <p:spPr>
              <a:xfrm rot="5400000">
                <a:off x="7188525" y="3175450"/>
                <a:ext cx="3359700" cy="0"/>
              </a:xfrm>
              <a:prstGeom prst="straightConnector1">
                <a:avLst/>
              </a:prstGeom>
              <a:noFill/>
              <a:ln cap="flat" cmpd="sng" w="19050">
                <a:solidFill>
                  <a:schemeClr val="dk1"/>
                </a:solidFill>
                <a:prstDash val="dot"/>
                <a:round/>
                <a:headEnd len="sm" w="sm" type="none"/>
                <a:tailEnd len="sm" w="sm" type="none"/>
              </a:ln>
            </p:spPr>
          </p:cxnSp>
          <p:cxnSp>
            <p:nvCxnSpPr>
              <p:cNvPr id="1101" name="Google Shape;1101;p21"/>
              <p:cNvCxnSpPr/>
              <p:nvPr/>
            </p:nvCxnSpPr>
            <p:spPr>
              <a:xfrm rot="5400000">
                <a:off x="7018038" y="3175450"/>
                <a:ext cx="3359700" cy="0"/>
              </a:xfrm>
              <a:prstGeom prst="straightConnector1">
                <a:avLst/>
              </a:prstGeom>
              <a:noFill/>
              <a:ln cap="flat" cmpd="sng" w="19050">
                <a:solidFill>
                  <a:schemeClr val="dk1"/>
                </a:solidFill>
                <a:prstDash val="dot"/>
                <a:round/>
                <a:headEnd len="sm" w="sm" type="none"/>
                <a:tailEnd len="sm" w="sm" type="none"/>
              </a:ln>
            </p:spPr>
          </p:cxnSp>
          <p:cxnSp>
            <p:nvCxnSpPr>
              <p:cNvPr id="1102" name="Google Shape;1102;p21"/>
              <p:cNvCxnSpPr/>
              <p:nvPr/>
            </p:nvCxnSpPr>
            <p:spPr>
              <a:xfrm rot="5400000">
                <a:off x="6677063" y="3175450"/>
                <a:ext cx="3359700" cy="0"/>
              </a:xfrm>
              <a:prstGeom prst="straightConnector1">
                <a:avLst/>
              </a:prstGeom>
              <a:noFill/>
              <a:ln cap="flat" cmpd="sng" w="19050">
                <a:solidFill>
                  <a:schemeClr val="dk1"/>
                </a:solidFill>
                <a:prstDash val="dot"/>
                <a:round/>
                <a:headEnd len="sm" w="sm" type="none"/>
                <a:tailEnd len="sm" w="sm" type="none"/>
              </a:ln>
            </p:spPr>
          </p:cxnSp>
          <p:cxnSp>
            <p:nvCxnSpPr>
              <p:cNvPr id="1103" name="Google Shape;1103;p21"/>
              <p:cNvCxnSpPr/>
              <p:nvPr/>
            </p:nvCxnSpPr>
            <p:spPr>
              <a:xfrm rot="5400000">
                <a:off x="6506575" y="3175450"/>
                <a:ext cx="3359700" cy="0"/>
              </a:xfrm>
              <a:prstGeom prst="straightConnector1">
                <a:avLst/>
              </a:prstGeom>
              <a:noFill/>
              <a:ln cap="flat" cmpd="sng" w="19050">
                <a:solidFill>
                  <a:schemeClr val="dk1"/>
                </a:solidFill>
                <a:prstDash val="dot"/>
                <a:round/>
                <a:headEnd len="sm" w="sm" type="none"/>
                <a:tailEnd len="sm" w="sm" type="none"/>
              </a:ln>
            </p:spPr>
          </p:cxnSp>
        </p:grpSp>
      </p:grpSp>
      <p:sp>
        <p:nvSpPr>
          <p:cNvPr id="1104" name="Google Shape;1104;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2">
    <p:spTree>
      <p:nvGrpSpPr>
        <p:cNvPr id="1105" name="Shape 1105"/>
        <p:cNvGrpSpPr/>
        <p:nvPr/>
      </p:nvGrpSpPr>
      <p:grpSpPr>
        <a:xfrm>
          <a:off x="0" y="0"/>
          <a:ext cx="0" cy="0"/>
          <a:chOff x="0" y="0"/>
          <a:chExt cx="0" cy="0"/>
        </a:xfrm>
      </p:grpSpPr>
      <p:grpSp>
        <p:nvGrpSpPr>
          <p:cNvPr id="1106" name="Google Shape;1106;p22"/>
          <p:cNvGrpSpPr/>
          <p:nvPr/>
        </p:nvGrpSpPr>
        <p:grpSpPr>
          <a:xfrm>
            <a:off x="76247" y="76200"/>
            <a:ext cx="8991507" cy="4991092"/>
            <a:chOff x="76247" y="76200"/>
            <a:chExt cx="8991507" cy="4991092"/>
          </a:xfrm>
        </p:grpSpPr>
        <p:sp>
          <p:nvSpPr>
            <p:cNvPr id="1107" name="Google Shape;1107;p22"/>
            <p:cNvSpPr/>
            <p:nvPr/>
          </p:nvSpPr>
          <p:spPr>
            <a:xfrm>
              <a:off x="76272" y="76209"/>
              <a:ext cx="8991482" cy="4991083"/>
            </a:xfrm>
            <a:custGeom>
              <a:rect b="b" l="l" r="r" t="t"/>
              <a:pathLst>
                <a:path extrusionOk="0" h="49424" w="99972">
                  <a:moveTo>
                    <a:pt x="0" y="1"/>
                  </a:moveTo>
                  <a:lnTo>
                    <a:pt x="0" y="49424"/>
                  </a:lnTo>
                  <a:lnTo>
                    <a:pt x="99972" y="49424"/>
                  </a:lnTo>
                  <a:lnTo>
                    <a:pt x="99972" y="1"/>
                  </a:ln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08" name="Google Shape;1108;p22"/>
            <p:cNvGrpSpPr/>
            <p:nvPr/>
          </p:nvGrpSpPr>
          <p:grpSpPr>
            <a:xfrm>
              <a:off x="76247" y="76200"/>
              <a:ext cx="8991482" cy="270554"/>
              <a:chOff x="495040" y="1057247"/>
              <a:chExt cx="8991482" cy="270554"/>
            </a:xfrm>
          </p:grpSpPr>
          <p:sp>
            <p:nvSpPr>
              <p:cNvPr id="1109" name="Google Shape;1109;p22"/>
              <p:cNvSpPr/>
              <p:nvPr/>
            </p:nvSpPr>
            <p:spPr>
              <a:xfrm flipH="1">
                <a:off x="495040" y="1057247"/>
                <a:ext cx="8991482" cy="270554"/>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0" name="Google Shape;1110;p22"/>
              <p:cNvGrpSpPr/>
              <p:nvPr/>
            </p:nvGrpSpPr>
            <p:grpSpPr>
              <a:xfrm flipH="1">
                <a:off x="559172" y="1122848"/>
                <a:ext cx="560767" cy="139276"/>
                <a:chOff x="4771000" y="1122848"/>
                <a:chExt cx="560767" cy="139276"/>
              </a:xfrm>
            </p:grpSpPr>
            <p:grpSp>
              <p:nvGrpSpPr>
                <p:cNvPr id="1111" name="Google Shape;1111;p22"/>
                <p:cNvGrpSpPr/>
                <p:nvPr/>
              </p:nvGrpSpPr>
              <p:grpSpPr>
                <a:xfrm>
                  <a:off x="5192567" y="1122848"/>
                  <a:ext cx="139200" cy="139200"/>
                  <a:chOff x="5192567" y="1122848"/>
                  <a:chExt cx="139200" cy="139200"/>
                </a:xfrm>
              </p:grpSpPr>
              <p:sp>
                <p:nvSpPr>
                  <p:cNvPr id="1112" name="Google Shape;1112;p22"/>
                  <p:cNvSpPr/>
                  <p:nvPr/>
                </p:nvSpPr>
                <p:spPr>
                  <a:xfrm>
                    <a:off x="5192567" y="1122848"/>
                    <a:ext cx="139200" cy="1392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22"/>
                  <p:cNvSpPr/>
                  <p:nvPr/>
                </p:nvSpPr>
                <p:spPr>
                  <a:xfrm rot="5400000">
                    <a:off x="5234842" y="1164441"/>
                    <a:ext cx="54682" cy="54682"/>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22"/>
                  <p:cNvSpPr/>
                  <p:nvPr/>
                </p:nvSpPr>
                <p:spPr>
                  <a:xfrm rot="5400000">
                    <a:off x="5234842" y="1164441"/>
                    <a:ext cx="54682" cy="54682"/>
                  </a:xfrm>
                  <a:custGeom>
                    <a:rect b="b" l="l" r="r" t="t"/>
                    <a:pathLst>
                      <a:path extrusionOk="0" fill="none" h="1825" w="1825">
                        <a:moveTo>
                          <a:pt x="1" y="0"/>
                        </a:moveTo>
                        <a:lnTo>
                          <a:pt x="1824"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5" name="Google Shape;1115;p22"/>
                <p:cNvGrpSpPr/>
                <p:nvPr/>
              </p:nvGrpSpPr>
              <p:grpSpPr>
                <a:xfrm>
                  <a:off x="4771000" y="1122849"/>
                  <a:ext cx="139200" cy="139200"/>
                  <a:chOff x="5192500" y="1122925"/>
                  <a:chExt cx="139200" cy="139200"/>
                </a:xfrm>
              </p:grpSpPr>
              <p:sp>
                <p:nvSpPr>
                  <p:cNvPr id="1116" name="Google Shape;1116;p22"/>
                  <p:cNvSpPr/>
                  <p:nvPr/>
                </p:nvSpPr>
                <p:spPr>
                  <a:xfrm>
                    <a:off x="5192500" y="1122925"/>
                    <a:ext cx="139200" cy="1392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22"/>
                  <p:cNvSpPr/>
                  <p:nvPr/>
                </p:nvSpPr>
                <p:spPr>
                  <a:xfrm rot="2700000">
                    <a:off x="5234299" y="1164701"/>
                    <a:ext cx="54684" cy="54684"/>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8" name="Google Shape;1118;p22"/>
                <p:cNvGrpSpPr/>
                <p:nvPr/>
              </p:nvGrpSpPr>
              <p:grpSpPr>
                <a:xfrm>
                  <a:off x="4981783" y="1122924"/>
                  <a:ext cx="139200" cy="139200"/>
                  <a:chOff x="4981783" y="1122924"/>
                  <a:chExt cx="139200" cy="139200"/>
                </a:xfrm>
              </p:grpSpPr>
              <p:sp>
                <p:nvSpPr>
                  <p:cNvPr id="1119" name="Google Shape;1119;p22"/>
                  <p:cNvSpPr/>
                  <p:nvPr/>
                </p:nvSpPr>
                <p:spPr>
                  <a:xfrm>
                    <a:off x="4981783" y="1122924"/>
                    <a:ext cx="139200" cy="1392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22"/>
                  <p:cNvSpPr/>
                  <p:nvPr/>
                </p:nvSpPr>
                <p:spPr>
                  <a:xfrm>
                    <a:off x="5026333" y="1167474"/>
                    <a:ext cx="50100" cy="50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
        <p:nvSpPr>
          <p:cNvPr id="1121" name="Google Shape;1121;p22"/>
          <p:cNvSpPr txBox="1"/>
          <p:nvPr>
            <p:ph type="title"/>
          </p:nvPr>
        </p:nvSpPr>
        <p:spPr>
          <a:xfrm>
            <a:off x="2107513" y="1624962"/>
            <a:ext cx="3852000" cy="972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6500"/>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1122" name="Google Shape;1122;p22"/>
          <p:cNvSpPr txBox="1"/>
          <p:nvPr>
            <p:ph idx="1" type="subTitle"/>
          </p:nvPr>
        </p:nvSpPr>
        <p:spPr>
          <a:xfrm>
            <a:off x="2107513" y="2631078"/>
            <a:ext cx="3852000" cy="1017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123" name="Google Shape;1123;p22"/>
          <p:cNvSpPr txBox="1"/>
          <p:nvPr/>
        </p:nvSpPr>
        <p:spPr>
          <a:xfrm>
            <a:off x="1510575" y="3996625"/>
            <a:ext cx="5046000" cy="37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200"/>
              <a:buFont typeface="Arial"/>
              <a:buNone/>
            </a:pPr>
            <a:r>
              <a:rPr b="0" i="0" lang="en" sz="1200" u="none" cap="none" strike="noStrike">
                <a:solidFill>
                  <a:schemeClr val="dk1"/>
                </a:solidFill>
                <a:latin typeface="Source Sans Pro"/>
                <a:ea typeface="Source Sans Pro"/>
                <a:cs typeface="Source Sans Pro"/>
                <a:sym typeface="Source Sans Pro"/>
              </a:rPr>
              <a:t>CREDITS: This presentation template was created by </a:t>
            </a:r>
            <a:r>
              <a:rPr b="1" i="0" lang="en" sz="1200" u="none" cap="none" strike="noStrike">
                <a:solidFill>
                  <a:schemeClr val="hlink"/>
                </a:solidFill>
                <a:uFill>
                  <a:noFill/>
                </a:uFill>
                <a:latin typeface="Source Sans Pro"/>
                <a:ea typeface="Source Sans Pro"/>
                <a:cs typeface="Source Sans Pro"/>
                <a:sym typeface="Source Sans Pro"/>
                <a:hlinkClick r:id="rId2"/>
              </a:rPr>
              <a:t>Slidesgo</a:t>
            </a:r>
            <a:r>
              <a:rPr b="0" i="0" lang="en" sz="1200" u="none" cap="none" strike="noStrike">
                <a:solidFill>
                  <a:schemeClr val="dk1"/>
                </a:solidFill>
                <a:latin typeface="Source Sans Pro"/>
                <a:ea typeface="Source Sans Pro"/>
                <a:cs typeface="Source Sans Pro"/>
                <a:sym typeface="Source Sans Pro"/>
              </a:rPr>
              <a:t>, </a:t>
            </a:r>
            <a:br>
              <a:rPr b="0" i="0" lang="en" sz="1200" u="none" cap="none" strike="noStrike">
                <a:solidFill>
                  <a:schemeClr val="dk1"/>
                </a:solidFill>
                <a:latin typeface="Source Sans Pro"/>
                <a:ea typeface="Source Sans Pro"/>
                <a:cs typeface="Source Sans Pro"/>
                <a:sym typeface="Source Sans Pro"/>
              </a:rPr>
            </a:br>
            <a:r>
              <a:rPr b="0" i="0" lang="en" sz="1200" u="none" cap="none" strike="noStrike">
                <a:solidFill>
                  <a:schemeClr val="dk1"/>
                </a:solidFill>
                <a:latin typeface="Source Sans Pro"/>
                <a:ea typeface="Source Sans Pro"/>
                <a:cs typeface="Source Sans Pro"/>
                <a:sym typeface="Source Sans Pro"/>
              </a:rPr>
              <a:t>including icons by </a:t>
            </a:r>
            <a:r>
              <a:rPr b="1" i="0" lang="en" sz="1200" u="none" cap="none" strike="noStrike">
                <a:solidFill>
                  <a:schemeClr val="hlink"/>
                </a:solidFill>
                <a:uFill>
                  <a:noFill/>
                </a:uFill>
                <a:latin typeface="Source Sans Pro"/>
                <a:ea typeface="Source Sans Pro"/>
                <a:cs typeface="Source Sans Pro"/>
                <a:sym typeface="Source Sans Pro"/>
                <a:hlinkClick r:id="rId3"/>
              </a:rPr>
              <a:t>Flaticon</a:t>
            </a:r>
            <a:r>
              <a:rPr b="0" i="0" lang="en" sz="1200" u="none" cap="none" strike="noStrike">
                <a:solidFill>
                  <a:schemeClr val="dk1"/>
                </a:solidFill>
                <a:latin typeface="Source Sans Pro"/>
                <a:ea typeface="Source Sans Pro"/>
                <a:cs typeface="Source Sans Pro"/>
                <a:sym typeface="Source Sans Pro"/>
              </a:rPr>
              <a:t>, and infographics &amp; images by </a:t>
            </a:r>
            <a:r>
              <a:rPr b="1" i="0" lang="en" sz="1200" u="none" cap="none" strike="noStrike">
                <a:solidFill>
                  <a:schemeClr val="hlink"/>
                </a:solidFill>
                <a:uFill>
                  <a:noFill/>
                </a:uFill>
                <a:latin typeface="Source Sans Pro"/>
                <a:ea typeface="Source Sans Pro"/>
                <a:cs typeface="Source Sans Pro"/>
                <a:sym typeface="Source Sans Pro"/>
                <a:hlinkClick r:id="rId4"/>
              </a:rPr>
              <a:t>Freepik</a:t>
            </a:r>
            <a:endParaRPr b="1" i="0" sz="1200" u="none" cap="none" strike="noStrike">
              <a:solidFill>
                <a:schemeClr val="dk1"/>
              </a:solidFill>
              <a:latin typeface="Source Sans Pro"/>
              <a:ea typeface="Source Sans Pro"/>
              <a:cs typeface="Source Sans Pro"/>
              <a:sym typeface="Source Sans Pro"/>
            </a:endParaRPr>
          </a:p>
        </p:txBody>
      </p:sp>
      <p:grpSp>
        <p:nvGrpSpPr>
          <p:cNvPr id="1124" name="Google Shape;1124;p22"/>
          <p:cNvGrpSpPr/>
          <p:nvPr/>
        </p:nvGrpSpPr>
        <p:grpSpPr>
          <a:xfrm>
            <a:off x="276959" y="559992"/>
            <a:ext cx="8590080" cy="4280741"/>
            <a:chOff x="276959" y="559992"/>
            <a:chExt cx="8590080" cy="4280741"/>
          </a:xfrm>
        </p:grpSpPr>
        <p:grpSp>
          <p:nvGrpSpPr>
            <p:cNvPr id="1125" name="Google Shape;1125;p22"/>
            <p:cNvGrpSpPr/>
            <p:nvPr/>
          </p:nvGrpSpPr>
          <p:grpSpPr>
            <a:xfrm rot="5400000">
              <a:off x="7753356" y="986377"/>
              <a:ext cx="1540068" cy="687298"/>
              <a:chOff x="-363350" y="-51188"/>
              <a:chExt cx="1540068" cy="687298"/>
            </a:xfrm>
          </p:grpSpPr>
          <p:sp>
            <p:nvSpPr>
              <p:cNvPr id="1126" name="Google Shape;1126;p22"/>
              <p:cNvSpPr/>
              <p:nvPr/>
            </p:nvSpPr>
            <p:spPr>
              <a:xfrm rot="5400000">
                <a:off x="1129720" y="-51163"/>
                <a:ext cx="43" cy="93951"/>
              </a:xfrm>
              <a:custGeom>
                <a:rect b="b" l="l" r="r" t="t"/>
                <a:pathLst>
                  <a:path extrusionOk="0" fill="none" h="2190" w="1">
                    <a:moveTo>
                      <a:pt x="0" y="2189"/>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22"/>
              <p:cNvSpPr/>
              <p:nvPr/>
            </p:nvSpPr>
            <p:spPr>
              <a:xfrm rot="5400000">
                <a:off x="840874" y="-51807"/>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22"/>
              <p:cNvSpPr/>
              <p:nvPr/>
            </p:nvSpPr>
            <p:spPr>
              <a:xfrm rot="5400000">
                <a:off x="551385" y="-51807"/>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22"/>
              <p:cNvSpPr/>
              <p:nvPr/>
            </p:nvSpPr>
            <p:spPr>
              <a:xfrm rot="5400000">
                <a:off x="262582" y="-51163"/>
                <a:ext cx="43" cy="93951"/>
              </a:xfrm>
              <a:custGeom>
                <a:rect b="b" l="l" r="r" t="t"/>
                <a:pathLst>
                  <a:path extrusionOk="0" fill="none" h="2190" w="1">
                    <a:moveTo>
                      <a:pt x="0" y="2189"/>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22"/>
              <p:cNvSpPr/>
              <p:nvPr/>
            </p:nvSpPr>
            <p:spPr>
              <a:xfrm rot="5400000">
                <a:off x="-26264" y="-51807"/>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1" name="Google Shape;1131;p22"/>
              <p:cNvGrpSpPr/>
              <p:nvPr/>
            </p:nvGrpSpPr>
            <p:grpSpPr>
              <a:xfrm>
                <a:off x="-363350" y="-51187"/>
                <a:ext cx="1540068" cy="687298"/>
                <a:chOff x="-363350" y="-51188"/>
                <a:chExt cx="1540068" cy="687298"/>
              </a:xfrm>
            </p:grpSpPr>
            <p:sp>
              <p:nvSpPr>
                <p:cNvPr id="1132" name="Google Shape;1132;p22"/>
                <p:cNvSpPr/>
                <p:nvPr/>
              </p:nvSpPr>
              <p:spPr>
                <a:xfrm rot="5400000">
                  <a:off x="1082098" y="588467"/>
                  <a:ext cx="95244" cy="43"/>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22"/>
                <p:cNvSpPr/>
                <p:nvPr/>
              </p:nvSpPr>
              <p:spPr>
                <a:xfrm rot="5400000">
                  <a:off x="1129720" y="542178"/>
                  <a:ext cx="43" cy="93951"/>
                </a:xfrm>
                <a:custGeom>
                  <a:rect b="b" l="l" r="r" t="t"/>
                  <a:pathLst>
                    <a:path extrusionOk="0" fill="none" h="2190" w="1">
                      <a:moveTo>
                        <a:pt x="0" y="2189"/>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22"/>
                <p:cNvSpPr/>
                <p:nvPr/>
              </p:nvSpPr>
              <p:spPr>
                <a:xfrm rot="5400000">
                  <a:off x="792652" y="588467"/>
                  <a:ext cx="95244" cy="43"/>
                </a:xfrm>
                <a:custGeom>
                  <a:rect b="b" l="l" r="r" t="t"/>
                  <a:pathLst>
                    <a:path extrusionOk="0" fill="none" h="1" w="2220">
                      <a:moveTo>
                        <a:pt x="2219" y="1"/>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22"/>
                <p:cNvSpPr/>
                <p:nvPr/>
              </p:nvSpPr>
              <p:spPr>
                <a:xfrm rot="5400000">
                  <a:off x="840874" y="541535"/>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22"/>
                <p:cNvSpPr/>
                <p:nvPr/>
              </p:nvSpPr>
              <p:spPr>
                <a:xfrm rot="5400000">
                  <a:off x="504450" y="588467"/>
                  <a:ext cx="95244" cy="43"/>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22"/>
                <p:cNvSpPr/>
                <p:nvPr/>
              </p:nvSpPr>
              <p:spPr>
                <a:xfrm rot="5400000">
                  <a:off x="551385" y="541535"/>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22"/>
                <p:cNvSpPr/>
                <p:nvPr/>
              </p:nvSpPr>
              <p:spPr>
                <a:xfrm rot="5400000">
                  <a:off x="214960" y="588467"/>
                  <a:ext cx="95244" cy="43"/>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22"/>
                <p:cNvSpPr/>
                <p:nvPr/>
              </p:nvSpPr>
              <p:spPr>
                <a:xfrm rot="5400000">
                  <a:off x="262582" y="542178"/>
                  <a:ext cx="43" cy="93951"/>
                </a:xfrm>
                <a:custGeom>
                  <a:rect b="b" l="l" r="r" t="t"/>
                  <a:pathLst>
                    <a:path extrusionOk="0" fill="none" h="2190" w="1">
                      <a:moveTo>
                        <a:pt x="0" y="2189"/>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22"/>
                <p:cNvSpPr/>
                <p:nvPr/>
              </p:nvSpPr>
              <p:spPr>
                <a:xfrm rot="5400000">
                  <a:off x="-74529" y="588467"/>
                  <a:ext cx="95244" cy="43"/>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22"/>
                <p:cNvSpPr/>
                <p:nvPr/>
              </p:nvSpPr>
              <p:spPr>
                <a:xfrm rot="5400000">
                  <a:off x="-26264" y="541535"/>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22"/>
                <p:cNvSpPr/>
                <p:nvPr/>
              </p:nvSpPr>
              <p:spPr>
                <a:xfrm rot="5400000">
                  <a:off x="-362688" y="588467"/>
                  <a:ext cx="95244" cy="43"/>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22"/>
                <p:cNvSpPr/>
                <p:nvPr/>
              </p:nvSpPr>
              <p:spPr>
                <a:xfrm rot="5400000">
                  <a:off x="-315753" y="541535"/>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22"/>
                <p:cNvSpPr/>
                <p:nvPr/>
              </p:nvSpPr>
              <p:spPr>
                <a:xfrm rot="5400000">
                  <a:off x="1082098" y="292440"/>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22"/>
                <p:cNvSpPr/>
                <p:nvPr/>
              </p:nvSpPr>
              <p:spPr>
                <a:xfrm rot="5400000">
                  <a:off x="1129720" y="244821"/>
                  <a:ext cx="43" cy="93951"/>
                </a:xfrm>
                <a:custGeom>
                  <a:rect b="b" l="l" r="r" t="t"/>
                  <a:pathLst>
                    <a:path extrusionOk="0" fill="none" h="2190" w="1">
                      <a:moveTo>
                        <a:pt x="1" y="2189"/>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22"/>
                <p:cNvSpPr/>
                <p:nvPr/>
              </p:nvSpPr>
              <p:spPr>
                <a:xfrm rot="5400000">
                  <a:off x="792652" y="292440"/>
                  <a:ext cx="95244" cy="43"/>
                </a:xfrm>
                <a:custGeom>
                  <a:rect b="b" l="l" r="r" t="t"/>
                  <a:pathLst>
                    <a:path extrusionOk="0" fill="none" h="1" w="2220">
                      <a:moveTo>
                        <a:pt x="2220" y="1"/>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22"/>
                <p:cNvSpPr/>
                <p:nvPr/>
              </p:nvSpPr>
              <p:spPr>
                <a:xfrm rot="5400000">
                  <a:off x="840874" y="244178"/>
                  <a:ext cx="43" cy="95238"/>
                </a:xfrm>
                <a:custGeom>
                  <a:rect b="b" l="l" r="r" t="t"/>
                  <a:pathLst>
                    <a:path extrusionOk="0" fill="none" h="2220" w="1">
                      <a:moveTo>
                        <a:pt x="1" y="2219"/>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22"/>
                <p:cNvSpPr/>
                <p:nvPr/>
              </p:nvSpPr>
              <p:spPr>
                <a:xfrm rot="5400000">
                  <a:off x="504450" y="292440"/>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22"/>
                <p:cNvSpPr/>
                <p:nvPr/>
              </p:nvSpPr>
              <p:spPr>
                <a:xfrm rot="5400000">
                  <a:off x="551385" y="244178"/>
                  <a:ext cx="43" cy="95238"/>
                </a:xfrm>
                <a:custGeom>
                  <a:rect b="b" l="l" r="r" t="t"/>
                  <a:pathLst>
                    <a:path extrusionOk="0" fill="none" h="2220" w="1">
                      <a:moveTo>
                        <a:pt x="1" y="2219"/>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22"/>
                <p:cNvSpPr/>
                <p:nvPr/>
              </p:nvSpPr>
              <p:spPr>
                <a:xfrm rot="5400000">
                  <a:off x="214960" y="292440"/>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22"/>
                <p:cNvSpPr/>
                <p:nvPr/>
              </p:nvSpPr>
              <p:spPr>
                <a:xfrm rot="5400000">
                  <a:off x="262582" y="244821"/>
                  <a:ext cx="43" cy="93951"/>
                </a:xfrm>
                <a:custGeom>
                  <a:rect b="b" l="l" r="r" t="t"/>
                  <a:pathLst>
                    <a:path extrusionOk="0" fill="none" h="2190" w="1">
                      <a:moveTo>
                        <a:pt x="1" y="2189"/>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22"/>
                <p:cNvSpPr/>
                <p:nvPr/>
              </p:nvSpPr>
              <p:spPr>
                <a:xfrm rot="5400000">
                  <a:off x="-74529" y="292440"/>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22"/>
                <p:cNvSpPr/>
                <p:nvPr/>
              </p:nvSpPr>
              <p:spPr>
                <a:xfrm rot="5400000">
                  <a:off x="-26264" y="244178"/>
                  <a:ext cx="43" cy="95238"/>
                </a:xfrm>
                <a:custGeom>
                  <a:rect b="b" l="l" r="r" t="t"/>
                  <a:pathLst>
                    <a:path extrusionOk="0" fill="none" h="2220" w="1">
                      <a:moveTo>
                        <a:pt x="1" y="2219"/>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22"/>
                <p:cNvSpPr/>
                <p:nvPr/>
              </p:nvSpPr>
              <p:spPr>
                <a:xfrm rot="5400000">
                  <a:off x="-362688" y="292440"/>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22"/>
                <p:cNvSpPr/>
                <p:nvPr/>
              </p:nvSpPr>
              <p:spPr>
                <a:xfrm rot="5400000">
                  <a:off x="-315753" y="244178"/>
                  <a:ext cx="43" cy="95238"/>
                </a:xfrm>
                <a:custGeom>
                  <a:rect b="b" l="l" r="r" t="t"/>
                  <a:pathLst>
                    <a:path extrusionOk="0" fill="none" h="2220" w="1">
                      <a:moveTo>
                        <a:pt x="1" y="2219"/>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22"/>
                <p:cNvSpPr/>
                <p:nvPr/>
              </p:nvSpPr>
              <p:spPr>
                <a:xfrm rot="5400000">
                  <a:off x="1082098" y="-3587"/>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22"/>
                <p:cNvSpPr/>
                <p:nvPr/>
              </p:nvSpPr>
              <p:spPr>
                <a:xfrm rot="5400000">
                  <a:off x="792652" y="-3587"/>
                  <a:ext cx="95244" cy="43"/>
                </a:xfrm>
                <a:custGeom>
                  <a:rect b="b" l="l" r="r" t="t"/>
                  <a:pathLst>
                    <a:path extrusionOk="0" fill="none" h="1" w="2220">
                      <a:moveTo>
                        <a:pt x="2220" y="1"/>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22"/>
                <p:cNvSpPr/>
                <p:nvPr/>
              </p:nvSpPr>
              <p:spPr>
                <a:xfrm rot="5400000">
                  <a:off x="504450" y="-3587"/>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22"/>
                <p:cNvSpPr/>
                <p:nvPr/>
              </p:nvSpPr>
              <p:spPr>
                <a:xfrm rot="5400000">
                  <a:off x="214960" y="-3587"/>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22"/>
                <p:cNvSpPr/>
                <p:nvPr/>
              </p:nvSpPr>
              <p:spPr>
                <a:xfrm rot="5400000">
                  <a:off x="-74529" y="-3587"/>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22"/>
                <p:cNvSpPr/>
                <p:nvPr/>
              </p:nvSpPr>
              <p:spPr>
                <a:xfrm rot="5400000">
                  <a:off x="-362688" y="-3587"/>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62" name="Google Shape;1162;p22"/>
              <p:cNvSpPr/>
              <p:nvPr/>
            </p:nvSpPr>
            <p:spPr>
              <a:xfrm rot="5400000">
                <a:off x="-315753" y="-51807"/>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3" name="Google Shape;1163;p22"/>
            <p:cNvGrpSpPr/>
            <p:nvPr/>
          </p:nvGrpSpPr>
          <p:grpSpPr>
            <a:xfrm rot="5400000">
              <a:off x="-1610694" y="2447664"/>
              <a:ext cx="4280723" cy="505416"/>
              <a:chOff x="2258298" y="3894721"/>
              <a:chExt cx="3784567" cy="505416"/>
            </a:xfrm>
          </p:grpSpPr>
          <p:cxnSp>
            <p:nvCxnSpPr>
              <p:cNvPr id="1164" name="Google Shape;1164;p22"/>
              <p:cNvCxnSpPr/>
              <p:nvPr/>
            </p:nvCxnSpPr>
            <p:spPr>
              <a:xfrm>
                <a:off x="2258365" y="4231665"/>
                <a:ext cx="3784500" cy="0"/>
              </a:xfrm>
              <a:prstGeom prst="straightConnector1">
                <a:avLst/>
              </a:prstGeom>
              <a:noFill/>
              <a:ln cap="flat" cmpd="sng" w="19050">
                <a:solidFill>
                  <a:schemeClr val="lt2"/>
                </a:solidFill>
                <a:prstDash val="dot"/>
                <a:round/>
                <a:headEnd len="sm" w="sm" type="none"/>
                <a:tailEnd len="sm" w="sm" type="none"/>
              </a:ln>
            </p:spPr>
          </p:cxnSp>
          <p:cxnSp>
            <p:nvCxnSpPr>
              <p:cNvPr id="1165" name="Google Shape;1165;p22"/>
              <p:cNvCxnSpPr/>
              <p:nvPr/>
            </p:nvCxnSpPr>
            <p:spPr>
              <a:xfrm>
                <a:off x="2258365" y="4400137"/>
                <a:ext cx="3784500" cy="0"/>
              </a:xfrm>
              <a:prstGeom prst="straightConnector1">
                <a:avLst/>
              </a:prstGeom>
              <a:noFill/>
              <a:ln cap="flat" cmpd="sng" w="19050">
                <a:solidFill>
                  <a:schemeClr val="lt2"/>
                </a:solidFill>
                <a:prstDash val="dot"/>
                <a:round/>
                <a:headEnd len="sm" w="sm" type="none"/>
                <a:tailEnd len="sm" w="sm" type="none"/>
              </a:ln>
            </p:spPr>
          </p:cxnSp>
          <p:cxnSp>
            <p:nvCxnSpPr>
              <p:cNvPr id="1166" name="Google Shape;1166;p22"/>
              <p:cNvCxnSpPr/>
              <p:nvPr/>
            </p:nvCxnSpPr>
            <p:spPr>
              <a:xfrm>
                <a:off x="2258298" y="3894721"/>
                <a:ext cx="3784500" cy="0"/>
              </a:xfrm>
              <a:prstGeom prst="straightConnector1">
                <a:avLst/>
              </a:prstGeom>
              <a:noFill/>
              <a:ln cap="flat" cmpd="sng" w="19050">
                <a:solidFill>
                  <a:schemeClr val="lt2"/>
                </a:solidFill>
                <a:prstDash val="dot"/>
                <a:round/>
                <a:headEnd len="sm" w="sm" type="none"/>
                <a:tailEnd len="sm" w="sm" type="none"/>
              </a:ln>
            </p:spPr>
          </p:cxnSp>
          <p:cxnSp>
            <p:nvCxnSpPr>
              <p:cNvPr id="1167" name="Google Shape;1167;p22"/>
              <p:cNvCxnSpPr/>
              <p:nvPr/>
            </p:nvCxnSpPr>
            <p:spPr>
              <a:xfrm>
                <a:off x="2258298" y="4063193"/>
                <a:ext cx="3784500" cy="0"/>
              </a:xfrm>
              <a:prstGeom prst="straightConnector1">
                <a:avLst/>
              </a:prstGeom>
              <a:noFill/>
              <a:ln cap="flat" cmpd="sng" w="19050">
                <a:solidFill>
                  <a:schemeClr val="lt2"/>
                </a:solidFill>
                <a:prstDash val="dot"/>
                <a:round/>
                <a:headEnd len="sm" w="sm" type="none"/>
                <a:tailEnd len="sm" w="sm" type="none"/>
              </a:ln>
            </p:spPr>
          </p:cxnSp>
        </p:grpSp>
        <p:grpSp>
          <p:nvGrpSpPr>
            <p:cNvPr id="1168" name="Google Shape;1168;p22"/>
            <p:cNvGrpSpPr/>
            <p:nvPr/>
          </p:nvGrpSpPr>
          <p:grpSpPr>
            <a:xfrm>
              <a:off x="3397225" y="560000"/>
              <a:ext cx="3104100" cy="390600"/>
              <a:chOff x="3778225" y="560000"/>
              <a:chExt cx="3104100" cy="390600"/>
            </a:xfrm>
          </p:grpSpPr>
          <p:sp>
            <p:nvSpPr>
              <p:cNvPr id="1169" name="Google Shape;1169;p22"/>
              <p:cNvSpPr/>
              <p:nvPr/>
            </p:nvSpPr>
            <p:spPr>
              <a:xfrm>
                <a:off x="3778225" y="560000"/>
                <a:ext cx="3104100" cy="3906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22"/>
              <p:cNvSpPr/>
              <p:nvPr/>
            </p:nvSpPr>
            <p:spPr>
              <a:xfrm rot="5400000">
                <a:off x="3868757" y="686900"/>
                <a:ext cx="158400" cy="136800"/>
              </a:xfrm>
              <a:prstGeom prst="triangle">
                <a:avLst>
                  <a:gd fmla="val 50000" name="adj"/>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71" name="Google Shape;1171;p22"/>
              <p:cNvCxnSpPr/>
              <p:nvPr/>
            </p:nvCxnSpPr>
            <p:spPr>
              <a:xfrm>
                <a:off x="4089978" y="755300"/>
                <a:ext cx="2676300" cy="0"/>
              </a:xfrm>
              <a:prstGeom prst="straightConnector1">
                <a:avLst/>
              </a:prstGeom>
              <a:noFill/>
              <a:ln cap="flat" cmpd="sng" w="19050">
                <a:solidFill>
                  <a:schemeClr val="dk1"/>
                </a:solidFill>
                <a:prstDash val="solid"/>
                <a:round/>
                <a:headEnd len="sm" w="sm" type="none"/>
                <a:tailEnd len="sm" w="sm" type="none"/>
              </a:ln>
            </p:spPr>
          </p:cxnSp>
          <p:sp>
            <p:nvSpPr>
              <p:cNvPr id="1172" name="Google Shape;1172;p22"/>
              <p:cNvSpPr/>
              <p:nvPr/>
            </p:nvSpPr>
            <p:spPr>
              <a:xfrm>
                <a:off x="5822714" y="686900"/>
                <a:ext cx="136800" cy="1368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3" name="Google Shape;1173;p22"/>
            <p:cNvGrpSpPr/>
            <p:nvPr/>
          </p:nvGrpSpPr>
          <p:grpSpPr>
            <a:xfrm>
              <a:off x="1010736" y="560011"/>
              <a:ext cx="2165692" cy="590257"/>
              <a:chOff x="489414" y="450012"/>
              <a:chExt cx="2153203" cy="586912"/>
            </a:xfrm>
          </p:grpSpPr>
          <p:sp>
            <p:nvSpPr>
              <p:cNvPr id="1174" name="Google Shape;1174;p22"/>
              <p:cNvSpPr/>
              <p:nvPr/>
            </p:nvSpPr>
            <p:spPr>
              <a:xfrm>
                <a:off x="489414" y="450012"/>
                <a:ext cx="2153203" cy="586912"/>
              </a:xfrm>
              <a:custGeom>
                <a:rect b="b" l="l" r="r" t="t"/>
                <a:pathLst>
                  <a:path extrusionOk="0" fill="none" h="13770" w="50518">
                    <a:moveTo>
                      <a:pt x="50518" y="0"/>
                    </a:moveTo>
                    <a:lnTo>
                      <a:pt x="0" y="0"/>
                    </a:lnTo>
                    <a:lnTo>
                      <a:pt x="0" y="9089"/>
                    </a:lnTo>
                    <a:lnTo>
                      <a:pt x="38755" y="9089"/>
                    </a:lnTo>
                    <a:lnTo>
                      <a:pt x="41217" y="13344"/>
                    </a:lnTo>
                    <a:cubicBezTo>
                      <a:pt x="41460" y="13770"/>
                      <a:pt x="42129" y="13587"/>
                      <a:pt x="42129" y="13101"/>
                    </a:cubicBezTo>
                    <a:lnTo>
                      <a:pt x="42129" y="9089"/>
                    </a:lnTo>
                    <a:lnTo>
                      <a:pt x="50518" y="9089"/>
                    </a:lnTo>
                    <a:close/>
                  </a:path>
                </a:pathLst>
              </a:custGeom>
              <a:solidFill>
                <a:schemeClr val="lt1"/>
              </a:solid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22"/>
              <p:cNvSpPr/>
              <p:nvPr/>
            </p:nvSpPr>
            <p:spPr>
              <a:xfrm>
                <a:off x="584420" y="519414"/>
                <a:ext cx="246316" cy="246971"/>
              </a:xfrm>
              <a:custGeom>
                <a:rect b="b" l="l" r="r" t="t"/>
                <a:pathLst>
                  <a:path extrusionOk="0" fill="none" h="11673" w="11642">
                    <a:moveTo>
                      <a:pt x="3283" y="11672"/>
                    </a:moveTo>
                    <a:lnTo>
                      <a:pt x="5836" y="9119"/>
                    </a:lnTo>
                    <a:lnTo>
                      <a:pt x="8359" y="11672"/>
                    </a:lnTo>
                    <a:lnTo>
                      <a:pt x="11642" y="8389"/>
                    </a:lnTo>
                    <a:lnTo>
                      <a:pt x="9089" y="5836"/>
                    </a:lnTo>
                    <a:lnTo>
                      <a:pt x="11642" y="3283"/>
                    </a:lnTo>
                    <a:lnTo>
                      <a:pt x="8359" y="0"/>
                    </a:lnTo>
                    <a:lnTo>
                      <a:pt x="5836" y="2554"/>
                    </a:lnTo>
                    <a:lnTo>
                      <a:pt x="3283" y="0"/>
                    </a:lnTo>
                    <a:lnTo>
                      <a:pt x="0" y="3283"/>
                    </a:lnTo>
                    <a:lnTo>
                      <a:pt x="2554" y="5836"/>
                    </a:lnTo>
                    <a:lnTo>
                      <a:pt x="0" y="8389"/>
                    </a:lnTo>
                    <a:close/>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22"/>
              <p:cNvSpPr/>
              <p:nvPr/>
            </p:nvSpPr>
            <p:spPr>
              <a:xfrm>
                <a:off x="955740" y="519450"/>
                <a:ext cx="246900" cy="246900"/>
              </a:xfrm>
              <a:prstGeom prst="noSmoking">
                <a:avLst>
                  <a:gd fmla="val 1875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22"/>
              <p:cNvSpPr/>
              <p:nvPr/>
            </p:nvSpPr>
            <p:spPr>
              <a:xfrm>
                <a:off x="1347581" y="519450"/>
                <a:ext cx="133449" cy="246900"/>
              </a:xfrm>
              <a:prstGeom prst="rect">
                <a:avLst/>
              </a:prstGeom>
            </p:spPr>
            <p:txBody>
              <a:bodyPr>
                <a:prstTxWarp prst="textPlain"/>
              </a:bodyPr>
              <a:lstStyle/>
              <a:p>
                <a:pPr lvl="0" algn="ctr"/>
                <a:r>
                  <a:rPr b="0" i="0">
                    <a:ln cap="flat" cmpd="sng" w="19050">
                      <a:solidFill>
                        <a:schemeClr val="lt2"/>
                      </a:solidFill>
                      <a:prstDash val="solid"/>
                      <a:round/>
                      <a:headEnd len="sm" w="sm" type="none"/>
                      <a:tailEnd len="sm" w="sm" type="none"/>
                    </a:ln>
                    <a:noFill/>
                    <a:latin typeface="Arial"/>
                  </a:rPr>
                  <a:t>!!</a:t>
                </a:r>
              </a:p>
            </p:txBody>
          </p:sp>
          <p:grpSp>
            <p:nvGrpSpPr>
              <p:cNvPr id="1178" name="Google Shape;1178;p22"/>
              <p:cNvGrpSpPr/>
              <p:nvPr/>
            </p:nvGrpSpPr>
            <p:grpSpPr>
              <a:xfrm>
                <a:off x="1572867" y="731342"/>
                <a:ext cx="294584" cy="35024"/>
                <a:chOff x="1711525" y="661375"/>
                <a:chExt cx="454254" cy="54000"/>
              </a:xfrm>
            </p:grpSpPr>
            <p:sp>
              <p:nvSpPr>
                <p:cNvPr id="1179" name="Google Shape;1179;p22"/>
                <p:cNvSpPr/>
                <p:nvPr/>
              </p:nvSpPr>
              <p:spPr>
                <a:xfrm>
                  <a:off x="1711525" y="661375"/>
                  <a:ext cx="54000" cy="54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22"/>
                <p:cNvSpPr/>
                <p:nvPr/>
              </p:nvSpPr>
              <p:spPr>
                <a:xfrm>
                  <a:off x="1911652" y="661375"/>
                  <a:ext cx="54000" cy="54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22"/>
                <p:cNvSpPr/>
                <p:nvPr/>
              </p:nvSpPr>
              <p:spPr>
                <a:xfrm>
                  <a:off x="2111779" y="661375"/>
                  <a:ext cx="54000" cy="54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82" name="Google Shape;1182;p22"/>
            <p:cNvGrpSpPr/>
            <p:nvPr/>
          </p:nvGrpSpPr>
          <p:grpSpPr>
            <a:xfrm>
              <a:off x="6588961" y="4188217"/>
              <a:ext cx="2153203" cy="586912"/>
              <a:chOff x="4270828" y="4327992"/>
              <a:chExt cx="2153203" cy="586912"/>
            </a:xfrm>
          </p:grpSpPr>
          <p:sp>
            <p:nvSpPr>
              <p:cNvPr id="1183" name="Google Shape;1183;p22"/>
              <p:cNvSpPr/>
              <p:nvPr/>
            </p:nvSpPr>
            <p:spPr>
              <a:xfrm rot="10800000">
                <a:off x="4270828" y="4327992"/>
                <a:ext cx="2153203" cy="586912"/>
              </a:xfrm>
              <a:custGeom>
                <a:rect b="b" l="l" r="r" t="t"/>
                <a:pathLst>
                  <a:path extrusionOk="0" fill="none" h="13770" w="50518">
                    <a:moveTo>
                      <a:pt x="50518" y="0"/>
                    </a:moveTo>
                    <a:lnTo>
                      <a:pt x="0" y="0"/>
                    </a:lnTo>
                    <a:lnTo>
                      <a:pt x="0" y="9089"/>
                    </a:lnTo>
                    <a:lnTo>
                      <a:pt x="38755" y="9089"/>
                    </a:lnTo>
                    <a:lnTo>
                      <a:pt x="41217" y="13344"/>
                    </a:lnTo>
                    <a:cubicBezTo>
                      <a:pt x="41460" y="13770"/>
                      <a:pt x="42129" y="13587"/>
                      <a:pt x="42129" y="13101"/>
                    </a:cubicBezTo>
                    <a:lnTo>
                      <a:pt x="42129" y="9089"/>
                    </a:lnTo>
                    <a:lnTo>
                      <a:pt x="50518" y="9089"/>
                    </a:lnTo>
                    <a:close/>
                  </a:path>
                </a:pathLst>
              </a:custGeom>
              <a:solidFill>
                <a:schemeClr val="lt1"/>
              </a:solid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84" name="Google Shape;1184;p22"/>
              <p:cNvGrpSpPr/>
              <p:nvPr/>
            </p:nvGrpSpPr>
            <p:grpSpPr>
              <a:xfrm>
                <a:off x="5346150" y="4812101"/>
                <a:ext cx="294584" cy="35024"/>
                <a:chOff x="1711525" y="661375"/>
                <a:chExt cx="454254" cy="54000"/>
              </a:xfrm>
            </p:grpSpPr>
            <p:sp>
              <p:nvSpPr>
                <p:cNvPr id="1185" name="Google Shape;1185;p22"/>
                <p:cNvSpPr/>
                <p:nvPr/>
              </p:nvSpPr>
              <p:spPr>
                <a:xfrm>
                  <a:off x="1711525" y="661375"/>
                  <a:ext cx="54000" cy="54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22"/>
                <p:cNvSpPr/>
                <p:nvPr/>
              </p:nvSpPr>
              <p:spPr>
                <a:xfrm>
                  <a:off x="1911652" y="661375"/>
                  <a:ext cx="54000" cy="54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22"/>
                <p:cNvSpPr/>
                <p:nvPr/>
              </p:nvSpPr>
              <p:spPr>
                <a:xfrm>
                  <a:off x="2111779" y="661375"/>
                  <a:ext cx="54000" cy="54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8" name="Google Shape;1188;p22"/>
              <p:cNvGrpSpPr/>
              <p:nvPr/>
            </p:nvGrpSpPr>
            <p:grpSpPr>
              <a:xfrm>
                <a:off x="4339532" y="4600225"/>
                <a:ext cx="891886" cy="246900"/>
                <a:chOff x="1328423" y="517474"/>
                <a:chExt cx="891886" cy="246900"/>
              </a:xfrm>
            </p:grpSpPr>
            <p:sp>
              <p:nvSpPr>
                <p:cNvPr id="1189" name="Google Shape;1189;p22"/>
                <p:cNvSpPr/>
                <p:nvPr/>
              </p:nvSpPr>
              <p:spPr>
                <a:xfrm>
                  <a:off x="1328423" y="517750"/>
                  <a:ext cx="246348" cy="246348"/>
                </a:xfrm>
                <a:prstGeom prst="irregularSeal2">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22"/>
                <p:cNvSpPr/>
                <p:nvPr/>
              </p:nvSpPr>
              <p:spPr>
                <a:xfrm>
                  <a:off x="1681524" y="517474"/>
                  <a:ext cx="246900" cy="246900"/>
                </a:xfrm>
                <a:prstGeom prst="smileyFace">
                  <a:avLst>
                    <a:gd fmla="val -4653"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22"/>
                <p:cNvSpPr/>
                <p:nvPr/>
              </p:nvSpPr>
              <p:spPr>
                <a:xfrm>
                  <a:off x="2035177" y="517486"/>
                  <a:ext cx="185132" cy="246876"/>
                </a:xfrm>
                <a:custGeom>
                  <a:rect b="b" l="l" r="r" t="t"/>
                  <a:pathLst>
                    <a:path extrusionOk="0" h="40705" w="30238">
                      <a:moveTo>
                        <a:pt x="21063" y="0"/>
                      </a:moveTo>
                      <a:lnTo>
                        <a:pt x="14602" y="13956"/>
                      </a:lnTo>
                      <a:lnTo>
                        <a:pt x="8529" y="5470"/>
                      </a:lnTo>
                      <a:lnTo>
                        <a:pt x="0" y="40704"/>
                      </a:lnTo>
                      <a:lnTo>
                        <a:pt x="11802" y="21321"/>
                      </a:lnTo>
                      <a:lnTo>
                        <a:pt x="17445" y="30280"/>
                      </a:lnTo>
                      <a:lnTo>
                        <a:pt x="30237" y="9045"/>
                      </a:lnTo>
                      <a:lnTo>
                        <a:pt x="21063" y="0"/>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1192" name="Google Shape;1192;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3">
    <p:spTree>
      <p:nvGrpSpPr>
        <p:cNvPr id="1193" name="Shape 1193"/>
        <p:cNvGrpSpPr/>
        <p:nvPr/>
      </p:nvGrpSpPr>
      <p:grpSpPr>
        <a:xfrm>
          <a:off x="0" y="0"/>
          <a:ext cx="0" cy="0"/>
          <a:chOff x="0" y="0"/>
          <a:chExt cx="0" cy="0"/>
        </a:xfrm>
      </p:grpSpPr>
      <p:grpSp>
        <p:nvGrpSpPr>
          <p:cNvPr id="1194" name="Google Shape;1194;p23"/>
          <p:cNvGrpSpPr/>
          <p:nvPr/>
        </p:nvGrpSpPr>
        <p:grpSpPr>
          <a:xfrm>
            <a:off x="76247" y="76200"/>
            <a:ext cx="8991507" cy="4991092"/>
            <a:chOff x="76247" y="76200"/>
            <a:chExt cx="8991507" cy="4991092"/>
          </a:xfrm>
        </p:grpSpPr>
        <p:sp>
          <p:nvSpPr>
            <p:cNvPr id="1195" name="Google Shape;1195;p23"/>
            <p:cNvSpPr/>
            <p:nvPr/>
          </p:nvSpPr>
          <p:spPr>
            <a:xfrm>
              <a:off x="76272" y="76209"/>
              <a:ext cx="8991482" cy="4991083"/>
            </a:xfrm>
            <a:custGeom>
              <a:rect b="b" l="l" r="r" t="t"/>
              <a:pathLst>
                <a:path extrusionOk="0" h="49424" w="99972">
                  <a:moveTo>
                    <a:pt x="0" y="1"/>
                  </a:moveTo>
                  <a:lnTo>
                    <a:pt x="0" y="49424"/>
                  </a:lnTo>
                  <a:lnTo>
                    <a:pt x="99972" y="49424"/>
                  </a:lnTo>
                  <a:lnTo>
                    <a:pt x="99972" y="1"/>
                  </a:ln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6" name="Google Shape;1196;p23"/>
            <p:cNvGrpSpPr/>
            <p:nvPr/>
          </p:nvGrpSpPr>
          <p:grpSpPr>
            <a:xfrm>
              <a:off x="76247" y="76200"/>
              <a:ext cx="8991482" cy="270554"/>
              <a:chOff x="495040" y="1057247"/>
              <a:chExt cx="8991482" cy="270554"/>
            </a:xfrm>
          </p:grpSpPr>
          <p:sp>
            <p:nvSpPr>
              <p:cNvPr id="1197" name="Google Shape;1197;p23"/>
              <p:cNvSpPr/>
              <p:nvPr/>
            </p:nvSpPr>
            <p:spPr>
              <a:xfrm flipH="1">
                <a:off x="495040" y="1057247"/>
                <a:ext cx="8991482" cy="270554"/>
              </a:xfrm>
              <a:custGeom>
                <a:rect b="b" l="l" r="r" t="t"/>
                <a:pathLst>
                  <a:path extrusionOk="0" h="9029" w="99972">
                    <a:moveTo>
                      <a:pt x="0" y="1"/>
                    </a:moveTo>
                    <a:lnTo>
                      <a:pt x="0" y="9028"/>
                    </a:lnTo>
                    <a:lnTo>
                      <a:pt x="99972" y="9028"/>
                    </a:lnTo>
                    <a:lnTo>
                      <a:pt x="99972" y="1"/>
                    </a:lnTo>
                    <a:close/>
                  </a:path>
                </a:pathLst>
              </a:custGeom>
              <a:solidFill>
                <a:schemeClr val="l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8" name="Google Shape;1198;p23"/>
              <p:cNvGrpSpPr/>
              <p:nvPr/>
            </p:nvGrpSpPr>
            <p:grpSpPr>
              <a:xfrm flipH="1">
                <a:off x="559172" y="1122848"/>
                <a:ext cx="560767" cy="139276"/>
                <a:chOff x="4771000" y="1122848"/>
                <a:chExt cx="560767" cy="139276"/>
              </a:xfrm>
            </p:grpSpPr>
            <p:grpSp>
              <p:nvGrpSpPr>
                <p:cNvPr id="1199" name="Google Shape;1199;p23"/>
                <p:cNvGrpSpPr/>
                <p:nvPr/>
              </p:nvGrpSpPr>
              <p:grpSpPr>
                <a:xfrm>
                  <a:off x="5192567" y="1122848"/>
                  <a:ext cx="139200" cy="139200"/>
                  <a:chOff x="5192567" y="1122848"/>
                  <a:chExt cx="139200" cy="139200"/>
                </a:xfrm>
              </p:grpSpPr>
              <p:sp>
                <p:nvSpPr>
                  <p:cNvPr id="1200" name="Google Shape;1200;p23"/>
                  <p:cNvSpPr/>
                  <p:nvPr/>
                </p:nvSpPr>
                <p:spPr>
                  <a:xfrm>
                    <a:off x="5192567" y="1122848"/>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23"/>
                  <p:cNvSpPr/>
                  <p:nvPr/>
                </p:nvSpPr>
                <p:spPr>
                  <a:xfrm rot="5400000">
                    <a:off x="5234842" y="1164441"/>
                    <a:ext cx="54682" cy="54682"/>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23"/>
                  <p:cNvSpPr/>
                  <p:nvPr/>
                </p:nvSpPr>
                <p:spPr>
                  <a:xfrm rot="5400000">
                    <a:off x="5234842" y="1164441"/>
                    <a:ext cx="54682" cy="54682"/>
                  </a:xfrm>
                  <a:custGeom>
                    <a:rect b="b" l="l" r="r" t="t"/>
                    <a:pathLst>
                      <a:path extrusionOk="0" fill="none" h="1825" w="1825">
                        <a:moveTo>
                          <a:pt x="1" y="0"/>
                        </a:moveTo>
                        <a:lnTo>
                          <a:pt x="1824"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3" name="Google Shape;1203;p23"/>
                <p:cNvGrpSpPr/>
                <p:nvPr/>
              </p:nvGrpSpPr>
              <p:grpSpPr>
                <a:xfrm>
                  <a:off x="4771000" y="1122849"/>
                  <a:ext cx="139200" cy="139200"/>
                  <a:chOff x="5192500" y="1122925"/>
                  <a:chExt cx="139200" cy="139200"/>
                </a:xfrm>
              </p:grpSpPr>
              <p:sp>
                <p:nvSpPr>
                  <p:cNvPr id="1204" name="Google Shape;1204;p23"/>
                  <p:cNvSpPr/>
                  <p:nvPr/>
                </p:nvSpPr>
                <p:spPr>
                  <a:xfrm>
                    <a:off x="5192500" y="1122925"/>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23"/>
                  <p:cNvSpPr/>
                  <p:nvPr/>
                </p:nvSpPr>
                <p:spPr>
                  <a:xfrm rot="2700000">
                    <a:off x="5234299" y="1164701"/>
                    <a:ext cx="54684" cy="54684"/>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6" name="Google Shape;1206;p23"/>
                <p:cNvGrpSpPr/>
                <p:nvPr/>
              </p:nvGrpSpPr>
              <p:grpSpPr>
                <a:xfrm>
                  <a:off x="4981783" y="1122924"/>
                  <a:ext cx="139200" cy="139200"/>
                  <a:chOff x="4981783" y="1122924"/>
                  <a:chExt cx="139200" cy="139200"/>
                </a:xfrm>
              </p:grpSpPr>
              <p:sp>
                <p:nvSpPr>
                  <p:cNvPr id="1207" name="Google Shape;1207;p23"/>
                  <p:cNvSpPr/>
                  <p:nvPr/>
                </p:nvSpPr>
                <p:spPr>
                  <a:xfrm>
                    <a:off x="4981783" y="1122924"/>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23"/>
                  <p:cNvSpPr/>
                  <p:nvPr/>
                </p:nvSpPr>
                <p:spPr>
                  <a:xfrm>
                    <a:off x="5026333" y="1167474"/>
                    <a:ext cx="50100" cy="50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
        <p:nvSpPr>
          <p:cNvPr id="1209" name="Google Shape;1209;p23"/>
          <p:cNvSpPr txBox="1"/>
          <p:nvPr>
            <p:ph type="title"/>
          </p:nvPr>
        </p:nvSpPr>
        <p:spPr>
          <a:xfrm>
            <a:off x="617550" y="556400"/>
            <a:ext cx="5964600" cy="592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3200"/>
              <a:buFont typeface="Fredoka One"/>
              <a:buNone/>
              <a:defRPr sz="3200"/>
            </a:lvl1pPr>
            <a:lvl2pPr lvl="1"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grpSp>
        <p:nvGrpSpPr>
          <p:cNvPr id="1210" name="Google Shape;1210;p23"/>
          <p:cNvGrpSpPr/>
          <p:nvPr/>
        </p:nvGrpSpPr>
        <p:grpSpPr>
          <a:xfrm>
            <a:off x="6501188" y="508770"/>
            <a:ext cx="2427345" cy="531616"/>
            <a:chOff x="6856163" y="688475"/>
            <a:chExt cx="2083200" cy="525988"/>
          </a:xfrm>
        </p:grpSpPr>
        <p:cxnSp>
          <p:nvCxnSpPr>
            <p:cNvPr id="1211" name="Google Shape;1211;p23"/>
            <p:cNvCxnSpPr/>
            <p:nvPr/>
          </p:nvCxnSpPr>
          <p:spPr>
            <a:xfrm>
              <a:off x="6856163" y="688475"/>
              <a:ext cx="2083200" cy="0"/>
            </a:xfrm>
            <a:prstGeom prst="straightConnector1">
              <a:avLst/>
            </a:prstGeom>
            <a:noFill/>
            <a:ln cap="flat" cmpd="sng" w="19050">
              <a:solidFill>
                <a:schemeClr val="lt2"/>
              </a:solidFill>
              <a:prstDash val="dot"/>
              <a:round/>
              <a:headEnd len="sm" w="sm" type="none"/>
              <a:tailEnd len="sm" w="sm" type="none"/>
            </a:ln>
          </p:spPr>
        </p:cxnSp>
        <p:cxnSp>
          <p:nvCxnSpPr>
            <p:cNvPr id="1212" name="Google Shape;1212;p23"/>
            <p:cNvCxnSpPr/>
            <p:nvPr/>
          </p:nvCxnSpPr>
          <p:spPr>
            <a:xfrm>
              <a:off x="6856163" y="863804"/>
              <a:ext cx="2083200" cy="0"/>
            </a:xfrm>
            <a:prstGeom prst="straightConnector1">
              <a:avLst/>
            </a:prstGeom>
            <a:noFill/>
            <a:ln cap="flat" cmpd="sng" w="19050">
              <a:solidFill>
                <a:schemeClr val="lt2"/>
              </a:solidFill>
              <a:prstDash val="dot"/>
              <a:round/>
              <a:headEnd len="sm" w="sm" type="none"/>
              <a:tailEnd len="sm" w="sm" type="none"/>
            </a:ln>
          </p:spPr>
        </p:cxnSp>
        <p:cxnSp>
          <p:nvCxnSpPr>
            <p:cNvPr id="1213" name="Google Shape;1213;p23"/>
            <p:cNvCxnSpPr/>
            <p:nvPr/>
          </p:nvCxnSpPr>
          <p:spPr>
            <a:xfrm>
              <a:off x="6856163" y="1039133"/>
              <a:ext cx="2083200" cy="0"/>
            </a:xfrm>
            <a:prstGeom prst="straightConnector1">
              <a:avLst/>
            </a:prstGeom>
            <a:noFill/>
            <a:ln cap="flat" cmpd="sng" w="19050">
              <a:solidFill>
                <a:schemeClr val="lt2"/>
              </a:solidFill>
              <a:prstDash val="dot"/>
              <a:round/>
              <a:headEnd len="sm" w="sm" type="none"/>
              <a:tailEnd len="sm" w="sm" type="none"/>
            </a:ln>
          </p:spPr>
        </p:cxnSp>
        <p:cxnSp>
          <p:nvCxnSpPr>
            <p:cNvPr id="1214" name="Google Shape;1214;p23"/>
            <p:cNvCxnSpPr/>
            <p:nvPr/>
          </p:nvCxnSpPr>
          <p:spPr>
            <a:xfrm>
              <a:off x="6856163" y="1214463"/>
              <a:ext cx="2083200" cy="0"/>
            </a:xfrm>
            <a:prstGeom prst="straightConnector1">
              <a:avLst/>
            </a:prstGeom>
            <a:noFill/>
            <a:ln cap="flat" cmpd="sng" w="19050">
              <a:solidFill>
                <a:schemeClr val="lt2"/>
              </a:solidFill>
              <a:prstDash val="dot"/>
              <a:round/>
              <a:headEnd len="sm" w="sm" type="none"/>
              <a:tailEnd len="sm" w="sm" type="none"/>
            </a:ln>
          </p:spPr>
        </p:cxnSp>
      </p:grpSp>
      <p:sp>
        <p:nvSpPr>
          <p:cNvPr id="1215" name="Google Shape;1215;p23"/>
          <p:cNvSpPr txBox="1"/>
          <p:nvPr>
            <p:ph idx="1" type="body"/>
          </p:nvPr>
        </p:nvSpPr>
        <p:spPr>
          <a:xfrm>
            <a:off x="4646075" y="1462225"/>
            <a:ext cx="3777900" cy="31464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1216" name="Google Shape;1216;p23"/>
          <p:cNvSpPr txBox="1"/>
          <p:nvPr>
            <p:ph idx="2" type="body"/>
          </p:nvPr>
        </p:nvSpPr>
        <p:spPr>
          <a:xfrm>
            <a:off x="617550" y="1462225"/>
            <a:ext cx="3777900" cy="31464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0"/>
              </a:spcBef>
              <a:spcAft>
                <a:spcPts val="0"/>
              </a:spcAft>
              <a:buSzPts val="1600"/>
              <a:buChar char="●"/>
              <a:defRPr/>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1217" name="Google Shape;1217;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218" name="Shape 1218"/>
        <p:cNvGrpSpPr/>
        <p:nvPr/>
      </p:nvGrpSpPr>
      <p:grpSpPr>
        <a:xfrm>
          <a:off x="0" y="0"/>
          <a:ext cx="0" cy="0"/>
          <a:chOff x="0" y="0"/>
          <a:chExt cx="0" cy="0"/>
        </a:xfrm>
      </p:grpSpPr>
      <p:sp>
        <p:nvSpPr>
          <p:cNvPr id="1219" name="Google Shape;1219;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4">
    <p:spTree>
      <p:nvGrpSpPr>
        <p:cNvPr id="1220" name="Shape 1220"/>
        <p:cNvGrpSpPr/>
        <p:nvPr/>
      </p:nvGrpSpPr>
      <p:grpSpPr>
        <a:xfrm>
          <a:off x="0" y="0"/>
          <a:ext cx="0" cy="0"/>
          <a:chOff x="0" y="0"/>
          <a:chExt cx="0" cy="0"/>
        </a:xfrm>
      </p:grpSpPr>
      <p:grpSp>
        <p:nvGrpSpPr>
          <p:cNvPr id="1221" name="Google Shape;1221;p25"/>
          <p:cNvGrpSpPr/>
          <p:nvPr/>
        </p:nvGrpSpPr>
        <p:grpSpPr>
          <a:xfrm>
            <a:off x="76247" y="76209"/>
            <a:ext cx="8991507" cy="4991083"/>
            <a:chOff x="-25" y="152400"/>
            <a:chExt cx="8991507" cy="4991083"/>
          </a:xfrm>
        </p:grpSpPr>
        <p:sp>
          <p:nvSpPr>
            <p:cNvPr id="1222" name="Google Shape;1222;p25"/>
            <p:cNvSpPr/>
            <p:nvPr/>
          </p:nvSpPr>
          <p:spPr>
            <a:xfrm>
              <a:off x="0" y="152400"/>
              <a:ext cx="8991482" cy="4991083"/>
            </a:xfrm>
            <a:custGeom>
              <a:rect b="b" l="l" r="r" t="t"/>
              <a:pathLst>
                <a:path extrusionOk="0" h="49424" w="99972">
                  <a:moveTo>
                    <a:pt x="0" y="1"/>
                  </a:moveTo>
                  <a:lnTo>
                    <a:pt x="0" y="49424"/>
                  </a:lnTo>
                  <a:lnTo>
                    <a:pt x="99972" y="49424"/>
                  </a:lnTo>
                  <a:lnTo>
                    <a:pt x="99972" y="1"/>
                  </a:ln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25"/>
            <p:cNvSpPr/>
            <p:nvPr/>
          </p:nvSpPr>
          <p:spPr>
            <a:xfrm>
              <a:off x="-25" y="152400"/>
              <a:ext cx="8991482" cy="270531"/>
            </a:xfrm>
            <a:custGeom>
              <a:rect b="b" l="l" r="r" t="t"/>
              <a:pathLst>
                <a:path extrusionOk="0" h="9029" w="99972">
                  <a:moveTo>
                    <a:pt x="0" y="1"/>
                  </a:moveTo>
                  <a:lnTo>
                    <a:pt x="0" y="9028"/>
                  </a:lnTo>
                  <a:lnTo>
                    <a:pt x="99972" y="9028"/>
                  </a:lnTo>
                  <a:lnTo>
                    <a:pt x="99972" y="1"/>
                  </a:lnTo>
                  <a:close/>
                </a:path>
              </a:pathLst>
            </a:custGeom>
            <a:solidFill>
              <a:schemeClr val="l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24" name="Google Shape;1224;p25"/>
            <p:cNvGrpSpPr/>
            <p:nvPr/>
          </p:nvGrpSpPr>
          <p:grpSpPr>
            <a:xfrm>
              <a:off x="8788026" y="217953"/>
              <a:ext cx="139356" cy="139356"/>
              <a:chOff x="3300229" y="786025"/>
              <a:chExt cx="116275" cy="116275"/>
            </a:xfrm>
          </p:grpSpPr>
          <p:sp>
            <p:nvSpPr>
              <p:cNvPr id="1225" name="Google Shape;1225;p25"/>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25"/>
              <p:cNvSpPr/>
              <p:nvPr/>
            </p:nvSpPr>
            <p:spPr>
              <a:xfrm>
                <a:off x="3335179" y="820975"/>
                <a:ext cx="45625" cy="45625"/>
              </a:xfrm>
              <a:custGeom>
                <a:rect b="b" l="l" r="r" t="t"/>
                <a:pathLst>
                  <a:path extrusionOk="0" fill="none" h="1825" w="1825">
                    <a:moveTo>
                      <a:pt x="1824" y="0"/>
                    </a:moveTo>
                    <a:lnTo>
                      <a:pt x="1"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25"/>
              <p:cNvSpPr/>
              <p:nvPr/>
            </p:nvSpPr>
            <p:spPr>
              <a:xfrm>
                <a:off x="3335179" y="820975"/>
                <a:ext cx="45625" cy="45625"/>
              </a:xfrm>
              <a:custGeom>
                <a:rect b="b" l="l" r="r" t="t"/>
                <a:pathLst>
                  <a:path extrusionOk="0" fill="none" h="1825" w="1825">
                    <a:moveTo>
                      <a:pt x="1" y="0"/>
                    </a:moveTo>
                    <a:lnTo>
                      <a:pt x="1824"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28" name="Google Shape;1228;p25"/>
          <p:cNvGrpSpPr/>
          <p:nvPr/>
        </p:nvGrpSpPr>
        <p:grpSpPr>
          <a:xfrm>
            <a:off x="240389" y="534352"/>
            <a:ext cx="8663223" cy="4336389"/>
            <a:chOff x="240389" y="534352"/>
            <a:chExt cx="8663223" cy="4336389"/>
          </a:xfrm>
        </p:grpSpPr>
        <p:grpSp>
          <p:nvGrpSpPr>
            <p:cNvPr id="1229" name="Google Shape;1229;p25"/>
            <p:cNvGrpSpPr/>
            <p:nvPr/>
          </p:nvGrpSpPr>
          <p:grpSpPr>
            <a:xfrm>
              <a:off x="7587196" y="4282738"/>
              <a:ext cx="1316416" cy="588003"/>
              <a:chOff x="7611021" y="496167"/>
              <a:chExt cx="1316416" cy="588003"/>
            </a:xfrm>
          </p:grpSpPr>
          <p:sp>
            <p:nvSpPr>
              <p:cNvPr id="1230" name="Google Shape;1230;p25"/>
              <p:cNvSpPr/>
              <p:nvPr/>
            </p:nvSpPr>
            <p:spPr>
              <a:xfrm rot="-5400000">
                <a:off x="7610489" y="537402"/>
                <a:ext cx="81407" cy="37"/>
              </a:xfrm>
              <a:custGeom>
                <a:rect b="b" l="l" r="r" t="t"/>
                <a:pathLst>
                  <a:path extrusionOk="0" fill="none" h="1" w="2220">
                    <a:moveTo>
                      <a:pt x="2219" y="0"/>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25"/>
              <p:cNvSpPr/>
              <p:nvPr/>
            </p:nvSpPr>
            <p:spPr>
              <a:xfrm>
                <a:off x="7651175" y="496717"/>
                <a:ext cx="0" cy="80307"/>
              </a:xfrm>
              <a:custGeom>
                <a:rect b="b" l="l" r="r" t="t"/>
                <a:pathLst>
                  <a:path extrusionOk="0" fill="none" h="2190" w="120000">
                    <a:moveTo>
                      <a:pt x="0" y="2189"/>
                    </a:moveTo>
                    <a:lnTo>
                      <a:pt x="0"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25"/>
              <p:cNvSpPr/>
              <p:nvPr/>
            </p:nvSpPr>
            <p:spPr>
              <a:xfrm rot="-5400000">
                <a:off x="7857902" y="537402"/>
                <a:ext cx="81407" cy="37"/>
              </a:xfrm>
              <a:custGeom>
                <a:rect b="b" l="l" r="r" t="t"/>
                <a:pathLst>
                  <a:path extrusionOk="0" fill="none" h="1" w="2220">
                    <a:moveTo>
                      <a:pt x="2219" y="1"/>
                    </a:moveTo>
                    <a:lnTo>
                      <a:pt x="0"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25"/>
              <p:cNvSpPr/>
              <p:nvPr/>
            </p:nvSpPr>
            <p:spPr>
              <a:xfrm>
                <a:off x="7898074" y="496167"/>
                <a:ext cx="0" cy="81407"/>
              </a:xfrm>
              <a:custGeom>
                <a:rect b="b" l="l" r="r" t="t"/>
                <a:pathLst>
                  <a:path extrusionOk="0" fill="none" h="2220" w="120000">
                    <a:moveTo>
                      <a:pt x="0" y="2219"/>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25"/>
              <p:cNvSpPr/>
              <p:nvPr/>
            </p:nvSpPr>
            <p:spPr>
              <a:xfrm rot="-5400000">
                <a:off x="8104251" y="537402"/>
                <a:ext cx="81407" cy="37"/>
              </a:xfrm>
              <a:custGeom>
                <a:rect b="b" l="l" r="r" t="t"/>
                <a:pathLst>
                  <a:path extrusionOk="0" fill="none" h="1" w="2220">
                    <a:moveTo>
                      <a:pt x="2219" y="0"/>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25"/>
              <p:cNvSpPr/>
              <p:nvPr/>
            </p:nvSpPr>
            <p:spPr>
              <a:xfrm>
                <a:off x="8145523" y="496167"/>
                <a:ext cx="0" cy="81407"/>
              </a:xfrm>
              <a:custGeom>
                <a:rect b="b" l="l" r="r" t="t"/>
                <a:pathLst>
                  <a:path extrusionOk="0" fill="none" h="2220" w="120000">
                    <a:moveTo>
                      <a:pt x="0" y="2219"/>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25"/>
              <p:cNvSpPr/>
              <p:nvPr/>
            </p:nvSpPr>
            <p:spPr>
              <a:xfrm rot="-5400000">
                <a:off x="8351700" y="537402"/>
                <a:ext cx="81407" cy="37"/>
              </a:xfrm>
              <a:custGeom>
                <a:rect b="b" l="l" r="r" t="t"/>
                <a:pathLst>
                  <a:path extrusionOk="0" fill="none" h="1" w="2220">
                    <a:moveTo>
                      <a:pt x="2219" y="0"/>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25"/>
              <p:cNvSpPr/>
              <p:nvPr/>
            </p:nvSpPr>
            <p:spPr>
              <a:xfrm>
                <a:off x="8392386" y="496717"/>
                <a:ext cx="0" cy="80307"/>
              </a:xfrm>
              <a:custGeom>
                <a:rect b="b" l="l" r="r" t="t"/>
                <a:pathLst>
                  <a:path extrusionOk="0" fill="none" h="2190" w="120000">
                    <a:moveTo>
                      <a:pt x="0" y="2189"/>
                    </a:moveTo>
                    <a:lnTo>
                      <a:pt x="0"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25"/>
              <p:cNvSpPr/>
              <p:nvPr/>
            </p:nvSpPr>
            <p:spPr>
              <a:xfrm rot="-5400000">
                <a:off x="8599149" y="537402"/>
                <a:ext cx="81407" cy="37"/>
              </a:xfrm>
              <a:custGeom>
                <a:rect b="b" l="l" r="r" t="t"/>
                <a:pathLst>
                  <a:path extrusionOk="0" fill="none" h="1" w="2220">
                    <a:moveTo>
                      <a:pt x="2219" y="0"/>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25"/>
              <p:cNvSpPr/>
              <p:nvPr/>
            </p:nvSpPr>
            <p:spPr>
              <a:xfrm>
                <a:off x="8639285" y="496167"/>
                <a:ext cx="0" cy="81407"/>
              </a:xfrm>
              <a:custGeom>
                <a:rect b="b" l="l" r="r" t="t"/>
                <a:pathLst>
                  <a:path extrusionOk="0" fill="none" h="2220" w="120000">
                    <a:moveTo>
                      <a:pt x="0" y="2219"/>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25"/>
              <p:cNvSpPr/>
              <p:nvPr/>
            </p:nvSpPr>
            <p:spPr>
              <a:xfrm rot="-5400000">
                <a:off x="8845462" y="537402"/>
                <a:ext cx="81407" cy="37"/>
              </a:xfrm>
              <a:custGeom>
                <a:rect b="b" l="l" r="r" t="t"/>
                <a:pathLst>
                  <a:path extrusionOk="0" fill="none" h="1" w="2220">
                    <a:moveTo>
                      <a:pt x="2219" y="0"/>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25"/>
              <p:cNvSpPr/>
              <p:nvPr/>
            </p:nvSpPr>
            <p:spPr>
              <a:xfrm>
                <a:off x="8886734" y="496167"/>
                <a:ext cx="0" cy="81407"/>
              </a:xfrm>
              <a:custGeom>
                <a:rect b="b" l="l" r="r" t="t"/>
                <a:pathLst>
                  <a:path extrusionOk="0" fill="none" h="2220" w="120000">
                    <a:moveTo>
                      <a:pt x="0" y="2219"/>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25"/>
              <p:cNvSpPr/>
              <p:nvPr/>
            </p:nvSpPr>
            <p:spPr>
              <a:xfrm rot="-5400000">
                <a:off x="7610489" y="790425"/>
                <a:ext cx="81407" cy="37"/>
              </a:xfrm>
              <a:custGeom>
                <a:rect b="b" l="l" r="r" t="t"/>
                <a:pathLst>
                  <a:path extrusionOk="0" fill="none" h="1" w="2220">
                    <a:moveTo>
                      <a:pt x="2219"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25"/>
              <p:cNvSpPr/>
              <p:nvPr/>
            </p:nvSpPr>
            <p:spPr>
              <a:xfrm rot="-5400000">
                <a:off x="7651156" y="749721"/>
                <a:ext cx="37" cy="80307"/>
              </a:xfrm>
              <a:custGeom>
                <a:rect b="b" l="l" r="r" t="t"/>
                <a:pathLst>
                  <a:path extrusionOk="0" fill="none" h="2190" w="1">
                    <a:moveTo>
                      <a:pt x="0" y="2189"/>
                    </a:moveTo>
                    <a:lnTo>
                      <a:pt x="0"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25"/>
              <p:cNvSpPr/>
              <p:nvPr/>
            </p:nvSpPr>
            <p:spPr>
              <a:xfrm rot="-5400000">
                <a:off x="7857902" y="790425"/>
                <a:ext cx="81407" cy="37"/>
              </a:xfrm>
              <a:custGeom>
                <a:rect b="b" l="l" r="r" t="t"/>
                <a:pathLst>
                  <a:path extrusionOk="0" fill="none" h="1" w="2220">
                    <a:moveTo>
                      <a:pt x="2219" y="1"/>
                    </a:moveTo>
                    <a:lnTo>
                      <a:pt x="1"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25"/>
              <p:cNvSpPr/>
              <p:nvPr/>
            </p:nvSpPr>
            <p:spPr>
              <a:xfrm rot="-5400000">
                <a:off x="7898056" y="749171"/>
                <a:ext cx="37" cy="81407"/>
              </a:xfrm>
              <a:custGeom>
                <a:rect b="b" l="l" r="r" t="t"/>
                <a:pathLst>
                  <a:path extrusionOk="0" fill="none" h="2220" w="1">
                    <a:moveTo>
                      <a:pt x="0" y="2219"/>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25"/>
              <p:cNvSpPr/>
              <p:nvPr/>
            </p:nvSpPr>
            <p:spPr>
              <a:xfrm rot="-5400000">
                <a:off x="8104251" y="790425"/>
                <a:ext cx="81407" cy="37"/>
              </a:xfrm>
              <a:custGeom>
                <a:rect b="b" l="l" r="r" t="t"/>
                <a:pathLst>
                  <a:path extrusionOk="0" fill="none" h="1" w="2220">
                    <a:moveTo>
                      <a:pt x="2219"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25"/>
              <p:cNvSpPr/>
              <p:nvPr/>
            </p:nvSpPr>
            <p:spPr>
              <a:xfrm rot="-5400000">
                <a:off x="8145505" y="749171"/>
                <a:ext cx="37" cy="81407"/>
              </a:xfrm>
              <a:custGeom>
                <a:rect b="b" l="l" r="r" t="t"/>
                <a:pathLst>
                  <a:path extrusionOk="0" fill="none" h="2220" w="1">
                    <a:moveTo>
                      <a:pt x="0" y="2219"/>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25"/>
              <p:cNvSpPr/>
              <p:nvPr/>
            </p:nvSpPr>
            <p:spPr>
              <a:xfrm rot="-5400000">
                <a:off x="8351700" y="790425"/>
                <a:ext cx="81407" cy="37"/>
              </a:xfrm>
              <a:custGeom>
                <a:rect b="b" l="l" r="r" t="t"/>
                <a:pathLst>
                  <a:path extrusionOk="0" fill="none" h="1" w="2220">
                    <a:moveTo>
                      <a:pt x="2219"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25"/>
              <p:cNvSpPr/>
              <p:nvPr/>
            </p:nvSpPr>
            <p:spPr>
              <a:xfrm rot="-5400000">
                <a:off x="8392367" y="749721"/>
                <a:ext cx="37" cy="80307"/>
              </a:xfrm>
              <a:custGeom>
                <a:rect b="b" l="l" r="r" t="t"/>
                <a:pathLst>
                  <a:path extrusionOk="0" fill="none" h="2190" w="1">
                    <a:moveTo>
                      <a:pt x="0" y="2189"/>
                    </a:moveTo>
                    <a:lnTo>
                      <a:pt x="0"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25"/>
              <p:cNvSpPr/>
              <p:nvPr/>
            </p:nvSpPr>
            <p:spPr>
              <a:xfrm rot="-5400000">
                <a:off x="8599149" y="790425"/>
                <a:ext cx="81407" cy="37"/>
              </a:xfrm>
              <a:custGeom>
                <a:rect b="b" l="l" r="r" t="t"/>
                <a:pathLst>
                  <a:path extrusionOk="0" fill="none" h="1" w="2220">
                    <a:moveTo>
                      <a:pt x="2219"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25"/>
              <p:cNvSpPr/>
              <p:nvPr/>
            </p:nvSpPr>
            <p:spPr>
              <a:xfrm rot="-5400000">
                <a:off x="8639266" y="749171"/>
                <a:ext cx="37" cy="81407"/>
              </a:xfrm>
              <a:custGeom>
                <a:rect b="b" l="l" r="r" t="t"/>
                <a:pathLst>
                  <a:path extrusionOk="0" fill="none" h="2220" w="1">
                    <a:moveTo>
                      <a:pt x="0" y="2219"/>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25"/>
              <p:cNvSpPr/>
              <p:nvPr/>
            </p:nvSpPr>
            <p:spPr>
              <a:xfrm rot="-5400000">
                <a:off x="8845462" y="790425"/>
                <a:ext cx="81407" cy="37"/>
              </a:xfrm>
              <a:custGeom>
                <a:rect b="b" l="l" r="r" t="t"/>
                <a:pathLst>
                  <a:path extrusionOk="0" fill="none" h="1" w="2220">
                    <a:moveTo>
                      <a:pt x="2219"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25"/>
              <p:cNvSpPr/>
              <p:nvPr/>
            </p:nvSpPr>
            <p:spPr>
              <a:xfrm rot="-5400000">
                <a:off x="8886715" y="749171"/>
                <a:ext cx="37" cy="81407"/>
              </a:xfrm>
              <a:custGeom>
                <a:rect b="b" l="l" r="r" t="t"/>
                <a:pathLst>
                  <a:path extrusionOk="0" fill="none" h="2220" w="1">
                    <a:moveTo>
                      <a:pt x="0" y="2219"/>
                    </a:moveTo>
                    <a:lnTo>
                      <a:pt x="0"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25"/>
              <p:cNvSpPr/>
              <p:nvPr/>
            </p:nvSpPr>
            <p:spPr>
              <a:xfrm rot="-5400000">
                <a:off x="7610489" y="1043448"/>
                <a:ext cx="81407" cy="37"/>
              </a:xfrm>
              <a:custGeom>
                <a:rect b="b" l="l" r="r" t="t"/>
                <a:pathLst>
                  <a:path extrusionOk="0" fill="none" h="1" w="2220">
                    <a:moveTo>
                      <a:pt x="2220"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25"/>
              <p:cNvSpPr/>
              <p:nvPr/>
            </p:nvSpPr>
            <p:spPr>
              <a:xfrm rot="-5400000">
                <a:off x="7651156" y="1003881"/>
                <a:ext cx="37" cy="80307"/>
              </a:xfrm>
              <a:custGeom>
                <a:rect b="b" l="l" r="r" t="t"/>
                <a:pathLst>
                  <a:path extrusionOk="0" fill="none" h="2190" w="1">
                    <a:moveTo>
                      <a:pt x="1" y="2189"/>
                    </a:moveTo>
                    <a:lnTo>
                      <a:pt x="1"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25"/>
              <p:cNvSpPr/>
              <p:nvPr/>
            </p:nvSpPr>
            <p:spPr>
              <a:xfrm rot="-5400000">
                <a:off x="7857902" y="1043448"/>
                <a:ext cx="81407" cy="37"/>
              </a:xfrm>
              <a:custGeom>
                <a:rect b="b" l="l" r="r" t="t"/>
                <a:pathLst>
                  <a:path extrusionOk="0" fill="none" h="1" w="2220">
                    <a:moveTo>
                      <a:pt x="2220" y="1"/>
                    </a:moveTo>
                    <a:lnTo>
                      <a:pt x="1"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25"/>
              <p:cNvSpPr/>
              <p:nvPr/>
            </p:nvSpPr>
            <p:spPr>
              <a:xfrm rot="-5400000">
                <a:off x="7898056" y="1003331"/>
                <a:ext cx="37" cy="81407"/>
              </a:xfrm>
              <a:custGeom>
                <a:rect b="b" l="l" r="r" t="t"/>
                <a:pathLst>
                  <a:path extrusionOk="0" fill="none" h="2220" w="1">
                    <a:moveTo>
                      <a:pt x="1" y="2219"/>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25"/>
              <p:cNvSpPr/>
              <p:nvPr/>
            </p:nvSpPr>
            <p:spPr>
              <a:xfrm rot="-5400000">
                <a:off x="8104251" y="1043448"/>
                <a:ext cx="81407" cy="37"/>
              </a:xfrm>
              <a:custGeom>
                <a:rect b="b" l="l" r="r" t="t"/>
                <a:pathLst>
                  <a:path extrusionOk="0" fill="none" h="1" w="2220">
                    <a:moveTo>
                      <a:pt x="2220"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25"/>
              <p:cNvSpPr/>
              <p:nvPr/>
            </p:nvSpPr>
            <p:spPr>
              <a:xfrm rot="-5400000">
                <a:off x="8145505" y="1003331"/>
                <a:ext cx="37" cy="81407"/>
              </a:xfrm>
              <a:custGeom>
                <a:rect b="b" l="l" r="r" t="t"/>
                <a:pathLst>
                  <a:path extrusionOk="0" fill="none" h="2220" w="1">
                    <a:moveTo>
                      <a:pt x="1" y="2219"/>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25"/>
              <p:cNvSpPr/>
              <p:nvPr/>
            </p:nvSpPr>
            <p:spPr>
              <a:xfrm rot="-5400000">
                <a:off x="8351700" y="1043448"/>
                <a:ext cx="81407" cy="37"/>
              </a:xfrm>
              <a:custGeom>
                <a:rect b="b" l="l" r="r" t="t"/>
                <a:pathLst>
                  <a:path extrusionOk="0" fill="none" h="1" w="2220">
                    <a:moveTo>
                      <a:pt x="2220"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25"/>
              <p:cNvSpPr/>
              <p:nvPr/>
            </p:nvSpPr>
            <p:spPr>
              <a:xfrm rot="-5400000">
                <a:off x="8392367" y="1003881"/>
                <a:ext cx="37" cy="80307"/>
              </a:xfrm>
              <a:custGeom>
                <a:rect b="b" l="l" r="r" t="t"/>
                <a:pathLst>
                  <a:path extrusionOk="0" fill="none" h="2190" w="1">
                    <a:moveTo>
                      <a:pt x="1" y="2189"/>
                    </a:moveTo>
                    <a:lnTo>
                      <a:pt x="1" y="1"/>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25"/>
              <p:cNvSpPr/>
              <p:nvPr/>
            </p:nvSpPr>
            <p:spPr>
              <a:xfrm rot="-5400000">
                <a:off x="8599149" y="1043448"/>
                <a:ext cx="81407" cy="37"/>
              </a:xfrm>
              <a:custGeom>
                <a:rect b="b" l="l" r="r" t="t"/>
                <a:pathLst>
                  <a:path extrusionOk="0" fill="none" h="1" w="2220">
                    <a:moveTo>
                      <a:pt x="2220"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25"/>
              <p:cNvSpPr/>
              <p:nvPr/>
            </p:nvSpPr>
            <p:spPr>
              <a:xfrm rot="-5400000">
                <a:off x="8639266" y="1003331"/>
                <a:ext cx="37" cy="81407"/>
              </a:xfrm>
              <a:custGeom>
                <a:rect b="b" l="l" r="r" t="t"/>
                <a:pathLst>
                  <a:path extrusionOk="0" fill="none" h="2220" w="1">
                    <a:moveTo>
                      <a:pt x="1" y="2219"/>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25"/>
              <p:cNvSpPr/>
              <p:nvPr/>
            </p:nvSpPr>
            <p:spPr>
              <a:xfrm rot="-5400000">
                <a:off x="8845462" y="1043448"/>
                <a:ext cx="81407" cy="37"/>
              </a:xfrm>
              <a:custGeom>
                <a:rect b="b" l="l" r="r" t="t"/>
                <a:pathLst>
                  <a:path extrusionOk="0" fill="none" h="1" w="2220">
                    <a:moveTo>
                      <a:pt x="2220" y="0"/>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25"/>
              <p:cNvSpPr/>
              <p:nvPr/>
            </p:nvSpPr>
            <p:spPr>
              <a:xfrm rot="-5400000">
                <a:off x="8886715" y="1003331"/>
                <a:ext cx="37" cy="81407"/>
              </a:xfrm>
              <a:custGeom>
                <a:rect b="b" l="l" r="r" t="t"/>
                <a:pathLst>
                  <a:path extrusionOk="0" fill="none" h="2220" w="1">
                    <a:moveTo>
                      <a:pt x="1" y="2219"/>
                    </a:moveTo>
                    <a:lnTo>
                      <a:pt x="1" y="0"/>
                    </a:lnTo>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6" name="Google Shape;1266;p25"/>
            <p:cNvGrpSpPr/>
            <p:nvPr/>
          </p:nvGrpSpPr>
          <p:grpSpPr>
            <a:xfrm flipH="1">
              <a:off x="240389" y="534352"/>
              <a:ext cx="1366293" cy="4336389"/>
              <a:chOff x="7503213" y="534352"/>
              <a:chExt cx="1366293" cy="4336389"/>
            </a:xfrm>
          </p:grpSpPr>
          <p:grpSp>
            <p:nvGrpSpPr>
              <p:cNvPr id="1267" name="Google Shape;1267;p25"/>
              <p:cNvGrpSpPr/>
              <p:nvPr/>
            </p:nvGrpSpPr>
            <p:grpSpPr>
              <a:xfrm rot="5400000">
                <a:off x="6447470" y="2448705"/>
                <a:ext cx="4336389" cy="507683"/>
                <a:chOff x="6856163" y="688475"/>
                <a:chExt cx="2083200" cy="525988"/>
              </a:xfrm>
            </p:grpSpPr>
            <p:cxnSp>
              <p:nvCxnSpPr>
                <p:cNvPr id="1268" name="Google Shape;1268;p25"/>
                <p:cNvCxnSpPr/>
                <p:nvPr/>
              </p:nvCxnSpPr>
              <p:spPr>
                <a:xfrm>
                  <a:off x="6856163" y="688475"/>
                  <a:ext cx="2083200" cy="0"/>
                </a:xfrm>
                <a:prstGeom prst="straightConnector1">
                  <a:avLst/>
                </a:prstGeom>
                <a:noFill/>
                <a:ln cap="flat" cmpd="sng" w="19050">
                  <a:solidFill>
                    <a:schemeClr val="lt2"/>
                  </a:solidFill>
                  <a:prstDash val="dot"/>
                  <a:round/>
                  <a:headEnd len="sm" w="sm" type="none"/>
                  <a:tailEnd len="sm" w="sm" type="none"/>
                </a:ln>
              </p:spPr>
            </p:cxnSp>
            <p:cxnSp>
              <p:nvCxnSpPr>
                <p:cNvPr id="1269" name="Google Shape;1269;p25"/>
                <p:cNvCxnSpPr/>
                <p:nvPr/>
              </p:nvCxnSpPr>
              <p:spPr>
                <a:xfrm>
                  <a:off x="6856163" y="863804"/>
                  <a:ext cx="2083200" cy="0"/>
                </a:xfrm>
                <a:prstGeom prst="straightConnector1">
                  <a:avLst/>
                </a:prstGeom>
                <a:noFill/>
                <a:ln cap="flat" cmpd="sng" w="19050">
                  <a:solidFill>
                    <a:schemeClr val="lt2"/>
                  </a:solidFill>
                  <a:prstDash val="dot"/>
                  <a:round/>
                  <a:headEnd len="sm" w="sm" type="none"/>
                  <a:tailEnd len="sm" w="sm" type="none"/>
                </a:ln>
              </p:spPr>
            </p:cxnSp>
            <p:cxnSp>
              <p:nvCxnSpPr>
                <p:cNvPr id="1270" name="Google Shape;1270;p25"/>
                <p:cNvCxnSpPr/>
                <p:nvPr/>
              </p:nvCxnSpPr>
              <p:spPr>
                <a:xfrm>
                  <a:off x="6856163" y="1039133"/>
                  <a:ext cx="2083200" cy="0"/>
                </a:xfrm>
                <a:prstGeom prst="straightConnector1">
                  <a:avLst/>
                </a:prstGeom>
                <a:noFill/>
                <a:ln cap="flat" cmpd="sng" w="19050">
                  <a:solidFill>
                    <a:schemeClr val="lt2"/>
                  </a:solidFill>
                  <a:prstDash val="dot"/>
                  <a:round/>
                  <a:headEnd len="sm" w="sm" type="none"/>
                  <a:tailEnd len="sm" w="sm" type="none"/>
                </a:ln>
              </p:spPr>
            </p:cxnSp>
            <p:cxnSp>
              <p:nvCxnSpPr>
                <p:cNvPr id="1271" name="Google Shape;1271;p25"/>
                <p:cNvCxnSpPr/>
                <p:nvPr/>
              </p:nvCxnSpPr>
              <p:spPr>
                <a:xfrm>
                  <a:off x="6856163" y="1214463"/>
                  <a:ext cx="2083200" cy="0"/>
                </a:xfrm>
                <a:prstGeom prst="straightConnector1">
                  <a:avLst/>
                </a:prstGeom>
                <a:noFill/>
                <a:ln cap="flat" cmpd="sng" w="19050">
                  <a:solidFill>
                    <a:schemeClr val="lt2"/>
                  </a:solidFill>
                  <a:prstDash val="dot"/>
                  <a:round/>
                  <a:headEnd len="sm" w="sm" type="none"/>
                  <a:tailEnd len="sm" w="sm" type="none"/>
                </a:ln>
              </p:spPr>
            </p:cxnSp>
          </p:grpSp>
          <p:grpSp>
            <p:nvGrpSpPr>
              <p:cNvPr id="1272" name="Google Shape;1272;p25"/>
              <p:cNvGrpSpPr/>
              <p:nvPr/>
            </p:nvGrpSpPr>
            <p:grpSpPr>
              <a:xfrm>
                <a:off x="7503213" y="706981"/>
                <a:ext cx="1023225" cy="291050"/>
                <a:chOff x="7503213" y="706981"/>
                <a:chExt cx="1023225" cy="291050"/>
              </a:xfrm>
            </p:grpSpPr>
            <p:sp>
              <p:nvSpPr>
                <p:cNvPr id="1273" name="Google Shape;1273;p25"/>
                <p:cNvSpPr/>
                <p:nvPr/>
              </p:nvSpPr>
              <p:spPr>
                <a:xfrm rot="5400000">
                  <a:off x="8235001" y="706593"/>
                  <a:ext cx="291050" cy="291825"/>
                </a:xfrm>
                <a:custGeom>
                  <a:rect b="b" l="l" r="r" t="t"/>
                  <a:pathLst>
                    <a:path extrusionOk="0" h="11673" w="11642">
                      <a:moveTo>
                        <a:pt x="3283" y="0"/>
                      </a:moveTo>
                      <a:lnTo>
                        <a:pt x="0" y="3283"/>
                      </a:lnTo>
                      <a:lnTo>
                        <a:pt x="2554" y="5836"/>
                      </a:lnTo>
                      <a:lnTo>
                        <a:pt x="0" y="8389"/>
                      </a:lnTo>
                      <a:lnTo>
                        <a:pt x="3283" y="11672"/>
                      </a:lnTo>
                      <a:lnTo>
                        <a:pt x="5836" y="9119"/>
                      </a:lnTo>
                      <a:lnTo>
                        <a:pt x="8359" y="11672"/>
                      </a:lnTo>
                      <a:lnTo>
                        <a:pt x="11642" y="8389"/>
                      </a:lnTo>
                      <a:lnTo>
                        <a:pt x="9089" y="5836"/>
                      </a:lnTo>
                      <a:lnTo>
                        <a:pt x="11642" y="3283"/>
                      </a:lnTo>
                      <a:lnTo>
                        <a:pt x="8359" y="0"/>
                      </a:lnTo>
                      <a:lnTo>
                        <a:pt x="5836" y="2554"/>
                      </a:lnTo>
                      <a:lnTo>
                        <a:pt x="3283"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25"/>
                <p:cNvSpPr/>
                <p:nvPr/>
              </p:nvSpPr>
              <p:spPr>
                <a:xfrm rot="5400000">
                  <a:off x="7869301" y="706593"/>
                  <a:ext cx="291050" cy="291825"/>
                </a:xfrm>
                <a:custGeom>
                  <a:rect b="b" l="l" r="r" t="t"/>
                  <a:pathLst>
                    <a:path extrusionOk="0" h="11673" w="11642">
                      <a:moveTo>
                        <a:pt x="3283" y="0"/>
                      </a:moveTo>
                      <a:lnTo>
                        <a:pt x="0" y="3283"/>
                      </a:lnTo>
                      <a:lnTo>
                        <a:pt x="2554" y="5836"/>
                      </a:lnTo>
                      <a:lnTo>
                        <a:pt x="0" y="8389"/>
                      </a:lnTo>
                      <a:lnTo>
                        <a:pt x="3283" y="11672"/>
                      </a:lnTo>
                      <a:lnTo>
                        <a:pt x="5836" y="9119"/>
                      </a:lnTo>
                      <a:lnTo>
                        <a:pt x="8359" y="11672"/>
                      </a:lnTo>
                      <a:lnTo>
                        <a:pt x="11642" y="8389"/>
                      </a:lnTo>
                      <a:lnTo>
                        <a:pt x="9089" y="5836"/>
                      </a:lnTo>
                      <a:lnTo>
                        <a:pt x="11642" y="3283"/>
                      </a:lnTo>
                      <a:lnTo>
                        <a:pt x="8359" y="0"/>
                      </a:lnTo>
                      <a:lnTo>
                        <a:pt x="5836" y="2554"/>
                      </a:lnTo>
                      <a:lnTo>
                        <a:pt x="3283"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25"/>
                <p:cNvSpPr/>
                <p:nvPr/>
              </p:nvSpPr>
              <p:spPr>
                <a:xfrm rot="5400000">
                  <a:off x="7503601" y="706593"/>
                  <a:ext cx="291050" cy="291825"/>
                </a:xfrm>
                <a:custGeom>
                  <a:rect b="b" l="l" r="r" t="t"/>
                  <a:pathLst>
                    <a:path extrusionOk="0" h="11673" w="11642">
                      <a:moveTo>
                        <a:pt x="3283" y="0"/>
                      </a:moveTo>
                      <a:lnTo>
                        <a:pt x="0" y="3283"/>
                      </a:lnTo>
                      <a:lnTo>
                        <a:pt x="2554" y="5836"/>
                      </a:lnTo>
                      <a:lnTo>
                        <a:pt x="0" y="8389"/>
                      </a:lnTo>
                      <a:lnTo>
                        <a:pt x="3283" y="11672"/>
                      </a:lnTo>
                      <a:lnTo>
                        <a:pt x="5836" y="9119"/>
                      </a:lnTo>
                      <a:lnTo>
                        <a:pt x="8359" y="11672"/>
                      </a:lnTo>
                      <a:lnTo>
                        <a:pt x="11642" y="8389"/>
                      </a:lnTo>
                      <a:lnTo>
                        <a:pt x="9089" y="5836"/>
                      </a:lnTo>
                      <a:lnTo>
                        <a:pt x="11642" y="3283"/>
                      </a:lnTo>
                      <a:lnTo>
                        <a:pt x="8359" y="0"/>
                      </a:lnTo>
                      <a:lnTo>
                        <a:pt x="5836" y="2554"/>
                      </a:lnTo>
                      <a:lnTo>
                        <a:pt x="3283"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1276" name="Google Shape;1276;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5">
    <p:spTree>
      <p:nvGrpSpPr>
        <p:cNvPr id="1277" name="Shape 1277"/>
        <p:cNvGrpSpPr/>
        <p:nvPr/>
      </p:nvGrpSpPr>
      <p:grpSpPr>
        <a:xfrm>
          <a:off x="0" y="0"/>
          <a:ext cx="0" cy="0"/>
          <a:chOff x="0" y="0"/>
          <a:chExt cx="0" cy="0"/>
        </a:xfrm>
      </p:grpSpPr>
      <p:grpSp>
        <p:nvGrpSpPr>
          <p:cNvPr id="1278" name="Google Shape;1278;p26"/>
          <p:cNvGrpSpPr/>
          <p:nvPr/>
        </p:nvGrpSpPr>
        <p:grpSpPr>
          <a:xfrm>
            <a:off x="76247" y="76200"/>
            <a:ext cx="8991507" cy="4991092"/>
            <a:chOff x="76247" y="76200"/>
            <a:chExt cx="8991507" cy="4991092"/>
          </a:xfrm>
        </p:grpSpPr>
        <p:sp>
          <p:nvSpPr>
            <p:cNvPr id="1279" name="Google Shape;1279;p26"/>
            <p:cNvSpPr/>
            <p:nvPr/>
          </p:nvSpPr>
          <p:spPr>
            <a:xfrm>
              <a:off x="76272" y="76209"/>
              <a:ext cx="8991482" cy="4991083"/>
            </a:xfrm>
            <a:custGeom>
              <a:rect b="b" l="l" r="r" t="t"/>
              <a:pathLst>
                <a:path extrusionOk="0" h="49424" w="99972">
                  <a:moveTo>
                    <a:pt x="0" y="1"/>
                  </a:moveTo>
                  <a:lnTo>
                    <a:pt x="0" y="49424"/>
                  </a:lnTo>
                  <a:lnTo>
                    <a:pt x="99972" y="49424"/>
                  </a:lnTo>
                  <a:lnTo>
                    <a:pt x="99972" y="1"/>
                  </a:ln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80" name="Google Shape;1280;p26"/>
            <p:cNvGrpSpPr/>
            <p:nvPr/>
          </p:nvGrpSpPr>
          <p:grpSpPr>
            <a:xfrm>
              <a:off x="76247" y="76200"/>
              <a:ext cx="8991482" cy="270554"/>
              <a:chOff x="495040" y="1057247"/>
              <a:chExt cx="8991482" cy="270554"/>
            </a:xfrm>
          </p:grpSpPr>
          <p:sp>
            <p:nvSpPr>
              <p:cNvPr id="1281" name="Google Shape;1281;p26"/>
              <p:cNvSpPr/>
              <p:nvPr/>
            </p:nvSpPr>
            <p:spPr>
              <a:xfrm flipH="1">
                <a:off x="495040" y="1057247"/>
                <a:ext cx="8991482" cy="270554"/>
              </a:xfrm>
              <a:custGeom>
                <a:rect b="b" l="l" r="r" t="t"/>
                <a:pathLst>
                  <a:path extrusionOk="0" h="9029" w="99972">
                    <a:moveTo>
                      <a:pt x="0" y="1"/>
                    </a:moveTo>
                    <a:lnTo>
                      <a:pt x="0" y="9028"/>
                    </a:lnTo>
                    <a:lnTo>
                      <a:pt x="99972" y="9028"/>
                    </a:lnTo>
                    <a:lnTo>
                      <a:pt x="99972" y="1"/>
                    </a:lnTo>
                    <a:close/>
                  </a:path>
                </a:pathLst>
              </a:custGeom>
              <a:solidFill>
                <a:schemeClr val="lt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82" name="Google Shape;1282;p26"/>
              <p:cNvGrpSpPr/>
              <p:nvPr/>
            </p:nvGrpSpPr>
            <p:grpSpPr>
              <a:xfrm flipH="1">
                <a:off x="559172" y="1122848"/>
                <a:ext cx="560767" cy="139276"/>
                <a:chOff x="4771000" y="1122848"/>
                <a:chExt cx="560767" cy="139276"/>
              </a:xfrm>
            </p:grpSpPr>
            <p:grpSp>
              <p:nvGrpSpPr>
                <p:cNvPr id="1283" name="Google Shape;1283;p26"/>
                <p:cNvGrpSpPr/>
                <p:nvPr/>
              </p:nvGrpSpPr>
              <p:grpSpPr>
                <a:xfrm>
                  <a:off x="5192567" y="1122848"/>
                  <a:ext cx="139200" cy="139200"/>
                  <a:chOff x="5192567" y="1122848"/>
                  <a:chExt cx="139200" cy="139200"/>
                </a:xfrm>
              </p:grpSpPr>
              <p:sp>
                <p:nvSpPr>
                  <p:cNvPr id="1284" name="Google Shape;1284;p26"/>
                  <p:cNvSpPr/>
                  <p:nvPr/>
                </p:nvSpPr>
                <p:spPr>
                  <a:xfrm>
                    <a:off x="5192567" y="1122848"/>
                    <a:ext cx="139200" cy="1392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26"/>
                  <p:cNvSpPr/>
                  <p:nvPr/>
                </p:nvSpPr>
                <p:spPr>
                  <a:xfrm rot="5400000">
                    <a:off x="5234842" y="1164441"/>
                    <a:ext cx="54682" cy="54682"/>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26"/>
                  <p:cNvSpPr/>
                  <p:nvPr/>
                </p:nvSpPr>
                <p:spPr>
                  <a:xfrm rot="5400000">
                    <a:off x="5234842" y="1164441"/>
                    <a:ext cx="54682" cy="54682"/>
                  </a:xfrm>
                  <a:custGeom>
                    <a:rect b="b" l="l" r="r" t="t"/>
                    <a:pathLst>
                      <a:path extrusionOk="0" fill="none" h="1825" w="1825">
                        <a:moveTo>
                          <a:pt x="1" y="0"/>
                        </a:moveTo>
                        <a:lnTo>
                          <a:pt x="1824"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7" name="Google Shape;1287;p26"/>
                <p:cNvGrpSpPr/>
                <p:nvPr/>
              </p:nvGrpSpPr>
              <p:grpSpPr>
                <a:xfrm>
                  <a:off x="4771000" y="1122849"/>
                  <a:ext cx="139200" cy="139200"/>
                  <a:chOff x="5192500" y="1122925"/>
                  <a:chExt cx="139200" cy="139200"/>
                </a:xfrm>
              </p:grpSpPr>
              <p:sp>
                <p:nvSpPr>
                  <p:cNvPr id="1288" name="Google Shape;1288;p26"/>
                  <p:cNvSpPr/>
                  <p:nvPr/>
                </p:nvSpPr>
                <p:spPr>
                  <a:xfrm>
                    <a:off x="5192500" y="1122925"/>
                    <a:ext cx="139200" cy="1392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26"/>
                  <p:cNvSpPr/>
                  <p:nvPr/>
                </p:nvSpPr>
                <p:spPr>
                  <a:xfrm rot="2700000">
                    <a:off x="5234299" y="1164701"/>
                    <a:ext cx="54684" cy="54684"/>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0" name="Google Shape;1290;p26"/>
                <p:cNvGrpSpPr/>
                <p:nvPr/>
              </p:nvGrpSpPr>
              <p:grpSpPr>
                <a:xfrm>
                  <a:off x="4981783" y="1122924"/>
                  <a:ext cx="139200" cy="139200"/>
                  <a:chOff x="4981783" y="1122924"/>
                  <a:chExt cx="139200" cy="139200"/>
                </a:xfrm>
              </p:grpSpPr>
              <p:sp>
                <p:nvSpPr>
                  <p:cNvPr id="1291" name="Google Shape;1291;p26"/>
                  <p:cNvSpPr/>
                  <p:nvPr/>
                </p:nvSpPr>
                <p:spPr>
                  <a:xfrm>
                    <a:off x="4981783" y="1122924"/>
                    <a:ext cx="139200" cy="1392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26"/>
                  <p:cNvSpPr/>
                  <p:nvPr/>
                </p:nvSpPr>
                <p:spPr>
                  <a:xfrm>
                    <a:off x="5026333" y="1167474"/>
                    <a:ext cx="50100" cy="50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nvGrpSpPr>
          <p:cNvPr id="1293" name="Google Shape;1293;p26"/>
          <p:cNvGrpSpPr/>
          <p:nvPr/>
        </p:nvGrpSpPr>
        <p:grpSpPr>
          <a:xfrm>
            <a:off x="326489" y="614305"/>
            <a:ext cx="8491881" cy="4219295"/>
            <a:chOff x="326488" y="614305"/>
            <a:chExt cx="8491881" cy="4219295"/>
          </a:xfrm>
        </p:grpSpPr>
        <p:grpSp>
          <p:nvGrpSpPr>
            <p:cNvPr id="1294" name="Google Shape;1294;p26"/>
            <p:cNvGrpSpPr/>
            <p:nvPr/>
          </p:nvGrpSpPr>
          <p:grpSpPr>
            <a:xfrm>
              <a:off x="326489" y="4146302"/>
              <a:ext cx="1540068" cy="687298"/>
              <a:chOff x="-363350" y="-51188"/>
              <a:chExt cx="1540068" cy="687298"/>
            </a:xfrm>
          </p:grpSpPr>
          <p:sp>
            <p:nvSpPr>
              <p:cNvPr id="1295" name="Google Shape;1295;p26"/>
              <p:cNvSpPr/>
              <p:nvPr/>
            </p:nvSpPr>
            <p:spPr>
              <a:xfrm rot="5400000">
                <a:off x="1129720" y="-51163"/>
                <a:ext cx="43" cy="93951"/>
              </a:xfrm>
              <a:custGeom>
                <a:rect b="b" l="l" r="r" t="t"/>
                <a:pathLst>
                  <a:path extrusionOk="0" fill="none" h="2190" w="1">
                    <a:moveTo>
                      <a:pt x="0" y="2189"/>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26"/>
              <p:cNvSpPr/>
              <p:nvPr/>
            </p:nvSpPr>
            <p:spPr>
              <a:xfrm rot="5400000">
                <a:off x="840874" y="-51807"/>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26"/>
              <p:cNvSpPr/>
              <p:nvPr/>
            </p:nvSpPr>
            <p:spPr>
              <a:xfrm rot="5400000">
                <a:off x="551385" y="-51807"/>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26"/>
              <p:cNvSpPr/>
              <p:nvPr/>
            </p:nvSpPr>
            <p:spPr>
              <a:xfrm rot="5400000">
                <a:off x="262582" y="-51163"/>
                <a:ext cx="43" cy="93951"/>
              </a:xfrm>
              <a:custGeom>
                <a:rect b="b" l="l" r="r" t="t"/>
                <a:pathLst>
                  <a:path extrusionOk="0" fill="none" h="2190" w="1">
                    <a:moveTo>
                      <a:pt x="0" y="2189"/>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26"/>
              <p:cNvSpPr/>
              <p:nvPr/>
            </p:nvSpPr>
            <p:spPr>
              <a:xfrm rot="5400000">
                <a:off x="-26264" y="-51807"/>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00" name="Google Shape;1300;p26"/>
              <p:cNvGrpSpPr/>
              <p:nvPr/>
            </p:nvGrpSpPr>
            <p:grpSpPr>
              <a:xfrm>
                <a:off x="-363350" y="-51187"/>
                <a:ext cx="1540068" cy="687298"/>
                <a:chOff x="-363350" y="-51188"/>
                <a:chExt cx="1540068" cy="687298"/>
              </a:xfrm>
            </p:grpSpPr>
            <p:sp>
              <p:nvSpPr>
                <p:cNvPr id="1301" name="Google Shape;1301;p26"/>
                <p:cNvSpPr/>
                <p:nvPr/>
              </p:nvSpPr>
              <p:spPr>
                <a:xfrm rot="5400000">
                  <a:off x="1082098" y="588467"/>
                  <a:ext cx="95244" cy="43"/>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26"/>
                <p:cNvSpPr/>
                <p:nvPr/>
              </p:nvSpPr>
              <p:spPr>
                <a:xfrm rot="5400000">
                  <a:off x="1129720" y="542178"/>
                  <a:ext cx="43" cy="93951"/>
                </a:xfrm>
                <a:custGeom>
                  <a:rect b="b" l="l" r="r" t="t"/>
                  <a:pathLst>
                    <a:path extrusionOk="0" fill="none" h="2190" w="1">
                      <a:moveTo>
                        <a:pt x="0" y="2189"/>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26"/>
                <p:cNvSpPr/>
                <p:nvPr/>
              </p:nvSpPr>
              <p:spPr>
                <a:xfrm rot="5400000">
                  <a:off x="792652" y="588467"/>
                  <a:ext cx="95244" cy="43"/>
                </a:xfrm>
                <a:custGeom>
                  <a:rect b="b" l="l" r="r" t="t"/>
                  <a:pathLst>
                    <a:path extrusionOk="0" fill="none" h="1" w="2220">
                      <a:moveTo>
                        <a:pt x="2219" y="1"/>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26"/>
                <p:cNvSpPr/>
                <p:nvPr/>
              </p:nvSpPr>
              <p:spPr>
                <a:xfrm rot="5400000">
                  <a:off x="840874" y="541535"/>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26"/>
                <p:cNvSpPr/>
                <p:nvPr/>
              </p:nvSpPr>
              <p:spPr>
                <a:xfrm rot="5400000">
                  <a:off x="504450" y="588467"/>
                  <a:ext cx="95244" cy="43"/>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26"/>
                <p:cNvSpPr/>
                <p:nvPr/>
              </p:nvSpPr>
              <p:spPr>
                <a:xfrm rot="5400000">
                  <a:off x="551385" y="541535"/>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26"/>
                <p:cNvSpPr/>
                <p:nvPr/>
              </p:nvSpPr>
              <p:spPr>
                <a:xfrm rot="5400000">
                  <a:off x="214960" y="588467"/>
                  <a:ext cx="95244" cy="43"/>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26"/>
                <p:cNvSpPr/>
                <p:nvPr/>
              </p:nvSpPr>
              <p:spPr>
                <a:xfrm rot="5400000">
                  <a:off x="262582" y="542178"/>
                  <a:ext cx="43" cy="93951"/>
                </a:xfrm>
                <a:custGeom>
                  <a:rect b="b" l="l" r="r" t="t"/>
                  <a:pathLst>
                    <a:path extrusionOk="0" fill="none" h="2190" w="1">
                      <a:moveTo>
                        <a:pt x="0" y="2189"/>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26"/>
                <p:cNvSpPr/>
                <p:nvPr/>
              </p:nvSpPr>
              <p:spPr>
                <a:xfrm rot="5400000">
                  <a:off x="-74529" y="588467"/>
                  <a:ext cx="95244" cy="43"/>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26"/>
                <p:cNvSpPr/>
                <p:nvPr/>
              </p:nvSpPr>
              <p:spPr>
                <a:xfrm rot="5400000">
                  <a:off x="-26264" y="541535"/>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26"/>
                <p:cNvSpPr/>
                <p:nvPr/>
              </p:nvSpPr>
              <p:spPr>
                <a:xfrm rot="5400000">
                  <a:off x="-362688" y="588467"/>
                  <a:ext cx="95244" cy="43"/>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26"/>
                <p:cNvSpPr/>
                <p:nvPr/>
              </p:nvSpPr>
              <p:spPr>
                <a:xfrm rot="5400000">
                  <a:off x="-315753" y="541535"/>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26"/>
                <p:cNvSpPr/>
                <p:nvPr/>
              </p:nvSpPr>
              <p:spPr>
                <a:xfrm rot="5400000">
                  <a:off x="1082098" y="292440"/>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26"/>
                <p:cNvSpPr/>
                <p:nvPr/>
              </p:nvSpPr>
              <p:spPr>
                <a:xfrm rot="5400000">
                  <a:off x="1129720" y="244821"/>
                  <a:ext cx="43" cy="93951"/>
                </a:xfrm>
                <a:custGeom>
                  <a:rect b="b" l="l" r="r" t="t"/>
                  <a:pathLst>
                    <a:path extrusionOk="0" fill="none" h="2190" w="1">
                      <a:moveTo>
                        <a:pt x="1" y="2189"/>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26"/>
                <p:cNvSpPr/>
                <p:nvPr/>
              </p:nvSpPr>
              <p:spPr>
                <a:xfrm rot="5400000">
                  <a:off x="792652" y="292440"/>
                  <a:ext cx="95244" cy="43"/>
                </a:xfrm>
                <a:custGeom>
                  <a:rect b="b" l="l" r="r" t="t"/>
                  <a:pathLst>
                    <a:path extrusionOk="0" fill="none" h="1" w="2220">
                      <a:moveTo>
                        <a:pt x="2220" y="1"/>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26"/>
                <p:cNvSpPr/>
                <p:nvPr/>
              </p:nvSpPr>
              <p:spPr>
                <a:xfrm rot="5400000">
                  <a:off x="840874" y="244178"/>
                  <a:ext cx="43" cy="95238"/>
                </a:xfrm>
                <a:custGeom>
                  <a:rect b="b" l="l" r="r" t="t"/>
                  <a:pathLst>
                    <a:path extrusionOk="0" fill="none" h="2220" w="1">
                      <a:moveTo>
                        <a:pt x="1" y="2219"/>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26"/>
                <p:cNvSpPr/>
                <p:nvPr/>
              </p:nvSpPr>
              <p:spPr>
                <a:xfrm rot="5400000">
                  <a:off x="504450" y="292440"/>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26"/>
                <p:cNvSpPr/>
                <p:nvPr/>
              </p:nvSpPr>
              <p:spPr>
                <a:xfrm rot="5400000">
                  <a:off x="551385" y="244178"/>
                  <a:ext cx="43" cy="95238"/>
                </a:xfrm>
                <a:custGeom>
                  <a:rect b="b" l="l" r="r" t="t"/>
                  <a:pathLst>
                    <a:path extrusionOk="0" fill="none" h="2220" w="1">
                      <a:moveTo>
                        <a:pt x="1" y="2219"/>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26"/>
                <p:cNvSpPr/>
                <p:nvPr/>
              </p:nvSpPr>
              <p:spPr>
                <a:xfrm rot="5400000">
                  <a:off x="214960" y="292440"/>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26"/>
                <p:cNvSpPr/>
                <p:nvPr/>
              </p:nvSpPr>
              <p:spPr>
                <a:xfrm rot="5400000">
                  <a:off x="262582" y="244821"/>
                  <a:ext cx="43" cy="93951"/>
                </a:xfrm>
                <a:custGeom>
                  <a:rect b="b" l="l" r="r" t="t"/>
                  <a:pathLst>
                    <a:path extrusionOk="0" fill="none" h="2190" w="1">
                      <a:moveTo>
                        <a:pt x="1" y="2189"/>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26"/>
                <p:cNvSpPr/>
                <p:nvPr/>
              </p:nvSpPr>
              <p:spPr>
                <a:xfrm rot="5400000">
                  <a:off x="-74529" y="292440"/>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26"/>
                <p:cNvSpPr/>
                <p:nvPr/>
              </p:nvSpPr>
              <p:spPr>
                <a:xfrm rot="5400000">
                  <a:off x="-26264" y="244178"/>
                  <a:ext cx="43" cy="95238"/>
                </a:xfrm>
                <a:custGeom>
                  <a:rect b="b" l="l" r="r" t="t"/>
                  <a:pathLst>
                    <a:path extrusionOk="0" fill="none" h="2220" w="1">
                      <a:moveTo>
                        <a:pt x="1" y="2219"/>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26"/>
                <p:cNvSpPr/>
                <p:nvPr/>
              </p:nvSpPr>
              <p:spPr>
                <a:xfrm rot="5400000">
                  <a:off x="-362688" y="292440"/>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26"/>
                <p:cNvSpPr/>
                <p:nvPr/>
              </p:nvSpPr>
              <p:spPr>
                <a:xfrm rot="5400000">
                  <a:off x="-315753" y="244178"/>
                  <a:ext cx="43" cy="95238"/>
                </a:xfrm>
                <a:custGeom>
                  <a:rect b="b" l="l" r="r" t="t"/>
                  <a:pathLst>
                    <a:path extrusionOk="0" fill="none" h="2220" w="1">
                      <a:moveTo>
                        <a:pt x="1" y="2219"/>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26"/>
                <p:cNvSpPr/>
                <p:nvPr/>
              </p:nvSpPr>
              <p:spPr>
                <a:xfrm rot="5400000">
                  <a:off x="1082098" y="-3587"/>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26"/>
                <p:cNvSpPr/>
                <p:nvPr/>
              </p:nvSpPr>
              <p:spPr>
                <a:xfrm rot="5400000">
                  <a:off x="792652" y="-3587"/>
                  <a:ext cx="95244" cy="43"/>
                </a:xfrm>
                <a:custGeom>
                  <a:rect b="b" l="l" r="r" t="t"/>
                  <a:pathLst>
                    <a:path extrusionOk="0" fill="none" h="1" w="2220">
                      <a:moveTo>
                        <a:pt x="2220" y="1"/>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26"/>
                <p:cNvSpPr/>
                <p:nvPr/>
              </p:nvSpPr>
              <p:spPr>
                <a:xfrm rot="5400000">
                  <a:off x="504450" y="-3587"/>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26"/>
                <p:cNvSpPr/>
                <p:nvPr/>
              </p:nvSpPr>
              <p:spPr>
                <a:xfrm rot="5400000">
                  <a:off x="214960" y="-3587"/>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26"/>
                <p:cNvSpPr/>
                <p:nvPr/>
              </p:nvSpPr>
              <p:spPr>
                <a:xfrm rot="5400000">
                  <a:off x="-74529" y="-3587"/>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26"/>
                <p:cNvSpPr/>
                <p:nvPr/>
              </p:nvSpPr>
              <p:spPr>
                <a:xfrm rot="5400000">
                  <a:off x="-362688" y="-3587"/>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31" name="Google Shape;1331;p26"/>
              <p:cNvSpPr/>
              <p:nvPr/>
            </p:nvSpPr>
            <p:spPr>
              <a:xfrm rot="5400000">
                <a:off x="-315753" y="-51807"/>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2" name="Google Shape;1332;p26"/>
            <p:cNvGrpSpPr/>
            <p:nvPr/>
          </p:nvGrpSpPr>
          <p:grpSpPr>
            <a:xfrm>
              <a:off x="854985" y="614305"/>
              <a:ext cx="1913983" cy="521706"/>
              <a:chOff x="489414" y="450012"/>
              <a:chExt cx="2153203" cy="586912"/>
            </a:xfrm>
          </p:grpSpPr>
          <p:sp>
            <p:nvSpPr>
              <p:cNvPr id="1333" name="Google Shape;1333;p26"/>
              <p:cNvSpPr/>
              <p:nvPr/>
            </p:nvSpPr>
            <p:spPr>
              <a:xfrm>
                <a:off x="489414" y="450012"/>
                <a:ext cx="2153203" cy="586912"/>
              </a:xfrm>
              <a:custGeom>
                <a:rect b="b" l="l" r="r" t="t"/>
                <a:pathLst>
                  <a:path extrusionOk="0" fill="none" h="13770" w="50518">
                    <a:moveTo>
                      <a:pt x="50518" y="0"/>
                    </a:moveTo>
                    <a:lnTo>
                      <a:pt x="0" y="0"/>
                    </a:lnTo>
                    <a:lnTo>
                      <a:pt x="0" y="9089"/>
                    </a:lnTo>
                    <a:lnTo>
                      <a:pt x="38755" y="9089"/>
                    </a:lnTo>
                    <a:lnTo>
                      <a:pt x="41217" y="13344"/>
                    </a:lnTo>
                    <a:cubicBezTo>
                      <a:pt x="41460" y="13770"/>
                      <a:pt x="42129" y="13587"/>
                      <a:pt x="42129" y="13101"/>
                    </a:cubicBezTo>
                    <a:lnTo>
                      <a:pt x="42129" y="9089"/>
                    </a:lnTo>
                    <a:lnTo>
                      <a:pt x="50518" y="9089"/>
                    </a:lnTo>
                    <a:close/>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34" name="Google Shape;1334;p26"/>
              <p:cNvGrpSpPr/>
              <p:nvPr/>
            </p:nvGrpSpPr>
            <p:grpSpPr>
              <a:xfrm>
                <a:off x="584420" y="519414"/>
                <a:ext cx="1963411" cy="246971"/>
                <a:chOff x="571861" y="517439"/>
                <a:chExt cx="1963411" cy="246971"/>
              </a:xfrm>
            </p:grpSpPr>
            <p:sp>
              <p:nvSpPr>
                <p:cNvPr id="1335" name="Google Shape;1335;p26"/>
                <p:cNvSpPr/>
                <p:nvPr/>
              </p:nvSpPr>
              <p:spPr>
                <a:xfrm>
                  <a:off x="571861" y="517439"/>
                  <a:ext cx="246316" cy="246971"/>
                </a:xfrm>
                <a:custGeom>
                  <a:rect b="b" l="l" r="r" t="t"/>
                  <a:pathLst>
                    <a:path extrusionOk="0" fill="none" h="11673" w="11642">
                      <a:moveTo>
                        <a:pt x="3283" y="11672"/>
                      </a:moveTo>
                      <a:lnTo>
                        <a:pt x="5836" y="9119"/>
                      </a:lnTo>
                      <a:lnTo>
                        <a:pt x="8359" y="11672"/>
                      </a:lnTo>
                      <a:lnTo>
                        <a:pt x="11642" y="8389"/>
                      </a:lnTo>
                      <a:lnTo>
                        <a:pt x="9089" y="5836"/>
                      </a:lnTo>
                      <a:lnTo>
                        <a:pt x="11642" y="3283"/>
                      </a:lnTo>
                      <a:lnTo>
                        <a:pt x="8359" y="0"/>
                      </a:lnTo>
                      <a:lnTo>
                        <a:pt x="5836" y="2554"/>
                      </a:lnTo>
                      <a:lnTo>
                        <a:pt x="3283" y="0"/>
                      </a:lnTo>
                      <a:lnTo>
                        <a:pt x="0" y="3283"/>
                      </a:lnTo>
                      <a:lnTo>
                        <a:pt x="2554" y="5836"/>
                      </a:lnTo>
                      <a:lnTo>
                        <a:pt x="0" y="8389"/>
                      </a:lnTo>
                      <a:close/>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26"/>
                <p:cNvSpPr/>
                <p:nvPr/>
              </p:nvSpPr>
              <p:spPr>
                <a:xfrm>
                  <a:off x="949850" y="517474"/>
                  <a:ext cx="246900" cy="246900"/>
                </a:xfrm>
                <a:prstGeom prst="noSmoking">
                  <a:avLst>
                    <a:gd fmla="val 1875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26"/>
                <p:cNvSpPr/>
                <p:nvPr/>
              </p:nvSpPr>
              <p:spPr>
                <a:xfrm>
                  <a:off x="1328423" y="517750"/>
                  <a:ext cx="246348" cy="246348"/>
                </a:xfrm>
                <a:prstGeom prst="irregularSeal2">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26"/>
                <p:cNvSpPr/>
                <p:nvPr/>
              </p:nvSpPr>
              <p:spPr>
                <a:xfrm>
                  <a:off x="1706444" y="517474"/>
                  <a:ext cx="246900" cy="246900"/>
                </a:xfrm>
                <a:prstGeom prst="smileyFace">
                  <a:avLst>
                    <a:gd fmla="val -4653"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26"/>
                <p:cNvSpPr/>
                <p:nvPr/>
              </p:nvSpPr>
              <p:spPr>
                <a:xfrm>
                  <a:off x="2085017" y="517486"/>
                  <a:ext cx="185132" cy="246876"/>
                </a:xfrm>
                <a:custGeom>
                  <a:rect b="b" l="l" r="r" t="t"/>
                  <a:pathLst>
                    <a:path extrusionOk="0" h="40705" w="30238">
                      <a:moveTo>
                        <a:pt x="21063" y="0"/>
                      </a:moveTo>
                      <a:lnTo>
                        <a:pt x="14602" y="13956"/>
                      </a:lnTo>
                      <a:lnTo>
                        <a:pt x="8529" y="5470"/>
                      </a:lnTo>
                      <a:lnTo>
                        <a:pt x="0" y="40704"/>
                      </a:lnTo>
                      <a:lnTo>
                        <a:pt x="11802" y="21321"/>
                      </a:lnTo>
                      <a:lnTo>
                        <a:pt x="17445" y="30280"/>
                      </a:lnTo>
                      <a:lnTo>
                        <a:pt x="30237" y="9045"/>
                      </a:lnTo>
                      <a:lnTo>
                        <a:pt x="21063" y="0"/>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26"/>
                <p:cNvSpPr/>
                <p:nvPr/>
              </p:nvSpPr>
              <p:spPr>
                <a:xfrm>
                  <a:off x="2401823" y="517474"/>
                  <a:ext cx="133449" cy="246900"/>
                </a:xfrm>
                <a:prstGeom prst="rect">
                  <a:avLst/>
                </a:prstGeom>
              </p:spPr>
              <p:txBody>
                <a:bodyPr>
                  <a:prstTxWarp prst="textPlain"/>
                </a:bodyPr>
                <a:lstStyle/>
                <a:p>
                  <a:pPr lvl="0" algn="ctr"/>
                  <a:r>
                    <a:rPr b="0" i="0">
                      <a:ln cap="flat" cmpd="sng" w="19050">
                        <a:solidFill>
                          <a:schemeClr val="lt2"/>
                        </a:solidFill>
                        <a:prstDash val="solid"/>
                        <a:round/>
                        <a:headEnd len="sm" w="sm" type="none"/>
                        <a:tailEnd len="sm" w="sm" type="none"/>
                      </a:ln>
                      <a:noFill/>
                      <a:latin typeface="Arial"/>
                    </a:rPr>
                    <a:t>!!</a:t>
                  </a:r>
                </a:p>
              </p:txBody>
            </p:sp>
          </p:grpSp>
        </p:grpSp>
        <p:grpSp>
          <p:nvGrpSpPr>
            <p:cNvPr id="1341" name="Google Shape;1341;p26"/>
            <p:cNvGrpSpPr/>
            <p:nvPr/>
          </p:nvGrpSpPr>
          <p:grpSpPr>
            <a:xfrm>
              <a:off x="326493" y="614305"/>
              <a:ext cx="291050" cy="657525"/>
              <a:chOff x="7875018" y="1882075"/>
              <a:chExt cx="291050" cy="657525"/>
            </a:xfrm>
          </p:grpSpPr>
          <p:sp>
            <p:nvSpPr>
              <p:cNvPr id="1342" name="Google Shape;1342;p26"/>
              <p:cNvSpPr/>
              <p:nvPr/>
            </p:nvSpPr>
            <p:spPr>
              <a:xfrm>
                <a:off x="7875018" y="1882075"/>
                <a:ext cx="291050" cy="291825"/>
              </a:xfrm>
              <a:custGeom>
                <a:rect b="b" l="l" r="r" t="t"/>
                <a:pathLst>
                  <a:path extrusionOk="0" h="11673" w="11642">
                    <a:moveTo>
                      <a:pt x="3283" y="0"/>
                    </a:moveTo>
                    <a:lnTo>
                      <a:pt x="0" y="3283"/>
                    </a:lnTo>
                    <a:lnTo>
                      <a:pt x="2554" y="5836"/>
                    </a:lnTo>
                    <a:lnTo>
                      <a:pt x="0" y="8389"/>
                    </a:lnTo>
                    <a:lnTo>
                      <a:pt x="3283" y="11672"/>
                    </a:lnTo>
                    <a:lnTo>
                      <a:pt x="5836" y="9119"/>
                    </a:lnTo>
                    <a:lnTo>
                      <a:pt x="8359" y="11672"/>
                    </a:lnTo>
                    <a:lnTo>
                      <a:pt x="11642" y="8389"/>
                    </a:lnTo>
                    <a:lnTo>
                      <a:pt x="9089" y="5836"/>
                    </a:lnTo>
                    <a:lnTo>
                      <a:pt x="11642" y="3283"/>
                    </a:lnTo>
                    <a:lnTo>
                      <a:pt x="8359" y="0"/>
                    </a:lnTo>
                    <a:lnTo>
                      <a:pt x="5836" y="2554"/>
                    </a:lnTo>
                    <a:lnTo>
                      <a:pt x="3283"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26"/>
              <p:cNvSpPr/>
              <p:nvPr/>
            </p:nvSpPr>
            <p:spPr>
              <a:xfrm>
                <a:off x="7875018" y="2247775"/>
                <a:ext cx="291050" cy="291825"/>
              </a:xfrm>
              <a:custGeom>
                <a:rect b="b" l="l" r="r" t="t"/>
                <a:pathLst>
                  <a:path extrusionOk="0" h="11673" w="11642">
                    <a:moveTo>
                      <a:pt x="3283" y="0"/>
                    </a:moveTo>
                    <a:lnTo>
                      <a:pt x="0" y="3283"/>
                    </a:lnTo>
                    <a:lnTo>
                      <a:pt x="2554" y="5836"/>
                    </a:lnTo>
                    <a:lnTo>
                      <a:pt x="0" y="8389"/>
                    </a:lnTo>
                    <a:lnTo>
                      <a:pt x="3283" y="11672"/>
                    </a:lnTo>
                    <a:lnTo>
                      <a:pt x="5836" y="9119"/>
                    </a:lnTo>
                    <a:lnTo>
                      <a:pt x="8359" y="11672"/>
                    </a:lnTo>
                    <a:lnTo>
                      <a:pt x="11642" y="8389"/>
                    </a:lnTo>
                    <a:lnTo>
                      <a:pt x="9089" y="5836"/>
                    </a:lnTo>
                    <a:lnTo>
                      <a:pt x="11642" y="3283"/>
                    </a:lnTo>
                    <a:lnTo>
                      <a:pt x="8359" y="0"/>
                    </a:lnTo>
                    <a:lnTo>
                      <a:pt x="5836" y="2554"/>
                    </a:lnTo>
                    <a:lnTo>
                      <a:pt x="3283"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4" name="Google Shape;1344;p26"/>
            <p:cNvGrpSpPr/>
            <p:nvPr/>
          </p:nvGrpSpPr>
          <p:grpSpPr>
            <a:xfrm>
              <a:off x="3006410" y="614305"/>
              <a:ext cx="5811959" cy="505416"/>
              <a:chOff x="2258298" y="3894721"/>
              <a:chExt cx="3784567" cy="505416"/>
            </a:xfrm>
          </p:grpSpPr>
          <p:cxnSp>
            <p:nvCxnSpPr>
              <p:cNvPr id="1345" name="Google Shape;1345;p26"/>
              <p:cNvCxnSpPr/>
              <p:nvPr/>
            </p:nvCxnSpPr>
            <p:spPr>
              <a:xfrm>
                <a:off x="2258365" y="4231665"/>
                <a:ext cx="3784500" cy="0"/>
              </a:xfrm>
              <a:prstGeom prst="straightConnector1">
                <a:avLst/>
              </a:prstGeom>
              <a:noFill/>
              <a:ln cap="flat" cmpd="sng" w="19050">
                <a:solidFill>
                  <a:schemeClr val="dk1"/>
                </a:solidFill>
                <a:prstDash val="dot"/>
                <a:round/>
                <a:headEnd len="sm" w="sm" type="none"/>
                <a:tailEnd len="sm" w="sm" type="none"/>
              </a:ln>
            </p:spPr>
          </p:cxnSp>
          <p:cxnSp>
            <p:nvCxnSpPr>
              <p:cNvPr id="1346" name="Google Shape;1346;p26"/>
              <p:cNvCxnSpPr/>
              <p:nvPr/>
            </p:nvCxnSpPr>
            <p:spPr>
              <a:xfrm>
                <a:off x="2258365" y="4400137"/>
                <a:ext cx="3784500" cy="0"/>
              </a:xfrm>
              <a:prstGeom prst="straightConnector1">
                <a:avLst/>
              </a:prstGeom>
              <a:noFill/>
              <a:ln cap="flat" cmpd="sng" w="19050">
                <a:solidFill>
                  <a:schemeClr val="dk1"/>
                </a:solidFill>
                <a:prstDash val="dot"/>
                <a:round/>
                <a:headEnd len="sm" w="sm" type="none"/>
                <a:tailEnd len="sm" w="sm" type="none"/>
              </a:ln>
            </p:spPr>
          </p:cxnSp>
          <p:cxnSp>
            <p:nvCxnSpPr>
              <p:cNvPr id="1347" name="Google Shape;1347;p26"/>
              <p:cNvCxnSpPr/>
              <p:nvPr/>
            </p:nvCxnSpPr>
            <p:spPr>
              <a:xfrm>
                <a:off x="2258298" y="3894721"/>
                <a:ext cx="3784500" cy="0"/>
              </a:xfrm>
              <a:prstGeom prst="straightConnector1">
                <a:avLst/>
              </a:prstGeom>
              <a:noFill/>
              <a:ln cap="flat" cmpd="sng" w="19050">
                <a:solidFill>
                  <a:schemeClr val="dk1"/>
                </a:solidFill>
                <a:prstDash val="dot"/>
                <a:round/>
                <a:headEnd len="sm" w="sm" type="none"/>
                <a:tailEnd len="sm" w="sm" type="none"/>
              </a:ln>
            </p:spPr>
          </p:cxnSp>
          <p:cxnSp>
            <p:nvCxnSpPr>
              <p:cNvPr id="1348" name="Google Shape;1348;p26"/>
              <p:cNvCxnSpPr/>
              <p:nvPr/>
            </p:nvCxnSpPr>
            <p:spPr>
              <a:xfrm>
                <a:off x="2258298" y="4063193"/>
                <a:ext cx="3784500" cy="0"/>
              </a:xfrm>
              <a:prstGeom prst="straightConnector1">
                <a:avLst/>
              </a:prstGeom>
              <a:noFill/>
              <a:ln cap="flat" cmpd="sng" w="19050">
                <a:solidFill>
                  <a:schemeClr val="dk1"/>
                </a:solidFill>
                <a:prstDash val="dot"/>
                <a:round/>
                <a:headEnd len="sm" w="sm" type="none"/>
                <a:tailEnd len="sm" w="sm" type="none"/>
              </a:ln>
            </p:spPr>
          </p:cxnSp>
        </p:grpSp>
        <p:grpSp>
          <p:nvGrpSpPr>
            <p:cNvPr id="1349" name="Google Shape;1349;p26"/>
            <p:cNvGrpSpPr/>
            <p:nvPr/>
          </p:nvGrpSpPr>
          <p:grpSpPr>
            <a:xfrm>
              <a:off x="4103869" y="4501200"/>
              <a:ext cx="4714500" cy="332400"/>
              <a:chOff x="4122875" y="4098725"/>
              <a:chExt cx="4714500" cy="332400"/>
            </a:xfrm>
          </p:grpSpPr>
          <p:sp>
            <p:nvSpPr>
              <p:cNvPr id="1350" name="Google Shape;1350;p26"/>
              <p:cNvSpPr/>
              <p:nvPr/>
            </p:nvSpPr>
            <p:spPr>
              <a:xfrm>
                <a:off x="4122875" y="4098725"/>
                <a:ext cx="4714500" cy="3324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26"/>
              <p:cNvSpPr/>
              <p:nvPr/>
            </p:nvSpPr>
            <p:spPr>
              <a:xfrm rot="5400000">
                <a:off x="4223375" y="4196525"/>
                <a:ext cx="158400" cy="136800"/>
              </a:xfrm>
              <a:prstGeom prst="triangle">
                <a:avLst>
                  <a:gd fmla="val 50000" name="adj"/>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52" name="Google Shape;1352;p26"/>
              <p:cNvGrpSpPr/>
              <p:nvPr/>
            </p:nvGrpSpPr>
            <p:grpSpPr>
              <a:xfrm>
                <a:off x="4515789" y="4196525"/>
                <a:ext cx="4096800" cy="136800"/>
                <a:chOff x="4535725" y="4196525"/>
                <a:chExt cx="4096800" cy="136800"/>
              </a:xfrm>
            </p:grpSpPr>
            <p:cxnSp>
              <p:nvCxnSpPr>
                <p:cNvPr id="1353" name="Google Shape;1353;p26"/>
                <p:cNvCxnSpPr/>
                <p:nvPr/>
              </p:nvCxnSpPr>
              <p:spPr>
                <a:xfrm>
                  <a:off x="4535725" y="4267000"/>
                  <a:ext cx="4096800" cy="0"/>
                </a:xfrm>
                <a:prstGeom prst="straightConnector1">
                  <a:avLst/>
                </a:prstGeom>
                <a:noFill/>
                <a:ln cap="flat" cmpd="sng" w="19050">
                  <a:solidFill>
                    <a:schemeClr val="dk1"/>
                  </a:solidFill>
                  <a:prstDash val="solid"/>
                  <a:round/>
                  <a:headEnd len="sm" w="sm" type="none"/>
                  <a:tailEnd len="sm" w="sm" type="none"/>
                </a:ln>
              </p:spPr>
            </p:cxnSp>
            <p:sp>
              <p:nvSpPr>
                <p:cNvPr id="1354" name="Google Shape;1354;p26"/>
                <p:cNvSpPr/>
                <p:nvPr/>
              </p:nvSpPr>
              <p:spPr>
                <a:xfrm>
                  <a:off x="7386600" y="4196525"/>
                  <a:ext cx="136800" cy="1368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1355" name="Google Shape;1355;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7_1">
    <p:spTree>
      <p:nvGrpSpPr>
        <p:cNvPr id="127" name="Shape 127"/>
        <p:cNvGrpSpPr/>
        <p:nvPr/>
      </p:nvGrpSpPr>
      <p:grpSpPr>
        <a:xfrm>
          <a:off x="0" y="0"/>
          <a:ext cx="0" cy="0"/>
          <a:chOff x="0" y="0"/>
          <a:chExt cx="0" cy="0"/>
        </a:xfrm>
      </p:grpSpPr>
      <p:grpSp>
        <p:nvGrpSpPr>
          <p:cNvPr id="128" name="Google Shape;128;p4"/>
          <p:cNvGrpSpPr/>
          <p:nvPr/>
        </p:nvGrpSpPr>
        <p:grpSpPr>
          <a:xfrm>
            <a:off x="76247" y="76200"/>
            <a:ext cx="8991507" cy="4991092"/>
            <a:chOff x="76247" y="76200"/>
            <a:chExt cx="8991507" cy="4991092"/>
          </a:xfrm>
        </p:grpSpPr>
        <p:sp>
          <p:nvSpPr>
            <p:cNvPr id="129" name="Google Shape;129;p4"/>
            <p:cNvSpPr/>
            <p:nvPr/>
          </p:nvSpPr>
          <p:spPr>
            <a:xfrm>
              <a:off x="76272" y="76209"/>
              <a:ext cx="8991482" cy="4991083"/>
            </a:xfrm>
            <a:custGeom>
              <a:rect b="b" l="l" r="r" t="t"/>
              <a:pathLst>
                <a:path extrusionOk="0" h="49424" w="99972">
                  <a:moveTo>
                    <a:pt x="0" y="1"/>
                  </a:moveTo>
                  <a:lnTo>
                    <a:pt x="0" y="49424"/>
                  </a:lnTo>
                  <a:lnTo>
                    <a:pt x="99972" y="49424"/>
                  </a:lnTo>
                  <a:lnTo>
                    <a:pt x="99972" y="1"/>
                  </a:ln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0" name="Google Shape;130;p4"/>
            <p:cNvGrpSpPr/>
            <p:nvPr/>
          </p:nvGrpSpPr>
          <p:grpSpPr>
            <a:xfrm>
              <a:off x="76247" y="76200"/>
              <a:ext cx="8991482" cy="270554"/>
              <a:chOff x="495040" y="1057247"/>
              <a:chExt cx="8991482" cy="270554"/>
            </a:xfrm>
          </p:grpSpPr>
          <p:sp>
            <p:nvSpPr>
              <p:cNvPr id="131" name="Google Shape;131;p4"/>
              <p:cNvSpPr/>
              <p:nvPr/>
            </p:nvSpPr>
            <p:spPr>
              <a:xfrm flipH="1">
                <a:off x="495040" y="1057247"/>
                <a:ext cx="8991482" cy="270554"/>
              </a:xfrm>
              <a:custGeom>
                <a:rect b="b" l="l" r="r" t="t"/>
                <a:pathLst>
                  <a:path extrusionOk="0" h="9029" w="99972">
                    <a:moveTo>
                      <a:pt x="0" y="1"/>
                    </a:moveTo>
                    <a:lnTo>
                      <a:pt x="0" y="9028"/>
                    </a:lnTo>
                    <a:lnTo>
                      <a:pt x="99972" y="9028"/>
                    </a:lnTo>
                    <a:lnTo>
                      <a:pt x="99972" y="1"/>
                    </a:lnTo>
                    <a:close/>
                  </a:path>
                </a:pathLst>
              </a:custGeom>
              <a:solidFill>
                <a:schemeClr val="lt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2" name="Google Shape;132;p4"/>
              <p:cNvGrpSpPr/>
              <p:nvPr/>
            </p:nvGrpSpPr>
            <p:grpSpPr>
              <a:xfrm flipH="1">
                <a:off x="559172" y="1122848"/>
                <a:ext cx="560767" cy="139276"/>
                <a:chOff x="4771000" y="1122848"/>
                <a:chExt cx="560767" cy="139276"/>
              </a:xfrm>
            </p:grpSpPr>
            <p:grpSp>
              <p:nvGrpSpPr>
                <p:cNvPr id="133" name="Google Shape;133;p4"/>
                <p:cNvGrpSpPr/>
                <p:nvPr/>
              </p:nvGrpSpPr>
              <p:grpSpPr>
                <a:xfrm>
                  <a:off x="5192567" y="1122848"/>
                  <a:ext cx="139200" cy="139200"/>
                  <a:chOff x="5192567" y="1122848"/>
                  <a:chExt cx="139200" cy="139200"/>
                </a:xfrm>
              </p:grpSpPr>
              <p:sp>
                <p:nvSpPr>
                  <p:cNvPr id="134" name="Google Shape;134;p4"/>
                  <p:cNvSpPr/>
                  <p:nvPr/>
                </p:nvSpPr>
                <p:spPr>
                  <a:xfrm>
                    <a:off x="5192567" y="1122848"/>
                    <a:ext cx="139200" cy="1392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4"/>
                  <p:cNvSpPr/>
                  <p:nvPr/>
                </p:nvSpPr>
                <p:spPr>
                  <a:xfrm rot="5400000">
                    <a:off x="5234842" y="1164441"/>
                    <a:ext cx="54682" cy="54682"/>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4"/>
                  <p:cNvSpPr/>
                  <p:nvPr/>
                </p:nvSpPr>
                <p:spPr>
                  <a:xfrm rot="5400000">
                    <a:off x="5234842" y="1164441"/>
                    <a:ext cx="54682" cy="54682"/>
                  </a:xfrm>
                  <a:custGeom>
                    <a:rect b="b" l="l" r="r" t="t"/>
                    <a:pathLst>
                      <a:path extrusionOk="0" fill="none" h="1825" w="1825">
                        <a:moveTo>
                          <a:pt x="1" y="0"/>
                        </a:moveTo>
                        <a:lnTo>
                          <a:pt x="1824"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 name="Google Shape;137;p4"/>
                <p:cNvGrpSpPr/>
                <p:nvPr/>
              </p:nvGrpSpPr>
              <p:grpSpPr>
                <a:xfrm>
                  <a:off x="4771000" y="1122849"/>
                  <a:ext cx="139200" cy="139200"/>
                  <a:chOff x="5192500" y="1122925"/>
                  <a:chExt cx="139200" cy="139200"/>
                </a:xfrm>
              </p:grpSpPr>
              <p:sp>
                <p:nvSpPr>
                  <p:cNvPr id="138" name="Google Shape;138;p4"/>
                  <p:cNvSpPr/>
                  <p:nvPr/>
                </p:nvSpPr>
                <p:spPr>
                  <a:xfrm>
                    <a:off x="5192500" y="1122925"/>
                    <a:ext cx="139200" cy="1392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4"/>
                  <p:cNvSpPr/>
                  <p:nvPr/>
                </p:nvSpPr>
                <p:spPr>
                  <a:xfrm rot="2700000">
                    <a:off x="5234299" y="1164701"/>
                    <a:ext cx="54684" cy="54684"/>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 name="Google Shape;140;p4"/>
                <p:cNvGrpSpPr/>
                <p:nvPr/>
              </p:nvGrpSpPr>
              <p:grpSpPr>
                <a:xfrm>
                  <a:off x="4981783" y="1122924"/>
                  <a:ext cx="139200" cy="139200"/>
                  <a:chOff x="4981783" y="1122924"/>
                  <a:chExt cx="139200" cy="139200"/>
                </a:xfrm>
              </p:grpSpPr>
              <p:sp>
                <p:nvSpPr>
                  <p:cNvPr id="141" name="Google Shape;141;p4"/>
                  <p:cNvSpPr/>
                  <p:nvPr/>
                </p:nvSpPr>
                <p:spPr>
                  <a:xfrm>
                    <a:off x="4981783" y="1122924"/>
                    <a:ext cx="139200" cy="1392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4"/>
                  <p:cNvSpPr/>
                  <p:nvPr/>
                </p:nvSpPr>
                <p:spPr>
                  <a:xfrm>
                    <a:off x="5026333" y="1167474"/>
                    <a:ext cx="50100" cy="50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
        <p:nvSpPr>
          <p:cNvPr id="143" name="Google Shape;143;p4"/>
          <p:cNvSpPr txBox="1"/>
          <p:nvPr>
            <p:ph type="title"/>
          </p:nvPr>
        </p:nvSpPr>
        <p:spPr>
          <a:xfrm>
            <a:off x="722376" y="1621875"/>
            <a:ext cx="6942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144" name="Google Shape;144;p4"/>
          <p:cNvSpPr txBox="1"/>
          <p:nvPr>
            <p:ph idx="1" type="subTitle"/>
          </p:nvPr>
        </p:nvSpPr>
        <p:spPr>
          <a:xfrm>
            <a:off x="1663700" y="1738719"/>
            <a:ext cx="2664000" cy="37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b="1" sz="2200">
                <a:latin typeface="Space Grotesk"/>
                <a:ea typeface="Space Grotesk"/>
                <a:cs typeface="Space Grotesk"/>
                <a:sym typeface="Space Grotesk"/>
              </a:defRPr>
            </a:lvl1pPr>
            <a:lvl2pPr lvl="1" algn="l">
              <a:lnSpc>
                <a:spcPct val="100000"/>
              </a:lnSpc>
              <a:spcBef>
                <a:spcPts val="0"/>
              </a:spcBef>
              <a:spcAft>
                <a:spcPts val="0"/>
              </a:spcAft>
              <a:buSzPts val="1600"/>
              <a:buNone/>
              <a:defRPr b="1" sz="2200">
                <a:latin typeface="Space Grotesk"/>
                <a:ea typeface="Space Grotesk"/>
                <a:cs typeface="Space Grotesk"/>
                <a:sym typeface="Space Grotesk"/>
              </a:defRPr>
            </a:lvl2pPr>
            <a:lvl3pPr lvl="2" algn="l">
              <a:lnSpc>
                <a:spcPct val="100000"/>
              </a:lnSpc>
              <a:spcBef>
                <a:spcPts val="0"/>
              </a:spcBef>
              <a:spcAft>
                <a:spcPts val="0"/>
              </a:spcAft>
              <a:buSzPts val="1600"/>
              <a:buNone/>
              <a:defRPr b="1" sz="2200">
                <a:latin typeface="Space Grotesk"/>
                <a:ea typeface="Space Grotesk"/>
                <a:cs typeface="Space Grotesk"/>
                <a:sym typeface="Space Grotesk"/>
              </a:defRPr>
            </a:lvl3pPr>
            <a:lvl4pPr lvl="3" algn="l">
              <a:lnSpc>
                <a:spcPct val="100000"/>
              </a:lnSpc>
              <a:spcBef>
                <a:spcPts val="0"/>
              </a:spcBef>
              <a:spcAft>
                <a:spcPts val="0"/>
              </a:spcAft>
              <a:buSzPts val="1600"/>
              <a:buNone/>
              <a:defRPr b="1" sz="2200">
                <a:latin typeface="Space Grotesk"/>
                <a:ea typeface="Space Grotesk"/>
                <a:cs typeface="Space Grotesk"/>
                <a:sym typeface="Space Grotesk"/>
              </a:defRPr>
            </a:lvl4pPr>
            <a:lvl5pPr lvl="4" algn="l">
              <a:lnSpc>
                <a:spcPct val="100000"/>
              </a:lnSpc>
              <a:spcBef>
                <a:spcPts val="0"/>
              </a:spcBef>
              <a:spcAft>
                <a:spcPts val="0"/>
              </a:spcAft>
              <a:buSzPts val="1600"/>
              <a:buNone/>
              <a:defRPr b="1" sz="2200">
                <a:latin typeface="Space Grotesk"/>
                <a:ea typeface="Space Grotesk"/>
                <a:cs typeface="Space Grotesk"/>
                <a:sym typeface="Space Grotesk"/>
              </a:defRPr>
            </a:lvl5pPr>
            <a:lvl6pPr lvl="5" algn="l">
              <a:lnSpc>
                <a:spcPct val="100000"/>
              </a:lnSpc>
              <a:spcBef>
                <a:spcPts val="0"/>
              </a:spcBef>
              <a:spcAft>
                <a:spcPts val="0"/>
              </a:spcAft>
              <a:buSzPts val="1600"/>
              <a:buNone/>
              <a:defRPr b="1" sz="2200">
                <a:latin typeface="Space Grotesk"/>
                <a:ea typeface="Space Grotesk"/>
                <a:cs typeface="Space Grotesk"/>
                <a:sym typeface="Space Grotesk"/>
              </a:defRPr>
            </a:lvl6pPr>
            <a:lvl7pPr lvl="6" algn="l">
              <a:lnSpc>
                <a:spcPct val="100000"/>
              </a:lnSpc>
              <a:spcBef>
                <a:spcPts val="0"/>
              </a:spcBef>
              <a:spcAft>
                <a:spcPts val="0"/>
              </a:spcAft>
              <a:buSzPts val="1600"/>
              <a:buNone/>
              <a:defRPr b="1" sz="2200">
                <a:latin typeface="Space Grotesk"/>
                <a:ea typeface="Space Grotesk"/>
                <a:cs typeface="Space Grotesk"/>
                <a:sym typeface="Space Grotesk"/>
              </a:defRPr>
            </a:lvl7pPr>
            <a:lvl8pPr lvl="7" algn="l">
              <a:lnSpc>
                <a:spcPct val="100000"/>
              </a:lnSpc>
              <a:spcBef>
                <a:spcPts val="0"/>
              </a:spcBef>
              <a:spcAft>
                <a:spcPts val="0"/>
              </a:spcAft>
              <a:buSzPts val="1600"/>
              <a:buNone/>
              <a:defRPr b="1" sz="2200">
                <a:latin typeface="Space Grotesk"/>
                <a:ea typeface="Space Grotesk"/>
                <a:cs typeface="Space Grotesk"/>
                <a:sym typeface="Space Grotesk"/>
              </a:defRPr>
            </a:lvl8pPr>
            <a:lvl9pPr lvl="8" algn="l">
              <a:lnSpc>
                <a:spcPct val="100000"/>
              </a:lnSpc>
              <a:spcBef>
                <a:spcPts val="0"/>
              </a:spcBef>
              <a:spcAft>
                <a:spcPts val="0"/>
              </a:spcAft>
              <a:buSzPts val="1600"/>
              <a:buNone/>
              <a:defRPr b="1" sz="2200">
                <a:latin typeface="Space Grotesk"/>
                <a:ea typeface="Space Grotesk"/>
                <a:cs typeface="Space Grotesk"/>
                <a:sym typeface="Space Grotesk"/>
              </a:defRPr>
            </a:lvl9pPr>
          </a:lstStyle>
          <a:p/>
        </p:txBody>
      </p:sp>
      <p:sp>
        <p:nvSpPr>
          <p:cNvPr id="145" name="Google Shape;145;p4"/>
          <p:cNvSpPr txBox="1"/>
          <p:nvPr>
            <p:ph idx="2" type="subTitle"/>
          </p:nvPr>
        </p:nvSpPr>
        <p:spPr>
          <a:xfrm>
            <a:off x="1663700" y="2138966"/>
            <a:ext cx="2664000" cy="592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46" name="Google Shape;146;p4"/>
          <p:cNvSpPr txBox="1"/>
          <p:nvPr>
            <p:ph idx="3" type="title"/>
          </p:nvPr>
        </p:nvSpPr>
        <p:spPr>
          <a:xfrm>
            <a:off x="4642472" y="1621875"/>
            <a:ext cx="6942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147" name="Google Shape;147;p4"/>
          <p:cNvSpPr txBox="1"/>
          <p:nvPr>
            <p:ph idx="4" type="subTitle"/>
          </p:nvPr>
        </p:nvSpPr>
        <p:spPr>
          <a:xfrm>
            <a:off x="5583793" y="1738725"/>
            <a:ext cx="2664000" cy="37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b="1" sz="2200">
                <a:latin typeface="Space Grotesk"/>
                <a:ea typeface="Space Grotesk"/>
                <a:cs typeface="Space Grotesk"/>
                <a:sym typeface="Space Grotesk"/>
              </a:defRPr>
            </a:lvl1pPr>
            <a:lvl2pPr lvl="1" algn="l">
              <a:lnSpc>
                <a:spcPct val="100000"/>
              </a:lnSpc>
              <a:spcBef>
                <a:spcPts val="0"/>
              </a:spcBef>
              <a:spcAft>
                <a:spcPts val="0"/>
              </a:spcAft>
              <a:buSzPts val="1600"/>
              <a:buNone/>
              <a:defRPr b="1" sz="2200">
                <a:latin typeface="Space Grotesk"/>
                <a:ea typeface="Space Grotesk"/>
                <a:cs typeface="Space Grotesk"/>
                <a:sym typeface="Space Grotesk"/>
              </a:defRPr>
            </a:lvl2pPr>
            <a:lvl3pPr lvl="2" algn="l">
              <a:lnSpc>
                <a:spcPct val="100000"/>
              </a:lnSpc>
              <a:spcBef>
                <a:spcPts val="0"/>
              </a:spcBef>
              <a:spcAft>
                <a:spcPts val="0"/>
              </a:spcAft>
              <a:buSzPts val="1600"/>
              <a:buNone/>
              <a:defRPr b="1" sz="2200">
                <a:latin typeface="Space Grotesk"/>
                <a:ea typeface="Space Grotesk"/>
                <a:cs typeface="Space Grotesk"/>
                <a:sym typeface="Space Grotesk"/>
              </a:defRPr>
            </a:lvl3pPr>
            <a:lvl4pPr lvl="3" algn="l">
              <a:lnSpc>
                <a:spcPct val="100000"/>
              </a:lnSpc>
              <a:spcBef>
                <a:spcPts val="0"/>
              </a:spcBef>
              <a:spcAft>
                <a:spcPts val="0"/>
              </a:spcAft>
              <a:buSzPts val="1600"/>
              <a:buNone/>
              <a:defRPr b="1" sz="2200">
                <a:latin typeface="Space Grotesk"/>
                <a:ea typeface="Space Grotesk"/>
                <a:cs typeface="Space Grotesk"/>
                <a:sym typeface="Space Grotesk"/>
              </a:defRPr>
            </a:lvl4pPr>
            <a:lvl5pPr lvl="4" algn="l">
              <a:lnSpc>
                <a:spcPct val="100000"/>
              </a:lnSpc>
              <a:spcBef>
                <a:spcPts val="0"/>
              </a:spcBef>
              <a:spcAft>
                <a:spcPts val="0"/>
              </a:spcAft>
              <a:buSzPts val="1600"/>
              <a:buNone/>
              <a:defRPr b="1" sz="2200">
                <a:latin typeface="Space Grotesk"/>
                <a:ea typeface="Space Grotesk"/>
                <a:cs typeface="Space Grotesk"/>
                <a:sym typeface="Space Grotesk"/>
              </a:defRPr>
            </a:lvl5pPr>
            <a:lvl6pPr lvl="5" algn="l">
              <a:lnSpc>
                <a:spcPct val="100000"/>
              </a:lnSpc>
              <a:spcBef>
                <a:spcPts val="0"/>
              </a:spcBef>
              <a:spcAft>
                <a:spcPts val="0"/>
              </a:spcAft>
              <a:buSzPts val="1600"/>
              <a:buNone/>
              <a:defRPr b="1" sz="2200">
                <a:latin typeface="Space Grotesk"/>
                <a:ea typeface="Space Grotesk"/>
                <a:cs typeface="Space Grotesk"/>
                <a:sym typeface="Space Grotesk"/>
              </a:defRPr>
            </a:lvl6pPr>
            <a:lvl7pPr lvl="6" algn="l">
              <a:lnSpc>
                <a:spcPct val="100000"/>
              </a:lnSpc>
              <a:spcBef>
                <a:spcPts val="0"/>
              </a:spcBef>
              <a:spcAft>
                <a:spcPts val="0"/>
              </a:spcAft>
              <a:buSzPts val="1600"/>
              <a:buNone/>
              <a:defRPr b="1" sz="2200">
                <a:latin typeface="Space Grotesk"/>
                <a:ea typeface="Space Grotesk"/>
                <a:cs typeface="Space Grotesk"/>
                <a:sym typeface="Space Grotesk"/>
              </a:defRPr>
            </a:lvl7pPr>
            <a:lvl8pPr lvl="7" algn="l">
              <a:lnSpc>
                <a:spcPct val="100000"/>
              </a:lnSpc>
              <a:spcBef>
                <a:spcPts val="0"/>
              </a:spcBef>
              <a:spcAft>
                <a:spcPts val="0"/>
              </a:spcAft>
              <a:buSzPts val="1600"/>
              <a:buNone/>
              <a:defRPr b="1" sz="2200">
                <a:latin typeface="Space Grotesk"/>
                <a:ea typeface="Space Grotesk"/>
                <a:cs typeface="Space Grotesk"/>
                <a:sym typeface="Space Grotesk"/>
              </a:defRPr>
            </a:lvl8pPr>
            <a:lvl9pPr lvl="8" algn="l">
              <a:lnSpc>
                <a:spcPct val="100000"/>
              </a:lnSpc>
              <a:spcBef>
                <a:spcPts val="0"/>
              </a:spcBef>
              <a:spcAft>
                <a:spcPts val="0"/>
              </a:spcAft>
              <a:buSzPts val="1600"/>
              <a:buNone/>
              <a:defRPr b="1" sz="2200">
                <a:latin typeface="Space Grotesk"/>
                <a:ea typeface="Space Grotesk"/>
                <a:cs typeface="Space Grotesk"/>
                <a:sym typeface="Space Grotesk"/>
              </a:defRPr>
            </a:lvl9pPr>
          </a:lstStyle>
          <a:p/>
        </p:txBody>
      </p:sp>
      <p:sp>
        <p:nvSpPr>
          <p:cNvPr id="148" name="Google Shape;148;p4"/>
          <p:cNvSpPr txBox="1"/>
          <p:nvPr>
            <p:ph idx="5" type="subTitle"/>
          </p:nvPr>
        </p:nvSpPr>
        <p:spPr>
          <a:xfrm>
            <a:off x="5583793" y="2138971"/>
            <a:ext cx="2664000" cy="592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49" name="Google Shape;149;p4"/>
          <p:cNvSpPr txBox="1"/>
          <p:nvPr>
            <p:ph idx="6" type="title"/>
          </p:nvPr>
        </p:nvSpPr>
        <p:spPr>
          <a:xfrm>
            <a:off x="722376" y="3248250"/>
            <a:ext cx="6942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150" name="Google Shape;150;p4"/>
          <p:cNvSpPr txBox="1"/>
          <p:nvPr>
            <p:ph idx="7" type="subTitle"/>
          </p:nvPr>
        </p:nvSpPr>
        <p:spPr>
          <a:xfrm>
            <a:off x="1663700" y="3364353"/>
            <a:ext cx="2664000" cy="37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b="1" sz="2200">
                <a:latin typeface="Space Grotesk"/>
                <a:ea typeface="Space Grotesk"/>
                <a:cs typeface="Space Grotesk"/>
                <a:sym typeface="Space Grotesk"/>
              </a:defRPr>
            </a:lvl1pPr>
            <a:lvl2pPr lvl="1" algn="l">
              <a:lnSpc>
                <a:spcPct val="100000"/>
              </a:lnSpc>
              <a:spcBef>
                <a:spcPts val="0"/>
              </a:spcBef>
              <a:spcAft>
                <a:spcPts val="0"/>
              </a:spcAft>
              <a:buSzPts val="1600"/>
              <a:buNone/>
              <a:defRPr b="1" sz="2200">
                <a:latin typeface="Space Grotesk"/>
                <a:ea typeface="Space Grotesk"/>
                <a:cs typeface="Space Grotesk"/>
                <a:sym typeface="Space Grotesk"/>
              </a:defRPr>
            </a:lvl2pPr>
            <a:lvl3pPr lvl="2" algn="l">
              <a:lnSpc>
                <a:spcPct val="100000"/>
              </a:lnSpc>
              <a:spcBef>
                <a:spcPts val="0"/>
              </a:spcBef>
              <a:spcAft>
                <a:spcPts val="0"/>
              </a:spcAft>
              <a:buSzPts val="1600"/>
              <a:buNone/>
              <a:defRPr b="1" sz="2200">
                <a:latin typeface="Space Grotesk"/>
                <a:ea typeface="Space Grotesk"/>
                <a:cs typeface="Space Grotesk"/>
                <a:sym typeface="Space Grotesk"/>
              </a:defRPr>
            </a:lvl3pPr>
            <a:lvl4pPr lvl="3" algn="l">
              <a:lnSpc>
                <a:spcPct val="100000"/>
              </a:lnSpc>
              <a:spcBef>
                <a:spcPts val="0"/>
              </a:spcBef>
              <a:spcAft>
                <a:spcPts val="0"/>
              </a:spcAft>
              <a:buSzPts val="1600"/>
              <a:buNone/>
              <a:defRPr b="1" sz="2200">
                <a:latin typeface="Space Grotesk"/>
                <a:ea typeface="Space Grotesk"/>
                <a:cs typeface="Space Grotesk"/>
                <a:sym typeface="Space Grotesk"/>
              </a:defRPr>
            </a:lvl4pPr>
            <a:lvl5pPr lvl="4" algn="l">
              <a:lnSpc>
                <a:spcPct val="100000"/>
              </a:lnSpc>
              <a:spcBef>
                <a:spcPts val="0"/>
              </a:spcBef>
              <a:spcAft>
                <a:spcPts val="0"/>
              </a:spcAft>
              <a:buSzPts val="1600"/>
              <a:buNone/>
              <a:defRPr b="1" sz="2200">
                <a:latin typeface="Space Grotesk"/>
                <a:ea typeface="Space Grotesk"/>
                <a:cs typeface="Space Grotesk"/>
                <a:sym typeface="Space Grotesk"/>
              </a:defRPr>
            </a:lvl5pPr>
            <a:lvl6pPr lvl="5" algn="l">
              <a:lnSpc>
                <a:spcPct val="100000"/>
              </a:lnSpc>
              <a:spcBef>
                <a:spcPts val="0"/>
              </a:spcBef>
              <a:spcAft>
                <a:spcPts val="0"/>
              </a:spcAft>
              <a:buSzPts val="1600"/>
              <a:buNone/>
              <a:defRPr b="1" sz="2200">
                <a:latin typeface="Space Grotesk"/>
                <a:ea typeface="Space Grotesk"/>
                <a:cs typeface="Space Grotesk"/>
                <a:sym typeface="Space Grotesk"/>
              </a:defRPr>
            </a:lvl6pPr>
            <a:lvl7pPr lvl="6" algn="l">
              <a:lnSpc>
                <a:spcPct val="100000"/>
              </a:lnSpc>
              <a:spcBef>
                <a:spcPts val="0"/>
              </a:spcBef>
              <a:spcAft>
                <a:spcPts val="0"/>
              </a:spcAft>
              <a:buSzPts val="1600"/>
              <a:buNone/>
              <a:defRPr b="1" sz="2200">
                <a:latin typeface="Space Grotesk"/>
                <a:ea typeface="Space Grotesk"/>
                <a:cs typeface="Space Grotesk"/>
                <a:sym typeface="Space Grotesk"/>
              </a:defRPr>
            </a:lvl7pPr>
            <a:lvl8pPr lvl="7" algn="l">
              <a:lnSpc>
                <a:spcPct val="100000"/>
              </a:lnSpc>
              <a:spcBef>
                <a:spcPts val="0"/>
              </a:spcBef>
              <a:spcAft>
                <a:spcPts val="0"/>
              </a:spcAft>
              <a:buSzPts val="1600"/>
              <a:buNone/>
              <a:defRPr b="1" sz="2200">
                <a:latin typeface="Space Grotesk"/>
                <a:ea typeface="Space Grotesk"/>
                <a:cs typeface="Space Grotesk"/>
                <a:sym typeface="Space Grotesk"/>
              </a:defRPr>
            </a:lvl8pPr>
            <a:lvl9pPr lvl="8" algn="l">
              <a:lnSpc>
                <a:spcPct val="100000"/>
              </a:lnSpc>
              <a:spcBef>
                <a:spcPts val="0"/>
              </a:spcBef>
              <a:spcAft>
                <a:spcPts val="0"/>
              </a:spcAft>
              <a:buSzPts val="1600"/>
              <a:buNone/>
              <a:defRPr b="1" sz="2200">
                <a:latin typeface="Space Grotesk"/>
                <a:ea typeface="Space Grotesk"/>
                <a:cs typeface="Space Grotesk"/>
                <a:sym typeface="Space Grotesk"/>
              </a:defRPr>
            </a:lvl9pPr>
          </a:lstStyle>
          <a:p/>
        </p:txBody>
      </p:sp>
      <p:sp>
        <p:nvSpPr>
          <p:cNvPr id="151" name="Google Shape;151;p4"/>
          <p:cNvSpPr txBox="1"/>
          <p:nvPr>
            <p:ph idx="8" type="subTitle"/>
          </p:nvPr>
        </p:nvSpPr>
        <p:spPr>
          <a:xfrm>
            <a:off x="1663700" y="3764600"/>
            <a:ext cx="2664000" cy="592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52" name="Google Shape;152;p4"/>
          <p:cNvSpPr txBox="1"/>
          <p:nvPr>
            <p:ph idx="9" type="title"/>
          </p:nvPr>
        </p:nvSpPr>
        <p:spPr>
          <a:xfrm>
            <a:off x="617550" y="556400"/>
            <a:ext cx="6252900" cy="592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3200"/>
              <a:buFont typeface="Fredoka One"/>
              <a:buNone/>
              <a:defRPr sz="3200"/>
            </a:lvl1pPr>
            <a:lvl2pPr lvl="1"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153" name="Google Shape;153;p4"/>
          <p:cNvSpPr txBox="1"/>
          <p:nvPr>
            <p:ph idx="13" type="title"/>
          </p:nvPr>
        </p:nvSpPr>
        <p:spPr>
          <a:xfrm>
            <a:off x="4642472" y="3248250"/>
            <a:ext cx="6942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154" name="Google Shape;154;p4"/>
          <p:cNvSpPr txBox="1"/>
          <p:nvPr>
            <p:ph idx="14" type="subTitle"/>
          </p:nvPr>
        </p:nvSpPr>
        <p:spPr>
          <a:xfrm>
            <a:off x="5583793" y="3364356"/>
            <a:ext cx="2664000" cy="37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b="1" sz="2200">
                <a:latin typeface="Space Grotesk"/>
                <a:ea typeface="Space Grotesk"/>
                <a:cs typeface="Space Grotesk"/>
                <a:sym typeface="Space Grotesk"/>
              </a:defRPr>
            </a:lvl1pPr>
            <a:lvl2pPr lvl="1" algn="l">
              <a:lnSpc>
                <a:spcPct val="100000"/>
              </a:lnSpc>
              <a:spcBef>
                <a:spcPts val="0"/>
              </a:spcBef>
              <a:spcAft>
                <a:spcPts val="0"/>
              </a:spcAft>
              <a:buSzPts val="1600"/>
              <a:buNone/>
              <a:defRPr b="1" sz="2200">
                <a:latin typeface="Space Grotesk"/>
                <a:ea typeface="Space Grotesk"/>
                <a:cs typeface="Space Grotesk"/>
                <a:sym typeface="Space Grotesk"/>
              </a:defRPr>
            </a:lvl2pPr>
            <a:lvl3pPr lvl="2" algn="l">
              <a:lnSpc>
                <a:spcPct val="100000"/>
              </a:lnSpc>
              <a:spcBef>
                <a:spcPts val="0"/>
              </a:spcBef>
              <a:spcAft>
                <a:spcPts val="0"/>
              </a:spcAft>
              <a:buSzPts val="1600"/>
              <a:buNone/>
              <a:defRPr b="1" sz="2200">
                <a:latin typeface="Space Grotesk"/>
                <a:ea typeface="Space Grotesk"/>
                <a:cs typeface="Space Grotesk"/>
                <a:sym typeface="Space Grotesk"/>
              </a:defRPr>
            </a:lvl3pPr>
            <a:lvl4pPr lvl="3" algn="l">
              <a:lnSpc>
                <a:spcPct val="100000"/>
              </a:lnSpc>
              <a:spcBef>
                <a:spcPts val="0"/>
              </a:spcBef>
              <a:spcAft>
                <a:spcPts val="0"/>
              </a:spcAft>
              <a:buSzPts val="1600"/>
              <a:buNone/>
              <a:defRPr b="1" sz="2200">
                <a:latin typeface="Space Grotesk"/>
                <a:ea typeface="Space Grotesk"/>
                <a:cs typeface="Space Grotesk"/>
                <a:sym typeface="Space Grotesk"/>
              </a:defRPr>
            </a:lvl4pPr>
            <a:lvl5pPr lvl="4" algn="l">
              <a:lnSpc>
                <a:spcPct val="100000"/>
              </a:lnSpc>
              <a:spcBef>
                <a:spcPts val="0"/>
              </a:spcBef>
              <a:spcAft>
                <a:spcPts val="0"/>
              </a:spcAft>
              <a:buSzPts val="1600"/>
              <a:buNone/>
              <a:defRPr b="1" sz="2200">
                <a:latin typeface="Space Grotesk"/>
                <a:ea typeface="Space Grotesk"/>
                <a:cs typeface="Space Grotesk"/>
                <a:sym typeface="Space Grotesk"/>
              </a:defRPr>
            </a:lvl5pPr>
            <a:lvl6pPr lvl="5" algn="l">
              <a:lnSpc>
                <a:spcPct val="100000"/>
              </a:lnSpc>
              <a:spcBef>
                <a:spcPts val="0"/>
              </a:spcBef>
              <a:spcAft>
                <a:spcPts val="0"/>
              </a:spcAft>
              <a:buSzPts val="1600"/>
              <a:buNone/>
              <a:defRPr b="1" sz="2200">
                <a:latin typeface="Space Grotesk"/>
                <a:ea typeface="Space Grotesk"/>
                <a:cs typeface="Space Grotesk"/>
                <a:sym typeface="Space Grotesk"/>
              </a:defRPr>
            </a:lvl6pPr>
            <a:lvl7pPr lvl="6" algn="l">
              <a:lnSpc>
                <a:spcPct val="100000"/>
              </a:lnSpc>
              <a:spcBef>
                <a:spcPts val="0"/>
              </a:spcBef>
              <a:spcAft>
                <a:spcPts val="0"/>
              </a:spcAft>
              <a:buSzPts val="1600"/>
              <a:buNone/>
              <a:defRPr b="1" sz="2200">
                <a:latin typeface="Space Grotesk"/>
                <a:ea typeface="Space Grotesk"/>
                <a:cs typeface="Space Grotesk"/>
                <a:sym typeface="Space Grotesk"/>
              </a:defRPr>
            </a:lvl7pPr>
            <a:lvl8pPr lvl="7" algn="l">
              <a:lnSpc>
                <a:spcPct val="100000"/>
              </a:lnSpc>
              <a:spcBef>
                <a:spcPts val="0"/>
              </a:spcBef>
              <a:spcAft>
                <a:spcPts val="0"/>
              </a:spcAft>
              <a:buSzPts val="1600"/>
              <a:buNone/>
              <a:defRPr b="1" sz="2200">
                <a:latin typeface="Space Grotesk"/>
                <a:ea typeface="Space Grotesk"/>
                <a:cs typeface="Space Grotesk"/>
                <a:sym typeface="Space Grotesk"/>
              </a:defRPr>
            </a:lvl8pPr>
            <a:lvl9pPr lvl="8" algn="l">
              <a:lnSpc>
                <a:spcPct val="100000"/>
              </a:lnSpc>
              <a:spcBef>
                <a:spcPts val="0"/>
              </a:spcBef>
              <a:spcAft>
                <a:spcPts val="0"/>
              </a:spcAft>
              <a:buSzPts val="1600"/>
              <a:buNone/>
              <a:defRPr b="1" sz="2200">
                <a:latin typeface="Space Grotesk"/>
                <a:ea typeface="Space Grotesk"/>
                <a:cs typeface="Space Grotesk"/>
                <a:sym typeface="Space Grotesk"/>
              </a:defRPr>
            </a:lvl9pPr>
          </a:lstStyle>
          <a:p/>
        </p:txBody>
      </p:sp>
      <p:sp>
        <p:nvSpPr>
          <p:cNvPr id="155" name="Google Shape;155;p4"/>
          <p:cNvSpPr txBox="1"/>
          <p:nvPr>
            <p:ph idx="15" type="subTitle"/>
          </p:nvPr>
        </p:nvSpPr>
        <p:spPr>
          <a:xfrm>
            <a:off x="5583793" y="3764601"/>
            <a:ext cx="2664000" cy="592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grpSp>
        <p:nvGrpSpPr>
          <p:cNvPr id="156" name="Google Shape;156;p4"/>
          <p:cNvGrpSpPr/>
          <p:nvPr/>
        </p:nvGrpSpPr>
        <p:grpSpPr>
          <a:xfrm>
            <a:off x="7363883" y="508745"/>
            <a:ext cx="1564900" cy="531616"/>
            <a:chOff x="6856163" y="688475"/>
            <a:chExt cx="2083200" cy="525988"/>
          </a:xfrm>
        </p:grpSpPr>
        <p:cxnSp>
          <p:nvCxnSpPr>
            <p:cNvPr id="157" name="Google Shape;157;p4"/>
            <p:cNvCxnSpPr/>
            <p:nvPr/>
          </p:nvCxnSpPr>
          <p:spPr>
            <a:xfrm>
              <a:off x="6856163" y="688475"/>
              <a:ext cx="2083200" cy="0"/>
            </a:xfrm>
            <a:prstGeom prst="straightConnector1">
              <a:avLst/>
            </a:prstGeom>
            <a:noFill/>
            <a:ln cap="flat" cmpd="sng" w="19050">
              <a:solidFill>
                <a:schemeClr val="dk1"/>
              </a:solidFill>
              <a:prstDash val="dot"/>
              <a:round/>
              <a:headEnd len="sm" w="sm" type="none"/>
              <a:tailEnd len="sm" w="sm" type="none"/>
            </a:ln>
          </p:spPr>
        </p:cxnSp>
        <p:cxnSp>
          <p:nvCxnSpPr>
            <p:cNvPr id="158" name="Google Shape;158;p4"/>
            <p:cNvCxnSpPr/>
            <p:nvPr/>
          </p:nvCxnSpPr>
          <p:spPr>
            <a:xfrm>
              <a:off x="6856163" y="863804"/>
              <a:ext cx="2083200" cy="0"/>
            </a:xfrm>
            <a:prstGeom prst="straightConnector1">
              <a:avLst/>
            </a:prstGeom>
            <a:noFill/>
            <a:ln cap="flat" cmpd="sng" w="19050">
              <a:solidFill>
                <a:schemeClr val="dk1"/>
              </a:solidFill>
              <a:prstDash val="dot"/>
              <a:round/>
              <a:headEnd len="sm" w="sm" type="none"/>
              <a:tailEnd len="sm" w="sm" type="none"/>
            </a:ln>
          </p:spPr>
        </p:cxnSp>
        <p:cxnSp>
          <p:nvCxnSpPr>
            <p:cNvPr id="159" name="Google Shape;159;p4"/>
            <p:cNvCxnSpPr/>
            <p:nvPr/>
          </p:nvCxnSpPr>
          <p:spPr>
            <a:xfrm>
              <a:off x="6856163" y="1039133"/>
              <a:ext cx="2083200" cy="0"/>
            </a:xfrm>
            <a:prstGeom prst="straightConnector1">
              <a:avLst/>
            </a:prstGeom>
            <a:noFill/>
            <a:ln cap="flat" cmpd="sng" w="19050">
              <a:solidFill>
                <a:schemeClr val="dk1"/>
              </a:solidFill>
              <a:prstDash val="dot"/>
              <a:round/>
              <a:headEnd len="sm" w="sm" type="none"/>
              <a:tailEnd len="sm" w="sm" type="none"/>
            </a:ln>
          </p:spPr>
        </p:cxnSp>
        <p:cxnSp>
          <p:nvCxnSpPr>
            <p:cNvPr id="160" name="Google Shape;160;p4"/>
            <p:cNvCxnSpPr/>
            <p:nvPr/>
          </p:nvCxnSpPr>
          <p:spPr>
            <a:xfrm>
              <a:off x="6856163" y="1214463"/>
              <a:ext cx="2083200" cy="0"/>
            </a:xfrm>
            <a:prstGeom prst="straightConnector1">
              <a:avLst/>
            </a:prstGeom>
            <a:noFill/>
            <a:ln cap="flat" cmpd="sng" w="19050">
              <a:solidFill>
                <a:schemeClr val="dk1"/>
              </a:solidFill>
              <a:prstDash val="dot"/>
              <a:round/>
              <a:headEnd len="sm" w="sm" type="none"/>
              <a:tailEnd len="sm" w="sm" type="none"/>
            </a:ln>
          </p:spPr>
        </p:cxnSp>
      </p:grpSp>
      <p:sp>
        <p:nvSpPr>
          <p:cNvPr id="161" name="Google Shape;161;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_1_1">
    <p:spTree>
      <p:nvGrpSpPr>
        <p:cNvPr id="162" name="Shape 162"/>
        <p:cNvGrpSpPr/>
        <p:nvPr/>
      </p:nvGrpSpPr>
      <p:grpSpPr>
        <a:xfrm>
          <a:off x="0" y="0"/>
          <a:ext cx="0" cy="0"/>
          <a:chOff x="0" y="0"/>
          <a:chExt cx="0" cy="0"/>
        </a:xfrm>
      </p:grpSpPr>
      <p:sp>
        <p:nvSpPr>
          <p:cNvPr id="163" name="Google Shape;163;p5"/>
          <p:cNvSpPr txBox="1"/>
          <p:nvPr>
            <p:ph idx="1" type="subTitle"/>
          </p:nvPr>
        </p:nvSpPr>
        <p:spPr>
          <a:xfrm>
            <a:off x="1136675" y="2446873"/>
            <a:ext cx="4837800" cy="105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64" name="Google Shape;164;p5"/>
          <p:cNvSpPr txBox="1"/>
          <p:nvPr>
            <p:ph type="title"/>
          </p:nvPr>
        </p:nvSpPr>
        <p:spPr>
          <a:xfrm>
            <a:off x="1136675" y="1920697"/>
            <a:ext cx="4837800" cy="472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a:lvl1pPr>
            <a:lvl2pPr lvl="1" algn="ctr">
              <a:lnSpc>
                <a:spcPct val="100000"/>
              </a:lnSpc>
              <a:spcBef>
                <a:spcPts val="0"/>
              </a:spcBef>
              <a:spcAft>
                <a:spcPts val="0"/>
              </a:spcAft>
              <a:buSzPts val="3600"/>
              <a:buFont typeface="Palanquin Dark"/>
              <a:buNone/>
              <a:defRPr>
                <a:latin typeface="Palanquin Dark"/>
                <a:ea typeface="Palanquin Dark"/>
                <a:cs typeface="Palanquin Dark"/>
                <a:sym typeface="Palanquin Dark"/>
              </a:defRPr>
            </a:lvl2pPr>
            <a:lvl3pPr lvl="2" algn="ctr">
              <a:lnSpc>
                <a:spcPct val="100000"/>
              </a:lnSpc>
              <a:spcBef>
                <a:spcPts val="0"/>
              </a:spcBef>
              <a:spcAft>
                <a:spcPts val="0"/>
              </a:spcAft>
              <a:buSzPts val="3600"/>
              <a:buFont typeface="Palanquin Dark"/>
              <a:buNone/>
              <a:defRPr>
                <a:latin typeface="Palanquin Dark"/>
                <a:ea typeface="Palanquin Dark"/>
                <a:cs typeface="Palanquin Dark"/>
                <a:sym typeface="Palanquin Dark"/>
              </a:defRPr>
            </a:lvl3pPr>
            <a:lvl4pPr lvl="3" algn="ctr">
              <a:lnSpc>
                <a:spcPct val="100000"/>
              </a:lnSpc>
              <a:spcBef>
                <a:spcPts val="0"/>
              </a:spcBef>
              <a:spcAft>
                <a:spcPts val="0"/>
              </a:spcAft>
              <a:buSzPts val="3600"/>
              <a:buFont typeface="Palanquin Dark"/>
              <a:buNone/>
              <a:defRPr>
                <a:latin typeface="Palanquin Dark"/>
                <a:ea typeface="Palanquin Dark"/>
                <a:cs typeface="Palanquin Dark"/>
                <a:sym typeface="Palanquin Dark"/>
              </a:defRPr>
            </a:lvl4pPr>
            <a:lvl5pPr lvl="4" algn="ctr">
              <a:lnSpc>
                <a:spcPct val="100000"/>
              </a:lnSpc>
              <a:spcBef>
                <a:spcPts val="0"/>
              </a:spcBef>
              <a:spcAft>
                <a:spcPts val="0"/>
              </a:spcAft>
              <a:buSzPts val="3600"/>
              <a:buFont typeface="Palanquin Dark"/>
              <a:buNone/>
              <a:defRPr>
                <a:latin typeface="Palanquin Dark"/>
                <a:ea typeface="Palanquin Dark"/>
                <a:cs typeface="Palanquin Dark"/>
                <a:sym typeface="Palanquin Dark"/>
              </a:defRPr>
            </a:lvl5pPr>
            <a:lvl6pPr lvl="5" algn="ctr">
              <a:lnSpc>
                <a:spcPct val="100000"/>
              </a:lnSpc>
              <a:spcBef>
                <a:spcPts val="0"/>
              </a:spcBef>
              <a:spcAft>
                <a:spcPts val="0"/>
              </a:spcAft>
              <a:buSzPts val="3600"/>
              <a:buFont typeface="Palanquin Dark"/>
              <a:buNone/>
              <a:defRPr>
                <a:latin typeface="Palanquin Dark"/>
                <a:ea typeface="Palanquin Dark"/>
                <a:cs typeface="Palanquin Dark"/>
                <a:sym typeface="Palanquin Dark"/>
              </a:defRPr>
            </a:lvl6pPr>
            <a:lvl7pPr lvl="6" algn="ctr">
              <a:lnSpc>
                <a:spcPct val="100000"/>
              </a:lnSpc>
              <a:spcBef>
                <a:spcPts val="0"/>
              </a:spcBef>
              <a:spcAft>
                <a:spcPts val="0"/>
              </a:spcAft>
              <a:buSzPts val="3600"/>
              <a:buFont typeface="Palanquin Dark"/>
              <a:buNone/>
              <a:defRPr>
                <a:latin typeface="Palanquin Dark"/>
                <a:ea typeface="Palanquin Dark"/>
                <a:cs typeface="Palanquin Dark"/>
                <a:sym typeface="Palanquin Dark"/>
              </a:defRPr>
            </a:lvl7pPr>
            <a:lvl8pPr lvl="7" algn="ctr">
              <a:lnSpc>
                <a:spcPct val="100000"/>
              </a:lnSpc>
              <a:spcBef>
                <a:spcPts val="0"/>
              </a:spcBef>
              <a:spcAft>
                <a:spcPts val="0"/>
              </a:spcAft>
              <a:buSzPts val="3600"/>
              <a:buFont typeface="Palanquin Dark"/>
              <a:buNone/>
              <a:defRPr>
                <a:latin typeface="Palanquin Dark"/>
                <a:ea typeface="Palanquin Dark"/>
                <a:cs typeface="Palanquin Dark"/>
                <a:sym typeface="Palanquin Dark"/>
              </a:defRPr>
            </a:lvl8pPr>
            <a:lvl9pPr lvl="8" algn="ctr">
              <a:lnSpc>
                <a:spcPct val="100000"/>
              </a:lnSpc>
              <a:spcBef>
                <a:spcPts val="0"/>
              </a:spcBef>
              <a:spcAft>
                <a:spcPts val="0"/>
              </a:spcAft>
              <a:buSzPts val="3600"/>
              <a:buFont typeface="Palanquin Dark"/>
              <a:buNone/>
              <a:defRPr>
                <a:latin typeface="Palanquin Dark"/>
                <a:ea typeface="Palanquin Dark"/>
                <a:cs typeface="Palanquin Dark"/>
                <a:sym typeface="Palanquin Dark"/>
              </a:defRPr>
            </a:lvl9pPr>
          </a:lstStyle>
          <a:p/>
        </p:txBody>
      </p:sp>
      <p:grpSp>
        <p:nvGrpSpPr>
          <p:cNvPr id="165" name="Google Shape;165;p5"/>
          <p:cNvGrpSpPr/>
          <p:nvPr/>
        </p:nvGrpSpPr>
        <p:grpSpPr>
          <a:xfrm>
            <a:off x="814976" y="550715"/>
            <a:ext cx="4606213" cy="4151335"/>
            <a:chOff x="814976" y="550715"/>
            <a:chExt cx="4606213" cy="4151335"/>
          </a:xfrm>
        </p:grpSpPr>
        <p:grpSp>
          <p:nvGrpSpPr>
            <p:cNvPr id="166" name="Google Shape;166;p5"/>
            <p:cNvGrpSpPr/>
            <p:nvPr/>
          </p:nvGrpSpPr>
          <p:grpSpPr>
            <a:xfrm rot="5400000">
              <a:off x="1052946" y="3287133"/>
              <a:ext cx="840476" cy="1316416"/>
              <a:chOff x="6413750" y="827800"/>
              <a:chExt cx="573000" cy="897475"/>
            </a:xfrm>
          </p:grpSpPr>
          <p:sp>
            <p:nvSpPr>
              <p:cNvPr id="167" name="Google Shape;167;p5"/>
              <p:cNvSpPr/>
              <p:nvPr/>
            </p:nvSpPr>
            <p:spPr>
              <a:xfrm>
                <a:off x="6931250" y="855175"/>
                <a:ext cx="55500" cy="25"/>
              </a:xfrm>
              <a:custGeom>
                <a:rect b="b" l="l" r="r" t="t"/>
                <a:pathLst>
                  <a:path extrusionOk="0" fill="none" h="1" w="2220">
                    <a:moveTo>
                      <a:pt x="2219" y="0"/>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5"/>
              <p:cNvSpPr/>
              <p:nvPr/>
            </p:nvSpPr>
            <p:spPr>
              <a:xfrm>
                <a:off x="6959375" y="827800"/>
                <a:ext cx="0" cy="54750"/>
              </a:xfrm>
              <a:custGeom>
                <a:rect b="b" l="l" r="r" t="t"/>
                <a:pathLst>
                  <a:path extrusionOk="0" fill="none" h="2190" w="120000">
                    <a:moveTo>
                      <a:pt x="0" y="2189"/>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5"/>
              <p:cNvSpPr/>
              <p:nvPr/>
            </p:nvSpPr>
            <p:spPr>
              <a:xfrm>
                <a:off x="6931250" y="1023850"/>
                <a:ext cx="55500" cy="25"/>
              </a:xfrm>
              <a:custGeom>
                <a:rect b="b" l="l" r="r" t="t"/>
                <a:pathLst>
                  <a:path extrusionOk="0" fill="none" h="1" w="2220">
                    <a:moveTo>
                      <a:pt x="2219" y="1"/>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5"/>
              <p:cNvSpPr/>
              <p:nvPr/>
            </p:nvSpPr>
            <p:spPr>
              <a:xfrm>
                <a:off x="6959375" y="995750"/>
                <a:ext cx="0" cy="55500"/>
              </a:xfrm>
              <a:custGeom>
                <a:rect b="b" l="l" r="r" t="t"/>
                <a:pathLst>
                  <a:path extrusionOk="0" fill="none" h="2220" w="120000">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5"/>
              <p:cNvSpPr/>
              <p:nvPr/>
            </p:nvSpPr>
            <p:spPr>
              <a:xfrm>
                <a:off x="6931250" y="1191800"/>
                <a:ext cx="55500" cy="25"/>
              </a:xfrm>
              <a:custGeom>
                <a:rect b="b" l="l" r="r" t="t"/>
                <a:pathLst>
                  <a:path extrusionOk="0" fill="none" h="1" w="2220">
                    <a:moveTo>
                      <a:pt x="2219" y="0"/>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5"/>
              <p:cNvSpPr/>
              <p:nvPr/>
            </p:nvSpPr>
            <p:spPr>
              <a:xfrm>
                <a:off x="6959375" y="1164450"/>
                <a:ext cx="0" cy="55500"/>
              </a:xfrm>
              <a:custGeom>
                <a:rect b="b" l="l" r="r" t="t"/>
                <a:pathLst>
                  <a:path extrusionOk="0" fill="none" h="2220" w="120000">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5"/>
              <p:cNvSpPr/>
              <p:nvPr/>
            </p:nvSpPr>
            <p:spPr>
              <a:xfrm>
                <a:off x="6931250" y="1360500"/>
                <a:ext cx="55500" cy="25"/>
              </a:xfrm>
              <a:custGeom>
                <a:rect b="b" l="l" r="r" t="t"/>
                <a:pathLst>
                  <a:path extrusionOk="0" fill="none" h="1" w="2220">
                    <a:moveTo>
                      <a:pt x="2219" y="0"/>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5"/>
              <p:cNvSpPr/>
              <p:nvPr/>
            </p:nvSpPr>
            <p:spPr>
              <a:xfrm>
                <a:off x="6959375" y="1333125"/>
                <a:ext cx="0" cy="54750"/>
              </a:xfrm>
              <a:custGeom>
                <a:rect b="b" l="l" r="r" t="t"/>
                <a:pathLst>
                  <a:path extrusionOk="0" fill="none" h="2190" w="120000">
                    <a:moveTo>
                      <a:pt x="0" y="2189"/>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5"/>
              <p:cNvSpPr/>
              <p:nvPr/>
            </p:nvSpPr>
            <p:spPr>
              <a:xfrm>
                <a:off x="6931250" y="1529200"/>
                <a:ext cx="55500" cy="25"/>
              </a:xfrm>
              <a:custGeom>
                <a:rect b="b" l="l" r="r" t="t"/>
                <a:pathLst>
                  <a:path extrusionOk="0" fill="none" h="1" w="2220">
                    <a:moveTo>
                      <a:pt x="2219" y="0"/>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5"/>
              <p:cNvSpPr/>
              <p:nvPr/>
            </p:nvSpPr>
            <p:spPr>
              <a:xfrm>
                <a:off x="6959375" y="1501075"/>
                <a:ext cx="0" cy="55500"/>
              </a:xfrm>
              <a:custGeom>
                <a:rect b="b" l="l" r="r" t="t"/>
                <a:pathLst>
                  <a:path extrusionOk="0" fill="none" h="2220" w="120000">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5"/>
              <p:cNvSpPr/>
              <p:nvPr/>
            </p:nvSpPr>
            <p:spPr>
              <a:xfrm>
                <a:off x="6931250" y="1697125"/>
                <a:ext cx="55500" cy="25"/>
              </a:xfrm>
              <a:custGeom>
                <a:rect b="b" l="l" r="r" t="t"/>
                <a:pathLst>
                  <a:path extrusionOk="0" fill="none" h="1" w="2220">
                    <a:moveTo>
                      <a:pt x="2219" y="0"/>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5"/>
              <p:cNvSpPr/>
              <p:nvPr/>
            </p:nvSpPr>
            <p:spPr>
              <a:xfrm>
                <a:off x="6959375" y="1669775"/>
                <a:ext cx="0" cy="55500"/>
              </a:xfrm>
              <a:custGeom>
                <a:rect b="b" l="l" r="r" t="t"/>
                <a:pathLst>
                  <a:path extrusionOk="0" fill="none" h="2220" w="120000">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5"/>
              <p:cNvSpPr/>
              <p:nvPr/>
            </p:nvSpPr>
            <p:spPr>
              <a:xfrm>
                <a:off x="6758750" y="855175"/>
                <a:ext cx="55500" cy="25"/>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5"/>
              <p:cNvSpPr/>
              <p:nvPr/>
            </p:nvSpPr>
            <p:spPr>
              <a:xfrm>
                <a:off x="6786875" y="827800"/>
                <a:ext cx="25" cy="54750"/>
              </a:xfrm>
              <a:custGeom>
                <a:rect b="b" l="l" r="r" t="t"/>
                <a:pathLst>
                  <a:path extrusionOk="0" fill="none" h="2190" w="1">
                    <a:moveTo>
                      <a:pt x="0" y="2189"/>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5"/>
              <p:cNvSpPr/>
              <p:nvPr/>
            </p:nvSpPr>
            <p:spPr>
              <a:xfrm>
                <a:off x="6758750" y="1023850"/>
                <a:ext cx="55500" cy="25"/>
              </a:xfrm>
              <a:custGeom>
                <a:rect b="b" l="l" r="r" t="t"/>
                <a:pathLst>
                  <a:path extrusionOk="0" fill="none" h="1" w="2220">
                    <a:moveTo>
                      <a:pt x="2219" y="1"/>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5"/>
              <p:cNvSpPr/>
              <p:nvPr/>
            </p:nvSpPr>
            <p:spPr>
              <a:xfrm>
                <a:off x="6786875" y="995750"/>
                <a:ext cx="25" cy="55500"/>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5"/>
              <p:cNvSpPr/>
              <p:nvPr/>
            </p:nvSpPr>
            <p:spPr>
              <a:xfrm>
                <a:off x="6758750" y="1191800"/>
                <a:ext cx="55500" cy="25"/>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5"/>
              <p:cNvSpPr/>
              <p:nvPr/>
            </p:nvSpPr>
            <p:spPr>
              <a:xfrm>
                <a:off x="6786875" y="1164450"/>
                <a:ext cx="25" cy="55500"/>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5"/>
              <p:cNvSpPr/>
              <p:nvPr/>
            </p:nvSpPr>
            <p:spPr>
              <a:xfrm>
                <a:off x="6758750" y="1360500"/>
                <a:ext cx="55500" cy="25"/>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5"/>
              <p:cNvSpPr/>
              <p:nvPr/>
            </p:nvSpPr>
            <p:spPr>
              <a:xfrm>
                <a:off x="6786875" y="1333125"/>
                <a:ext cx="25" cy="54750"/>
              </a:xfrm>
              <a:custGeom>
                <a:rect b="b" l="l" r="r" t="t"/>
                <a:pathLst>
                  <a:path extrusionOk="0" fill="none" h="2190" w="1">
                    <a:moveTo>
                      <a:pt x="0" y="2189"/>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5"/>
              <p:cNvSpPr/>
              <p:nvPr/>
            </p:nvSpPr>
            <p:spPr>
              <a:xfrm>
                <a:off x="6758750" y="1529200"/>
                <a:ext cx="55500" cy="25"/>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5"/>
              <p:cNvSpPr/>
              <p:nvPr/>
            </p:nvSpPr>
            <p:spPr>
              <a:xfrm>
                <a:off x="6786875" y="1501075"/>
                <a:ext cx="25" cy="55500"/>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5"/>
              <p:cNvSpPr/>
              <p:nvPr/>
            </p:nvSpPr>
            <p:spPr>
              <a:xfrm>
                <a:off x="6758750" y="1697125"/>
                <a:ext cx="55500" cy="25"/>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5"/>
              <p:cNvSpPr/>
              <p:nvPr/>
            </p:nvSpPr>
            <p:spPr>
              <a:xfrm>
                <a:off x="6786875" y="1669775"/>
                <a:ext cx="25" cy="55500"/>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5"/>
              <p:cNvSpPr/>
              <p:nvPr/>
            </p:nvSpPr>
            <p:spPr>
              <a:xfrm>
                <a:off x="6586250" y="855175"/>
                <a:ext cx="55500" cy="25"/>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5"/>
              <p:cNvSpPr/>
              <p:nvPr/>
            </p:nvSpPr>
            <p:spPr>
              <a:xfrm>
                <a:off x="6613600" y="827800"/>
                <a:ext cx="25" cy="54750"/>
              </a:xfrm>
              <a:custGeom>
                <a:rect b="b" l="l" r="r" t="t"/>
                <a:pathLst>
                  <a:path extrusionOk="0" fill="none" h="2190" w="1">
                    <a:moveTo>
                      <a:pt x="1" y="2189"/>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5"/>
              <p:cNvSpPr/>
              <p:nvPr/>
            </p:nvSpPr>
            <p:spPr>
              <a:xfrm>
                <a:off x="6586250" y="1023850"/>
                <a:ext cx="55500" cy="25"/>
              </a:xfrm>
              <a:custGeom>
                <a:rect b="b" l="l" r="r" t="t"/>
                <a:pathLst>
                  <a:path extrusionOk="0" fill="none" h="1" w="2220">
                    <a:moveTo>
                      <a:pt x="2220" y="1"/>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5"/>
              <p:cNvSpPr/>
              <p:nvPr/>
            </p:nvSpPr>
            <p:spPr>
              <a:xfrm>
                <a:off x="6613600" y="995750"/>
                <a:ext cx="25" cy="55500"/>
              </a:xfrm>
              <a:custGeom>
                <a:rect b="b" l="l" r="r" t="t"/>
                <a:pathLst>
                  <a:path extrusionOk="0" fill="none" h="2220" w="1">
                    <a:moveTo>
                      <a:pt x="1" y="2219"/>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5"/>
              <p:cNvSpPr/>
              <p:nvPr/>
            </p:nvSpPr>
            <p:spPr>
              <a:xfrm>
                <a:off x="6586250" y="1191800"/>
                <a:ext cx="55500" cy="25"/>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
              <p:cNvSpPr/>
              <p:nvPr/>
            </p:nvSpPr>
            <p:spPr>
              <a:xfrm>
                <a:off x="6613600" y="1164450"/>
                <a:ext cx="25" cy="55500"/>
              </a:xfrm>
              <a:custGeom>
                <a:rect b="b" l="l" r="r" t="t"/>
                <a:pathLst>
                  <a:path extrusionOk="0" fill="none" h="2220" w="1">
                    <a:moveTo>
                      <a:pt x="1" y="2219"/>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5"/>
              <p:cNvSpPr/>
              <p:nvPr/>
            </p:nvSpPr>
            <p:spPr>
              <a:xfrm>
                <a:off x="6586250" y="1360500"/>
                <a:ext cx="55500" cy="25"/>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5"/>
              <p:cNvSpPr/>
              <p:nvPr/>
            </p:nvSpPr>
            <p:spPr>
              <a:xfrm>
                <a:off x="6613600" y="1333125"/>
                <a:ext cx="25" cy="54750"/>
              </a:xfrm>
              <a:custGeom>
                <a:rect b="b" l="l" r="r" t="t"/>
                <a:pathLst>
                  <a:path extrusionOk="0" fill="none" h="2190" w="1">
                    <a:moveTo>
                      <a:pt x="1" y="2189"/>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5"/>
              <p:cNvSpPr/>
              <p:nvPr/>
            </p:nvSpPr>
            <p:spPr>
              <a:xfrm>
                <a:off x="6586250" y="1529200"/>
                <a:ext cx="55500" cy="25"/>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5"/>
              <p:cNvSpPr/>
              <p:nvPr/>
            </p:nvSpPr>
            <p:spPr>
              <a:xfrm>
                <a:off x="6613600" y="1501075"/>
                <a:ext cx="25" cy="55500"/>
              </a:xfrm>
              <a:custGeom>
                <a:rect b="b" l="l" r="r" t="t"/>
                <a:pathLst>
                  <a:path extrusionOk="0" fill="none" h="2220" w="1">
                    <a:moveTo>
                      <a:pt x="1" y="2219"/>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5"/>
              <p:cNvSpPr/>
              <p:nvPr/>
            </p:nvSpPr>
            <p:spPr>
              <a:xfrm>
                <a:off x="6586250" y="1697125"/>
                <a:ext cx="55500" cy="25"/>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5"/>
              <p:cNvSpPr/>
              <p:nvPr/>
            </p:nvSpPr>
            <p:spPr>
              <a:xfrm>
                <a:off x="6613600" y="1669775"/>
                <a:ext cx="25" cy="55500"/>
              </a:xfrm>
              <a:custGeom>
                <a:rect b="b" l="l" r="r" t="t"/>
                <a:pathLst>
                  <a:path extrusionOk="0" fill="none" h="2220" w="1">
                    <a:moveTo>
                      <a:pt x="1" y="2219"/>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5"/>
              <p:cNvSpPr/>
              <p:nvPr/>
            </p:nvSpPr>
            <p:spPr>
              <a:xfrm>
                <a:off x="6413750" y="855175"/>
                <a:ext cx="55500" cy="25"/>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5"/>
              <p:cNvSpPr/>
              <p:nvPr/>
            </p:nvSpPr>
            <p:spPr>
              <a:xfrm>
                <a:off x="6441125" y="827800"/>
                <a:ext cx="25" cy="54750"/>
              </a:xfrm>
              <a:custGeom>
                <a:rect b="b" l="l" r="r" t="t"/>
                <a:pathLst>
                  <a:path extrusionOk="0" fill="none" h="2190" w="1">
                    <a:moveTo>
                      <a:pt x="0" y="2189"/>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5"/>
              <p:cNvSpPr/>
              <p:nvPr/>
            </p:nvSpPr>
            <p:spPr>
              <a:xfrm>
                <a:off x="6413750" y="1023850"/>
                <a:ext cx="55500" cy="25"/>
              </a:xfrm>
              <a:custGeom>
                <a:rect b="b" l="l" r="r" t="t"/>
                <a:pathLst>
                  <a:path extrusionOk="0" fill="none" h="1" w="2220">
                    <a:moveTo>
                      <a:pt x="2220" y="1"/>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5"/>
              <p:cNvSpPr/>
              <p:nvPr/>
            </p:nvSpPr>
            <p:spPr>
              <a:xfrm>
                <a:off x="6441125" y="995750"/>
                <a:ext cx="25" cy="55500"/>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5"/>
              <p:cNvSpPr/>
              <p:nvPr/>
            </p:nvSpPr>
            <p:spPr>
              <a:xfrm>
                <a:off x="6413750" y="1191800"/>
                <a:ext cx="55500" cy="25"/>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5"/>
              <p:cNvSpPr/>
              <p:nvPr/>
            </p:nvSpPr>
            <p:spPr>
              <a:xfrm>
                <a:off x="6441125" y="1164450"/>
                <a:ext cx="25" cy="55500"/>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5"/>
              <p:cNvSpPr/>
              <p:nvPr/>
            </p:nvSpPr>
            <p:spPr>
              <a:xfrm>
                <a:off x="6413750" y="1360500"/>
                <a:ext cx="55500" cy="25"/>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5"/>
              <p:cNvSpPr/>
              <p:nvPr/>
            </p:nvSpPr>
            <p:spPr>
              <a:xfrm>
                <a:off x="6441125" y="1333125"/>
                <a:ext cx="25" cy="54750"/>
              </a:xfrm>
              <a:custGeom>
                <a:rect b="b" l="l" r="r" t="t"/>
                <a:pathLst>
                  <a:path extrusionOk="0" fill="none" h="2190" w="1">
                    <a:moveTo>
                      <a:pt x="0" y="2189"/>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5"/>
              <p:cNvSpPr/>
              <p:nvPr/>
            </p:nvSpPr>
            <p:spPr>
              <a:xfrm>
                <a:off x="6413750" y="1529200"/>
                <a:ext cx="55500" cy="25"/>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5"/>
              <p:cNvSpPr/>
              <p:nvPr/>
            </p:nvSpPr>
            <p:spPr>
              <a:xfrm>
                <a:off x="6441125" y="1501075"/>
                <a:ext cx="25" cy="55500"/>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5"/>
              <p:cNvSpPr/>
              <p:nvPr/>
            </p:nvSpPr>
            <p:spPr>
              <a:xfrm>
                <a:off x="6413750" y="1697125"/>
                <a:ext cx="55500" cy="25"/>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5"/>
              <p:cNvSpPr/>
              <p:nvPr/>
            </p:nvSpPr>
            <p:spPr>
              <a:xfrm>
                <a:off x="6441125" y="1669775"/>
                <a:ext cx="25" cy="55500"/>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5" name="Google Shape;215;p5"/>
            <p:cNvGrpSpPr/>
            <p:nvPr/>
          </p:nvGrpSpPr>
          <p:grpSpPr>
            <a:xfrm>
              <a:off x="2097435" y="550715"/>
              <a:ext cx="3323754" cy="4151335"/>
              <a:chOff x="1945035" y="550715"/>
              <a:chExt cx="3323754" cy="4151335"/>
            </a:xfrm>
          </p:grpSpPr>
          <p:grpSp>
            <p:nvGrpSpPr>
              <p:cNvPr id="216" name="Google Shape;216;p5"/>
              <p:cNvGrpSpPr/>
              <p:nvPr/>
            </p:nvGrpSpPr>
            <p:grpSpPr>
              <a:xfrm>
                <a:off x="1945035" y="550715"/>
                <a:ext cx="2165692" cy="590257"/>
                <a:chOff x="489414" y="450012"/>
                <a:chExt cx="2153203" cy="586912"/>
              </a:xfrm>
            </p:grpSpPr>
            <p:sp>
              <p:nvSpPr>
                <p:cNvPr id="217" name="Google Shape;217;p5"/>
                <p:cNvSpPr/>
                <p:nvPr/>
              </p:nvSpPr>
              <p:spPr>
                <a:xfrm>
                  <a:off x="489414" y="450012"/>
                  <a:ext cx="2153203" cy="586912"/>
                </a:xfrm>
                <a:custGeom>
                  <a:rect b="b" l="l" r="r" t="t"/>
                  <a:pathLst>
                    <a:path extrusionOk="0" fill="none" h="13770" w="50518">
                      <a:moveTo>
                        <a:pt x="50518" y="0"/>
                      </a:moveTo>
                      <a:lnTo>
                        <a:pt x="0" y="0"/>
                      </a:lnTo>
                      <a:lnTo>
                        <a:pt x="0" y="9089"/>
                      </a:lnTo>
                      <a:lnTo>
                        <a:pt x="38755" y="9089"/>
                      </a:lnTo>
                      <a:lnTo>
                        <a:pt x="41217" y="13344"/>
                      </a:lnTo>
                      <a:cubicBezTo>
                        <a:pt x="41460" y="13770"/>
                        <a:pt x="42129" y="13587"/>
                        <a:pt x="42129" y="13101"/>
                      </a:cubicBezTo>
                      <a:lnTo>
                        <a:pt x="42129" y="9089"/>
                      </a:lnTo>
                      <a:lnTo>
                        <a:pt x="50518" y="9089"/>
                      </a:lnTo>
                      <a:close/>
                    </a:path>
                  </a:pathLst>
                </a:custGeom>
                <a:solidFill>
                  <a:schemeClr val="lt1"/>
                </a:solid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5"/>
                <p:cNvSpPr/>
                <p:nvPr/>
              </p:nvSpPr>
              <p:spPr>
                <a:xfrm>
                  <a:off x="584420" y="519414"/>
                  <a:ext cx="246316" cy="246971"/>
                </a:xfrm>
                <a:custGeom>
                  <a:rect b="b" l="l" r="r" t="t"/>
                  <a:pathLst>
                    <a:path extrusionOk="0" fill="none" h="11673" w="11642">
                      <a:moveTo>
                        <a:pt x="3283" y="11672"/>
                      </a:moveTo>
                      <a:lnTo>
                        <a:pt x="5836" y="9119"/>
                      </a:lnTo>
                      <a:lnTo>
                        <a:pt x="8359" y="11672"/>
                      </a:lnTo>
                      <a:lnTo>
                        <a:pt x="11642" y="8389"/>
                      </a:lnTo>
                      <a:lnTo>
                        <a:pt x="9089" y="5836"/>
                      </a:lnTo>
                      <a:lnTo>
                        <a:pt x="11642" y="3283"/>
                      </a:lnTo>
                      <a:lnTo>
                        <a:pt x="8359" y="0"/>
                      </a:lnTo>
                      <a:lnTo>
                        <a:pt x="5836" y="2554"/>
                      </a:lnTo>
                      <a:lnTo>
                        <a:pt x="3283" y="0"/>
                      </a:lnTo>
                      <a:lnTo>
                        <a:pt x="0" y="3283"/>
                      </a:lnTo>
                      <a:lnTo>
                        <a:pt x="2554" y="5836"/>
                      </a:lnTo>
                      <a:lnTo>
                        <a:pt x="0" y="8389"/>
                      </a:lnTo>
                      <a:close/>
                    </a:path>
                  </a:pathLst>
                </a:custGeom>
                <a:no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5"/>
                <p:cNvSpPr/>
                <p:nvPr/>
              </p:nvSpPr>
              <p:spPr>
                <a:xfrm>
                  <a:off x="955740" y="519450"/>
                  <a:ext cx="246900" cy="246900"/>
                </a:xfrm>
                <a:prstGeom prst="noSmoking">
                  <a:avLst>
                    <a:gd fmla="val 1875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5"/>
                <p:cNvSpPr/>
                <p:nvPr/>
              </p:nvSpPr>
              <p:spPr>
                <a:xfrm>
                  <a:off x="1347581" y="519450"/>
                  <a:ext cx="133449" cy="246900"/>
                </a:xfrm>
                <a:prstGeom prst="rect">
                  <a:avLst/>
                </a:prstGeom>
              </p:spPr>
              <p:txBody>
                <a:bodyPr>
                  <a:prstTxWarp prst="textPlain"/>
                </a:bodyPr>
                <a:lstStyle/>
                <a:p>
                  <a:pPr lvl="0" algn="ctr"/>
                  <a:r>
                    <a:rPr b="0" i="0">
                      <a:ln cap="flat" cmpd="sng" w="19050">
                        <a:solidFill>
                          <a:schemeClr val="lt2"/>
                        </a:solidFill>
                        <a:prstDash val="solid"/>
                        <a:round/>
                        <a:headEnd len="sm" w="sm" type="none"/>
                        <a:tailEnd len="sm" w="sm" type="none"/>
                      </a:ln>
                      <a:noFill/>
                      <a:latin typeface="Arial"/>
                    </a:rPr>
                    <a:t>!!</a:t>
                  </a:r>
                </a:p>
              </p:txBody>
            </p:sp>
            <p:grpSp>
              <p:nvGrpSpPr>
                <p:cNvPr id="221" name="Google Shape;221;p5"/>
                <p:cNvGrpSpPr/>
                <p:nvPr/>
              </p:nvGrpSpPr>
              <p:grpSpPr>
                <a:xfrm>
                  <a:off x="1572867" y="731342"/>
                  <a:ext cx="294584" cy="35024"/>
                  <a:chOff x="1711525" y="661375"/>
                  <a:chExt cx="454254" cy="54000"/>
                </a:xfrm>
              </p:grpSpPr>
              <p:sp>
                <p:nvSpPr>
                  <p:cNvPr id="222" name="Google Shape;222;p5"/>
                  <p:cNvSpPr/>
                  <p:nvPr/>
                </p:nvSpPr>
                <p:spPr>
                  <a:xfrm>
                    <a:off x="1711525" y="661375"/>
                    <a:ext cx="54000" cy="54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5"/>
                  <p:cNvSpPr/>
                  <p:nvPr/>
                </p:nvSpPr>
                <p:spPr>
                  <a:xfrm>
                    <a:off x="1911652" y="661375"/>
                    <a:ext cx="54000" cy="54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5"/>
                  <p:cNvSpPr/>
                  <p:nvPr/>
                </p:nvSpPr>
                <p:spPr>
                  <a:xfrm>
                    <a:off x="2111779" y="661375"/>
                    <a:ext cx="54000" cy="54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25" name="Google Shape;225;p5"/>
              <p:cNvGrpSpPr/>
              <p:nvPr/>
            </p:nvGrpSpPr>
            <p:grpSpPr>
              <a:xfrm>
                <a:off x="3115586" y="4115138"/>
                <a:ext cx="2153203" cy="586912"/>
                <a:chOff x="4270828" y="4327992"/>
                <a:chExt cx="2153203" cy="586912"/>
              </a:xfrm>
            </p:grpSpPr>
            <p:sp>
              <p:nvSpPr>
                <p:cNvPr id="226" name="Google Shape;226;p5"/>
                <p:cNvSpPr/>
                <p:nvPr/>
              </p:nvSpPr>
              <p:spPr>
                <a:xfrm rot="10800000">
                  <a:off x="4270828" y="4327992"/>
                  <a:ext cx="2153203" cy="586912"/>
                </a:xfrm>
                <a:custGeom>
                  <a:rect b="b" l="l" r="r" t="t"/>
                  <a:pathLst>
                    <a:path extrusionOk="0" fill="none" h="13770" w="50518">
                      <a:moveTo>
                        <a:pt x="50518" y="0"/>
                      </a:moveTo>
                      <a:lnTo>
                        <a:pt x="0" y="0"/>
                      </a:lnTo>
                      <a:lnTo>
                        <a:pt x="0" y="9089"/>
                      </a:lnTo>
                      <a:lnTo>
                        <a:pt x="38755" y="9089"/>
                      </a:lnTo>
                      <a:lnTo>
                        <a:pt x="41217" y="13344"/>
                      </a:lnTo>
                      <a:cubicBezTo>
                        <a:pt x="41460" y="13770"/>
                        <a:pt x="42129" y="13587"/>
                        <a:pt x="42129" y="13101"/>
                      </a:cubicBezTo>
                      <a:lnTo>
                        <a:pt x="42129" y="9089"/>
                      </a:lnTo>
                      <a:lnTo>
                        <a:pt x="50518" y="9089"/>
                      </a:lnTo>
                      <a:close/>
                    </a:path>
                  </a:pathLst>
                </a:custGeom>
                <a:solidFill>
                  <a:schemeClr val="lt1"/>
                </a:solidFill>
                <a:ln cap="flat" cmpd="sng" w="19050">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7" name="Google Shape;227;p5"/>
                <p:cNvGrpSpPr/>
                <p:nvPr/>
              </p:nvGrpSpPr>
              <p:grpSpPr>
                <a:xfrm>
                  <a:off x="5346150" y="4812101"/>
                  <a:ext cx="294584" cy="35024"/>
                  <a:chOff x="1711525" y="661375"/>
                  <a:chExt cx="454254" cy="54000"/>
                </a:xfrm>
              </p:grpSpPr>
              <p:sp>
                <p:nvSpPr>
                  <p:cNvPr id="228" name="Google Shape;228;p5"/>
                  <p:cNvSpPr/>
                  <p:nvPr/>
                </p:nvSpPr>
                <p:spPr>
                  <a:xfrm>
                    <a:off x="1711525" y="661375"/>
                    <a:ext cx="54000" cy="54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5"/>
                  <p:cNvSpPr/>
                  <p:nvPr/>
                </p:nvSpPr>
                <p:spPr>
                  <a:xfrm>
                    <a:off x="1911652" y="661375"/>
                    <a:ext cx="54000" cy="54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5"/>
                  <p:cNvSpPr/>
                  <p:nvPr/>
                </p:nvSpPr>
                <p:spPr>
                  <a:xfrm>
                    <a:off x="2111779" y="661375"/>
                    <a:ext cx="54000" cy="54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1" name="Google Shape;231;p5"/>
                <p:cNvGrpSpPr/>
                <p:nvPr/>
              </p:nvGrpSpPr>
              <p:grpSpPr>
                <a:xfrm>
                  <a:off x="4339532" y="4600225"/>
                  <a:ext cx="891886" cy="246900"/>
                  <a:chOff x="1328423" y="517474"/>
                  <a:chExt cx="891886" cy="246900"/>
                </a:xfrm>
              </p:grpSpPr>
              <p:sp>
                <p:nvSpPr>
                  <p:cNvPr id="232" name="Google Shape;232;p5"/>
                  <p:cNvSpPr/>
                  <p:nvPr/>
                </p:nvSpPr>
                <p:spPr>
                  <a:xfrm>
                    <a:off x="1328423" y="517750"/>
                    <a:ext cx="246348" cy="246348"/>
                  </a:xfrm>
                  <a:prstGeom prst="irregularSeal2">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5"/>
                  <p:cNvSpPr/>
                  <p:nvPr/>
                </p:nvSpPr>
                <p:spPr>
                  <a:xfrm>
                    <a:off x="1681524" y="517474"/>
                    <a:ext cx="246900" cy="246900"/>
                  </a:xfrm>
                  <a:prstGeom prst="smileyFace">
                    <a:avLst>
                      <a:gd fmla="val -4653"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5"/>
                  <p:cNvSpPr/>
                  <p:nvPr/>
                </p:nvSpPr>
                <p:spPr>
                  <a:xfrm>
                    <a:off x="2035177" y="517486"/>
                    <a:ext cx="185132" cy="246876"/>
                  </a:xfrm>
                  <a:custGeom>
                    <a:rect b="b" l="l" r="r" t="t"/>
                    <a:pathLst>
                      <a:path extrusionOk="0" h="40705" w="30238">
                        <a:moveTo>
                          <a:pt x="21063" y="0"/>
                        </a:moveTo>
                        <a:lnTo>
                          <a:pt x="14602" y="13956"/>
                        </a:lnTo>
                        <a:lnTo>
                          <a:pt x="8529" y="5470"/>
                        </a:lnTo>
                        <a:lnTo>
                          <a:pt x="0" y="40704"/>
                        </a:lnTo>
                        <a:lnTo>
                          <a:pt x="11802" y="21321"/>
                        </a:lnTo>
                        <a:lnTo>
                          <a:pt x="17445" y="30280"/>
                        </a:lnTo>
                        <a:lnTo>
                          <a:pt x="30237" y="9045"/>
                        </a:lnTo>
                        <a:lnTo>
                          <a:pt x="21063" y="0"/>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
        <p:nvSpPr>
          <p:cNvPr id="235" name="Google Shape;235;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6" name="Shape 236"/>
        <p:cNvGrpSpPr/>
        <p:nvPr/>
      </p:nvGrpSpPr>
      <p:grpSpPr>
        <a:xfrm>
          <a:off x="0" y="0"/>
          <a:ext cx="0" cy="0"/>
          <a:chOff x="0" y="0"/>
          <a:chExt cx="0" cy="0"/>
        </a:xfrm>
      </p:grpSpPr>
      <p:grpSp>
        <p:nvGrpSpPr>
          <p:cNvPr id="237" name="Google Shape;237;p6"/>
          <p:cNvGrpSpPr/>
          <p:nvPr/>
        </p:nvGrpSpPr>
        <p:grpSpPr>
          <a:xfrm>
            <a:off x="342625" y="322050"/>
            <a:ext cx="8494750" cy="4499400"/>
            <a:chOff x="342625" y="322050"/>
            <a:chExt cx="8494750" cy="4499400"/>
          </a:xfrm>
        </p:grpSpPr>
        <p:grpSp>
          <p:nvGrpSpPr>
            <p:cNvPr id="238" name="Google Shape;238;p6"/>
            <p:cNvGrpSpPr/>
            <p:nvPr/>
          </p:nvGrpSpPr>
          <p:grpSpPr>
            <a:xfrm>
              <a:off x="342625" y="322050"/>
              <a:ext cx="1774253" cy="4499400"/>
              <a:chOff x="4336300" y="1354950"/>
              <a:chExt cx="1774253" cy="4499400"/>
            </a:xfrm>
          </p:grpSpPr>
          <p:sp>
            <p:nvSpPr>
              <p:cNvPr id="239" name="Google Shape;239;p6"/>
              <p:cNvSpPr/>
              <p:nvPr/>
            </p:nvSpPr>
            <p:spPr>
              <a:xfrm>
                <a:off x="4336300" y="1354950"/>
                <a:ext cx="1774200" cy="44994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0" name="Google Shape;240;p6"/>
              <p:cNvGrpSpPr/>
              <p:nvPr/>
            </p:nvGrpSpPr>
            <p:grpSpPr>
              <a:xfrm>
                <a:off x="4336300" y="1354950"/>
                <a:ext cx="1774253" cy="270554"/>
                <a:chOff x="4632152" y="1147729"/>
                <a:chExt cx="1774253" cy="270554"/>
              </a:xfrm>
            </p:grpSpPr>
            <p:sp>
              <p:nvSpPr>
                <p:cNvPr id="241" name="Google Shape;241;p6"/>
                <p:cNvSpPr/>
                <p:nvPr/>
              </p:nvSpPr>
              <p:spPr>
                <a:xfrm>
                  <a:off x="4632152" y="1147729"/>
                  <a:ext cx="1774253" cy="270554"/>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2" name="Google Shape;242;p6"/>
                <p:cNvGrpSpPr/>
                <p:nvPr/>
              </p:nvGrpSpPr>
              <p:grpSpPr>
                <a:xfrm>
                  <a:off x="6202848" y="1213287"/>
                  <a:ext cx="139356" cy="139356"/>
                  <a:chOff x="3300229" y="786025"/>
                  <a:chExt cx="116275" cy="116275"/>
                </a:xfrm>
              </p:grpSpPr>
              <p:sp>
                <p:nvSpPr>
                  <p:cNvPr id="243" name="Google Shape;243;p6"/>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6"/>
                  <p:cNvSpPr/>
                  <p:nvPr/>
                </p:nvSpPr>
                <p:spPr>
                  <a:xfrm>
                    <a:off x="3335179" y="820975"/>
                    <a:ext cx="45625" cy="45625"/>
                  </a:xfrm>
                  <a:custGeom>
                    <a:rect b="b" l="l" r="r" t="t"/>
                    <a:pathLst>
                      <a:path extrusionOk="0" fill="none" h="1825" w="1825">
                        <a:moveTo>
                          <a:pt x="1824" y="0"/>
                        </a:moveTo>
                        <a:lnTo>
                          <a:pt x="1"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6"/>
                  <p:cNvSpPr/>
                  <p:nvPr/>
                </p:nvSpPr>
                <p:spPr>
                  <a:xfrm>
                    <a:off x="3335179" y="820975"/>
                    <a:ext cx="45625" cy="45625"/>
                  </a:xfrm>
                  <a:custGeom>
                    <a:rect b="b" l="l" r="r" t="t"/>
                    <a:pathLst>
                      <a:path extrusionOk="0" fill="none" h="1825" w="1825">
                        <a:moveTo>
                          <a:pt x="1" y="0"/>
                        </a:moveTo>
                        <a:lnTo>
                          <a:pt x="1824"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246" name="Google Shape;246;p6"/>
            <p:cNvGrpSpPr/>
            <p:nvPr/>
          </p:nvGrpSpPr>
          <p:grpSpPr>
            <a:xfrm>
              <a:off x="7463172" y="322050"/>
              <a:ext cx="1331775" cy="874238"/>
              <a:chOff x="7712444" y="104700"/>
              <a:chExt cx="1331775" cy="874238"/>
            </a:xfrm>
          </p:grpSpPr>
          <p:grpSp>
            <p:nvGrpSpPr>
              <p:cNvPr id="247" name="Google Shape;247;p6"/>
              <p:cNvGrpSpPr/>
              <p:nvPr/>
            </p:nvGrpSpPr>
            <p:grpSpPr>
              <a:xfrm>
                <a:off x="7864844" y="104700"/>
                <a:ext cx="1179375" cy="726475"/>
                <a:chOff x="1510375" y="4002500"/>
                <a:chExt cx="1179375" cy="726475"/>
              </a:xfrm>
            </p:grpSpPr>
            <p:sp>
              <p:nvSpPr>
                <p:cNvPr id="248" name="Google Shape;248;p6"/>
                <p:cNvSpPr/>
                <p:nvPr/>
              </p:nvSpPr>
              <p:spPr>
                <a:xfrm>
                  <a:off x="2068900" y="4498700"/>
                  <a:ext cx="532725" cy="230275"/>
                </a:xfrm>
                <a:custGeom>
                  <a:rect b="b" l="l" r="r" t="t"/>
                  <a:pathLst>
                    <a:path extrusionOk="0" fill="none" h="9211" w="21309">
                      <a:moveTo>
                        <a:pt x="1" y="1"/>
                      </a:moveTo>
                      <a:lnTo>
                        <a:pt x="21308" y="1"/>
                      </a:lnTo>
                      <a:lnTo>
                        <a:pt x="21308" y="9211"/>
                      </a:lnTo>
                      <a:lnTo>
                        <a:pt x="1" y="9211"/>
                      </a:ln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6"/>
                <p:cNvSpPr/>
                <p:nvPr/>
              </p:nvSpPr>
              <p:spPr>
                <a:xfrm>
                  <a:off x="2068900" y="4498700"/>
                  <a:ext cx="532725" cy="230275"/>
                </a:xfrm>
                <a:custGeom>
                  <a:rect b="b" l="l" r="r" t="t"/>
                  <a:pathLst>
                    <a:path extrusionOk="0" h="9211" w="21309">
                      <a:moveTo>
                        <a:pt x="1" y="1"/>
                      </a:moveTo>
                      <a:lnTo>
                        <a:pt x="1" y="9211"/>
                      </a:lnTo>
                      <a:lnTo>
                        <a:pt x="21308" y="9211"/>
                      </a:lnTo>
                      <a:lnTo>
                        <a:pt x="21308" y="1"/>
                      </a:lnTo>
                      <a:close/>
                    </a:path>
                  </a:pathLst>
                </a:custGeom>
                <a:solidFill>
                  <a:srgbClr val="A8A9BC"/>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6"/>
                <p:cNvSpPr/>
                <p:nvPr/>
              </p:nvSpPr>
              <p:spPr>
                <a:xfrm>
                  <a:off x="2183650" y="4567100"/>
                  <a:ext cx="303225" cy="25"/>
                </a:xfrm>
                <a:custGeom>
                  <a:rect b="b" l="l" r="r" t="t"/>
                  <a:pathLst>
                    <a:path extrusionOk="0" fill="none" h="1" w="12129">
                      <a:moveTo>
                        <a:pt x="0" y="0"/>
                      </a:moveTo>
                      <a:lnTo>
                        <a:pt x="12128"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6"/>
                <p:cNvSpPr/>
                <p:nvPr/>
              </p:nvSpPr>
              <p:spPr>
                <a:xfrm>
                  <a:off x="2183650" y="4649925"/>
                  <a:ext cx="303225" cy="25"/>
                </a:xfrm>
                <a:custGeom>
                  <a:rect b="b" l="l" r="r" t="t"/>
                  <a:pathLst>
                    <a:path extrusionOk="0" fill="none" h="1" w="12129">
                      <a:moveTo>
                        <a:pt x="0" y="0"/>
                      </a:moveTo>
                      <a:lnTo>
                        <a:pt x="12128"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6"/>
                <p:cNvSpPr/>
                <p:nvPr/>
              </p:nvSpPr>
              <p:spPr>
                <a:xfrm>
                  <a:off x="1510375" y="4002500"/>
                  <a:ext cx="1179375" cy="726475"/>
                </a:xfrm>
                <a:custGeom>
                  <a:rect b="b" l="l" r="r" t="t"/>
                  <a:pathLst>
                    <a:path extrusionOk="0" h="29059" w="47175">
                      <a:moveTo>
                        <a:pt x="1" y="0"/>
                      </a:moveTo>
                      <a:lnTo>
                        <a:pt x="1" y="29059"/>
                      </a:lnTo>
                      <a:lnTo>
                        <a:pt x="47175" y="29059"/>
                      </a:lnTo>
                      <a:lnTo>
                        <a:pt x="47175" y="0"/>
                      </a:lnTo>
                      <a:close/>
                    </a:path>
                  </a:pathLst>
                </a:custGeom>
                <a:solidFill>
                  <a:schemeClr val="lt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6"/>
                <p:cNvSpPr/>
                <p:nvPr/>
              </p:nvSpPr>
              <p:spPr>
                <a:xfrm>
                  <a:off x="1510375" y="4002500"/>
                  <a:ext cx="1179375" cy="726475"/>
                </a:xfrm>
                <a:custGeom>
                  <a:rect b="b" l="l" r="r" t="t"/>
                  <a:pathLst>
                    <a:path extrusionOk="0" fill="none" h="29059" w="47175">
                      <a:moveTo>
                        <a:pt x="1" y="0"/>
                      </a:moveTo>
                      <a:lnTo>
                        <a:pt x="47175" y="0"/>
                      </a:lnTo>
                      <a:lnTo>
                        <a:pt x="47175" y="29059"/>
                      </a:lnTo>
                      <a:lnTo>
                        <a:pt x="1" y="29059"/>
                      </a:ln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6"/>
                <p:cNvSpPr/>
                <p:nvPr/>
              </p:nvSpPr>
              <p:spPr>
                <a:xfrm>
                  <a:off x="1510375" y="4002500"/>
                  <a:ext cx="1179375" cy="363250"/>
                </a:xfrm>
                <a:custGeom>
                  <a:rect b="b" l="l" r="r" t="t"/>
                  <a:pathLst>
                    <a:path extrusionOk="0" h="14530" w="47175">
                      <a:moveTo>
                        <a:pt x="1" y="0"/>
                      </a:moveTo>
                      <a:lnTo>
                        <a:pt x="23588" y="14529"/>
                      </a:lnTo>
                      <a:lnTo>
                        <a:pt x="47175" y="0"/>
                      </a:lnTo>
                      <a:close/>
                    </a:path>
                  </a:pathLst>
                </a:custGeom>
                <a:solidFill>
                  <a:schemeClr val="accent3"/>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6"/>
                <p:cNvSpPr/>
                <p:nvPr/>
              </p:nvSpPr>
              <p:spPr>
                <a:xfrm>
                  <a:off x="1833350" y="4498700"/>
                  <a:ext cx="532700" cy="230275"/>
                </a:xfrm>
                <a:custGeom>
                  <a:rect b="b" l="l" r="r" t="t"/>
                  <a:pathLst>
                    <a:path extrusionOk="0" fill="none" h="9211" w="21308">
                      <a:moveTo>
                        <a:pt x="0" y="1"/>
                      </a:moveTo>
                      <a:lnTo>
                        <a:pt x="21307" y="1"/>
                      </a:lnTo>
                      <a:lnTo>
                        <a:pt x="21307" y="9211"/>
                      </a:lnTo>
                      <a:lnTo>
                        <a:pt x="0" y="9211"/>
                      </a:ln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6"/>
                <p:cNvSpPr/>
                <p:nvPr/>
              </p:nvSpPr>
              <p:spPr>
                <a:xfrm>
                  <a:off x="1833350" y="4498700"/>
                  <a:ext cx="532700" cy="230275"/>
                </a:xfrm>
                <a:custGeom>
                  <a:rect b="b" l="l" r="r" t="t"/>
                  <a:pathLst>
                    <a:path extrusionOk="0" h="9211" w="21308">
                      <a:moveTo>
                        <a:pt x="0" y="1"/>
                      </a:moveTo>
                      <a:lnTo>
                        <a:pt x="0" y="9211"/>
                      </a:lnTo>
                      <a:lnTo>
                        <a:pt x="21307" y="9211"/>
                      </a:lnTo>
                      <a:lnTo>
                        <a:pt x="21307" y="1"/>
                      </a:lnTo>
                      <a:close/>
                    </a:path>
                  </a:pathLst>
                </a:custGeom>
                <a:solidFill>
                  <a:schemeClr val="accent3"/>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6"/>
                <p:cNvSpPr/>
                <p:nvPr/>
              </p:nvSpPr>
              <p:spPr>
                <a:xfrm>
                  <a:off x="1948075" y="4574576"/>
                  <a:ext cx="303225" cy="25"/>
                </a:xfrm>
                <a:custGeom>
                  <a:rect b="b" l="l" r="r" t="t"/>
                  <a:pathLst>
                    <a:path extrusionOk="0" fill="none" h="1" w="12129">
                      <a:moveTo>
                        <a:pt x="1" y="0"/>
                      </a:moveTo>
                      <a:lnTo>
                        <a:pt x="12129"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6"/>
                <p:cNvSpPr/>
                <p:nvPr/>
              </p:nvSpPr>
              <p:spPr>
                <a:xfrm>
                  <a:off x="1948075" y="4657401"/>
                  <a:ext cx="303225" cy="25"/>
                </a:xfrm>
                <a:custGeom>
                  <a:rect b="b" l="l" r="r" t="t"/>
                  <a:pathLst>
                    <a:path extrusionOk="0" fill="none" h="1" w="12129">
                      <a:moveTo>
                        <a:pt x="1" y="0"/>
                      </a:moveTo>
                      <a:lnTo>
                        <a:pt x="12129"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6"/>
              <p:cNvGrpSpPr/>
              <p:nvPr/>
            </p:nvGrpSpPr>
            <p:grpSpPr>
              <a:xfrm>
                <a:off x="7788644" y="180900"/>
                <a:ext cx="1179375" cy="726475"/>
                <a:chOff x="1510375" y="4002500"/>
                <a:chExt cx="1179375" cy="726475"/>
              </a:xfrm>
            </p:grpSpPr>
            <p:sp>
              <p:nvSpPr>
                <p:cNvPr id="260" name="Google Shape;260;p6"/>
                <p:cNvSpPr/>
                <p:nvPr/>
              </p:nvSpPr>
              <p:spPr>
                <a:xfrm>
                  <a:off x="2068900" y="4498700"/>
                  <a:ext cx="532725" cy="230275"/>
                </a:xfrm>
                <a:custGeom>
                  <a:rect b="b" l="l" r="r" t="t"/>
                  <a:pathLst>
                    <a:path extrusionOk="0" fill="none" h="9211" w="21309">
                      <a:moveTo>
                        <a:pt x="1" y="1"/>
                      </a:moveTo>
                      <a:lnTo>
                        <a:pt x="21308" y="1"/>
                      </a:lnTo>
                      <a:lnTo>
                        <a:pt x="21308" y="9211"/>
                      </a:lnTo>
                      <a:lnTo>
                        <a:pt x="1" y="9211"/>
                      </a:ln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6"/>
                <p:cNvSpPr/>
                <p:nvPr/>
              </p:nvSpPr>
              <p:spPr>
                <a:xfrm>
                  <a:off x="2068900" y="4498700"/>
                  <a:ext cx="532725" cy="230275"/>
                </a:xfrm>
                <a:custGeom>
                  <a:rect b="b" l="l" r="r" t="t"/>
                  <a:pathLst>
                    <a:path extrusionOk="0" h="9211" w="21309">
                      <a:moveTo>
                        <a:pt x="1" y="1"/>
                      </a:moveTo>
                      <a:lnTo>
                        <a:pt x="1" y="9211"/>
                      </a:lnTo>
                      <a:lnTo>
                        <a:pt x="21308" y="9211"/>
                      </a:lnTo>
                      <a:lnTo>
                        <a:pt x="21308" y="1"/>
                      </a:lnTo>
                      <a:close/>
                    </a:path>
                  </a:pathLst>
                </a:custGeom>
                <a:solidFill>
                  <a:srgbClr val="A8A9BC"/>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6"/>
                <p:cNvSpPr/>
                <p:nvPr/>
              </p:nvSpPr>
              <p:spPr>
                <a:xfrm>
                  <a:off x="2183650" y="4567100"/>
                  <a:ext cx="303225" cy="25"/>
                </a:xfrm>
                <a:custGeom>
                  <a:rect b="b" l="l" r="r" t="t"/>
                  <a:pathLst>
                    <a:path extrusionOk="0" fill="none" h="1" w="12129">
                      <a:moveTo>
                        <a:pt x="0" y="0"/>
                      </a:moveTo>
                      <a:lnTo>
                        <a:pt x="12128"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6"/>
                <p:cNvSpPr/>
                <p:nvPr/>
              </p:nvSpPr>
              <p:spPr>
                <a:xfrm>
                  <a:off x="2183650" y="4649925"/>
                  <a:ext cx="303225" cy="25"/>
                </a:xfrm>
                <a:custGeom>
                  <a:rect b="b" l="l" r="r" t="t"/>
                  <a:pathLst>
                    <a:path extrusionOk="0" fill="none" h="1" w="12129">
                      <a:moveTo>
                        <a:pt x="0" y="0"/>
                      </a:moveTo>
                      <a:lnTo>
                        <a:pt x="12128"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6"/>
                <p:cNvSpPr/>
                <p:nvPr/>
              </p:nvSpPr>
              <p:spPr>
                <a:xfrm>
                  <a:off x="1510375" y="4002500"/>
                  <a:ext cx="1179375" cy="726475"/>
                </a:xfrm>
                <a:custGeom>
                  <a:rect b="b" l="l" r="r" t="t"/>
                  <a:pathLst>
                    <a:path extrusionOk="0" h="29059" w="47175">
                      <a:moveTo>
                        <a:pt x="1" y="0"/>
                      </a:moveTo>
                      <a:lnTo>
                        <a:pt x="1" y="29059"/>
                      </a:lnTo>
                      <a:lnTo>
                        <a:pt x="47175" y="29059"/>
                      </a:lnTo>
                      <a:lnTo>
                        <a:pt x="47175" y="0"/>
                      </a:lnTo>
                      <a:close/>
                    </a:path>
                  </a:pathLst>
                </a:custGeom>
                <a:solidFill>
                  <a:schemeClr val="lt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6"/>
                <p:cNvSpPr/>
                <p:nvPr/>
              </p:nvSpPr>
              <p:spPr>
                <a:xfrm>
                  <a:off x="1510375" y="4002500"/>
                  <a:ext cx="1179375" cy="726475"/>
                </a:xfrm>
                <a:custGeom>
                  <a:rect b="b" l="l" r="r" t="t"/>
                  <a:pathLst>
                    <a:path extrusionOk="0" fill="none" h="29059" w="47175">
                      <a:moveTo>
                        <a:pt x="1" y="0"/>
                      </a:moveTo>
                      <a:lnTo>
                        <a:pt x="47175" y="0"/>
                      </a:lnTo>
                      <a:lnTo>
                        <a:pt x="47175" y="29059"/>
                      </a:lnTo>
                      <a:lnTo>
                        <a:pt x="1" y="29059"/>
                      </a:ln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6"/>
                <p:cNvSpPr/>
                <p:nvPr/>
              </p:nvSpPr>
              <p:spPr>
                <a:xfrm>
                  <a:off x="1510375" y="4002500"/>
                  <a:ext cx="1179375" cy="363250"/>
                </a:xfrm>
                <a:custGeom>
                  <a:rect b="b" l="l" r="r" t="t"/>
                  <a:pathLst>
                    <a:path extrusionOk="0" h="14530" w="47175">
                      <a:moveTo>
                        <a:pt x="1" y="0"/>
                      </a:moveTo>
                      <a:lnTo>
                        <a:pt x="23588" y="14529"/>
                      </a:lnTo>
                      <a:lnTo>
                        <a:pt x="47175" y="0"/>
                      </a:lnTo>
                      <a:close/>
                    </a:path>
                  </a:pathLst>
                </a:custGeom>
                <a:solidFill>
                  <a:schemeClr val="accent3"/>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6"/>
                <p:cNvSpPr/>
                <p:nvPr/>
              </p:nvSpPr>
              <p:spPr>
                <a:xfrm>
                  <a:off x="1833350" y="4498700"/>
                  <a:ext cx="532700" cy="230275"/>
                </a:xfrm>
                <a:custGeom>
                  <a:rect b="b" l="l" r="r" t="t"/>
                  <a:pathLst>
                    <a:path extrusionOk="0" fill="none" h="9211" w="21308">
                      <a:moveTo>
                        <a:pt x="0" y="1"/>
                      </a:moveTo>
                      <a:lnTo>
                        <a:pt x="21307" y="1"/>
                      </a:lnTo>
                      <a:lnTo>
                        <a:pt x="21307" y="9211"/>
                      </a:lnTo>
                      <a:lnTo>
                        <a:pt x="0" y="9211"/>
                      </a:ln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6"/>
                <p:cNvSpPr/>
                <p:nvPr/>
              </p:nvSpPr>
              <p:spPr>
                <a:xfrm>
                  <a:off x="1833350" y="4498700"/>
                  <a:ext cx="532700" cy="230275"/>
                </a:xfrm>
                <a:custGeom>
                  <a:rect b="b" l="l" r="r" t="t"/>
                  <a:pathLst>
                    <a:path extrusionOk="0" h="9211" w="21308">
                      <a:moveTo>
                        <a:pt x="0" y="1"/>
                      </a:moveTo>
                      <a:lnTo>
                        <a:pt x="0" y="9211"/>
                      </a:lnTo>
                      <a:lnTo>
                        <a:pt x="21307" y="9211"/>
                      </a:lnTo>
                      <a:lnTo>
                        <a:pt x="21307" y="1"/>
                      </a:lnTo>
                      <a:close/>
                    </a:path>
                  </a:pathLst>
                </a:custGeom>
                <a:solidFill>
                  <a:schemeClr val="accent3"/>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6"/>
                <p:cNvSpPr/>
                <p:nvPr/>
              </p:nvSpPr>
              <p:spPr>
                <a:xfrm>
                  <a:off x="1948075" y="4574576"/>
                  <a:ext cx="303225" cy="25"/>
                </a:xfrm>
                <a:custGeom>
                  <a:rect b="b" l="l" r="r" t="t"/>
                  <a:pathLst>
                    <a:path extrusionOk="0" fill="none" h="1" w="12129">
                      <a:moveTo>
                        <a:pt x="1" y="0"/>
                      </a:moveTo>
                      <a:lnTo>
                        <a:pt x="12129"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6"/>
                <p:cNvSpPr/>
                <p:nvPr/>
              </p:nvSpPr>
              <p:spPr>
                <a:xfrm>
                  <a:off x="1948075" y="4657401"/>
                  <a:ext cx="303225" cy="25"/>
                </a:xfrm>
                <a:custGeom>
                  <a:rect b="b" l="l" r="r" t="t"/>
                  <a:pathLst>
                    <a:path extrusionOk="0" fill="none" h="1" w="12129">
                      <a:moveTo>
                        <a:pt x="1" y="0"/>
                      </a:moveTo>
                      <a:lnTo>
                        <a:pt x="12129"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1" name="Google Shape;271;p6"/>
              <p:cNvGrpSpPr/>
              <p:nvPr/>
            </p:nvGrpSpPr>
            <p:grpSpPr>
              <a:xfrm>
                <a:off x="7712444" y="252463"/>
                <a:ext cx="1179375" cy="726475"/>
                <a:chOff x="1510375" y="4002500"/>
                <a:chExt cx="1179375" cy="726475"/>
              </a:xfrm>
            </p:grpSpPr>
            <p:sp>
              <p:nvSpPr>
                <p:cNvPr id="272" name="Google Shape;272;p6"/>
                <p:cNvSpPr/>
                <p:nvPr/>
              </p:nvSpPr>
              <p:spPr>
                <a:xfrm>
                  <a:off x="2068900" y="4498700"/>
                  <a:ext cx="532725" cy="230275"/>
                </a:xfrm>
                <a:custGeom>
                  <a:rect b="b" l="l" r="r" t="t"/>
                  <a:pathLst>
                    <a:path extrusionOk="0" fill="none" h="9211" w="21309">
                      <a:moveTo>
                        <a:pt x="1" y="1"/>
                      </a:moveTo>
                      <a:lnTo>
                        <a:pt x="21308" y="1"/>
                      </a:lnTo>
                      <a:lnTo>
                        <a:pt x="21308" y="9211"/>
                      </a:lnTo>
                      <a:lnTo>
                        <a:pt x="1" y="9211"/>
                      </a:ln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6"/>
                <p:cNvSpPr/>
                <p:nvPr/>
              </p:nvSpPr>
              <p:spPr>
                <a:xfrm>
                  <a:off x="2068900" y="4498700"/>
                  <a:ext cx="532725" cy="230275"/>
                </a:xfrm>
                <a:custGeom>
                  <a:rect b="b" l="l" r="r" t="t"/>
                  <a:pathLst>
                    <a:path extrusionOk="0" h="9211" w="21309">
                      <a:moveTo>
                        <a:pt x="1" y="1"/>
                      </a:moveTo>
                      <a:lnTo>
                        <a:pt x="1" y="9211"/>
                      </a:lnTo>
                      <a:lnTo>
                        <a:pt x="21308" y="9211"/>
                      </a:lnTo>
                      <a:lnTo>
                        <a:pt x="21308" y="1"/>
                      </a:lnTo>
                      <a:close/>
                    </a:path>
                  </a:pathLst>
                </a:custGeom>
                <a:solidFill>
                  <a:srgbClr val="A8A9BC"/>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6"/>
                <p:cNvSpPr/>
                <p:nvPr/>
              </p:nvSpPr>
              <p:spPr>
                <a:xfrm>
                  <a:off x="2183650" y="4567100"/>
                  <a:ext cx="303225" cy="25"/>
                </a:xfrm>
                <a:custGeom>
                  <a:rect b="b" l="l" r="r" t="t"/>
                  <a:pathLst>
                    <a:path extrusionOk="0" fill="none" h="1" w="12129">
                      <a:moveTo>
                        <a:pt x="0" y="0"/>
                      </a:moveTo>
                      <a:lnTo>
                        <a:pt x="12128"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6"/>
                <p:cNvSpPr/>
                <p:nvPr/>
              </p:nvSpPr>
              <p:spPr>
                <a:xfrm>
                  <a:off x="2183650" y="4649925"/>
                  <a:ext cx="303225" cy="25"/>
                </a:xfrm>
                <a:custGeom>
                  <a:rect b="b" l="l" r="r" t="t"/>
                  <a:pathLst>
                    <a:path extrusionOk="0" fill="none" h="1" w="12129">
                      <a:moveTo>
                        <a:pt x="0" y="0"/>
                      </a:moveTo>
                      <a:lnTo>
                        <a:pt x="12128"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6"/>
                <p:cNvSpPr/>
                <p:nvPr/>
              </p:nvSpPr>
              <p:spPr>
                <a:xfrm>
                  <a:off x="1510375" y="4002500"/>
                  <a:ext cx="1179375" cy="726475"/>
                </a:xfrm>
                <a:custGeom>
                  <a:rect b="b" l="l" r="r" t="t"/>
                  <a:pathLst>
                    <a:path extrusionOk="0" h="29059" w="47175">
                      <a:moveTo>
                        <a:pt x="1" y="0"/>
                      </a:moveTo>
                      <a:lnTo>
                        <a:pt x="1" y="29059"/>
                      </a:lnTo>
                      <a:lnTo>
                        <a:pt x="47175" y="29059"/>
                      </a:lnTo>
                      <a:lnTo>
                        <a:pt x="47175" y="0"/>
                      </a:lnTo>
                      <a:close/>
                    </a:path>
                  </a:pathLst>
                </a:custGeom>
                <a:solidFill>
                  <a:schemeClr val="lt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6"/>
                <p:cNvSpPr/>
                <p:nvPr/>
              </p:nvSpPr>
              <p:spPr>
                <a:xfrm>
                  <a:off x="1510375" y="4002500"/>
                  <a:ext cx="1179375" cy="726475"/>
                </a:xfrm>
                <a:custGeom>
                  <a:rect b="b" l="l" r="r" t="t"/>
                  <a:pathLst>
                    <a:path extrusionOk="0" fill="none" h="29059" w="47175">
                      <a:moveTo>
                        <a:pt x="1" y="0"/>
                      </a:moveTo>
                      <a:lnTo>
                        <a:pt x="47175" y="0"/>
                      </a:lnTo>
                      <a:lnTo>
                        <a:pt x="47175" y="29059"/>
                      </a:lnTo>
                      <a:lnTo>
                        <a:pt x="1" y="29059"/>
                      </a:ln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6"/>
                <p:cNvSpPr/>
                <p:nvPr/>
              </p:nvSpPr>
              <p:spPr>
                <a:xfrm>
                  <a:off x="1510375" y="4002500"/>
                  <a:ext cx="1179375" cy="363250"/>
                </a:xfrm>
                <a:custGeom>
                  <a:rect b="b" l="l" r="r" t="t"/>
                  <a:pathLst>
                    <a:path extrusionOk="0" h="14530" w="47175">
                      <a:moveTo>
                        <a:pt x="1" y="0"/>
                      </a:moveTo>
                      <a:lnTo>
                        <a:pt x="23588" y="14529"/>
                      </a:lnTo>
                      <a:lnTo>
                        <a:pt x="47175" y="0"/>
                      </a:lnTo>
                      <a:close/>
                    </a:path>
                  </a:pathLst>
                </a:custGeom>
                <a:solidFill>
                  <a:schemeClr val="accent3"/>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6"/>
                <p:cNvSpPr/>
                <p:nvPr/>
              </p:nvSpPr>
              <p:spPr>
                <a:xfrm>
                  <a:off x="1833350" y="4498700"/>
                  <a:ext cx="532700" cy="230275"/>
                </a:xfrm>
                <a:custGeom>
                  <a:rect b="b" l="l" r="r" t="t"/>
                  <a:pathLst>
                    <a:path extrusionOk="0" fill="none" h="9211" w="21308">
                      <a:moveTo>
                        <a:pt x="0" y="1"/>
                      </a:moveTo>
                      <a:lnTo>
                        <a:pt x="21307" y="1"/>
                      </a:lnTo>
                      <a:lnTo>
                        <a:pt x="21307" y="9211"/>
                      </a:lnTo>
                      <a:lnTo>
                        <a:pt x="0" y="9211"/>
                      </a:ln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6"/>
                <p:cNvSpPr/>
                <p:nvPr/>
              </p:nvSpPr>
              <p:spPr>
                <a:xfrm>
                  <a:off x="1833350" y="4498700"/>
                  <a:ext cx="532700" cy="230275"/>
                </a:xfrm>
                <a:custGeom>
                  <a:rect b="b" l="l" r="r" t="t"/>
                  <a:pathLst>
                    <a:path extrusionOk="0" h="9211" w="21308">
                      <a:moveTo>
                        <a:pt x="0" y="1"/>
                      </a:moveTo>
                      <a:lnTo>
                        <a:pt x="0" y="9211"/>
                      </a:lnTo>
                      <a:lnTo>
                        <a:pt x="21307" y="9211"/>
                      </a:lnTo>
                      <a:lnTo>
                        <a:pt x="21307" y="1"/>
                      </a:lnTo>
                      <a:close/>
                    </a:path>
                  </a:pathLst>
                </a:custGeom>
                <a:solidFill>
                  <a:schemeClr val="accent3"/>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6"/>
                <p:cNvSpPr/>
                <p:nvPr/>
              </p:nvSpPr>
              <p:spPr>
                <a:xfrm>
                  <a:off x="1948075" y="4574576"/>
                  <a:ext cx="303225" cy="25"/>
                </a:xfrm>
                <a:custGeom>
                  <a:rect b="b" l="l" r="r" t="t"/>
                  <a:pathLst>
                    <a:path extrusionOk="0" fill="none" h="1" w="12129">
                      <a:moveTo>
                        <a:pt x="1" y="0"/>
                      </a:moveTo>
                      <a:lnTo>
                        <a:pt x="12129"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6"/>
                <p:cNvSpPr/>
                <p:nvPr/>
              </p:nvSpPr>
              <p:spPr>
                <a:xfrm>
                  <a:off x="1948075" y="4657401"/>
                  <a:ext cx="303225" cy="25"/>
                </a:xfrm>
                <a:custGeom>
                  <a:rect b="b" l="l" r="r" t="t"/>
                  <a:pathLst>
                    <a:path extrusionOk="0" fill="none" h="1" w="12129">
                      <a:moveTo>
                        <a:pt x="1" y="0"/>
                      </a:moveTo>
                      <a:lnTo>
                        <a:pt x="12129"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83" name="Google Shape;283;p6"/>
            <p:cNvGrpSpPr/>
            <p:nvPr/>
          </p:nvGrpSpPr>
          <p:grpSpPr>
            <a:xfrm>
              <a:off x="2349839" y="3921264"/>
              <a:ext cx="1540068" cy="687298"/>
              <a:chOff x="-363350" y="-51188"/>
              <a:chExt cx="1540068" cy="687298"/>
            </a:xfrm>
          </p:grpSpPr>
          <p:sp>
            <p:nvSpPr>
              <p:cNvPr id="284" name="Google Shape;284;p6"/>
              <p:cNvSpPr/>
              <p:nvPr/>
            </p:nvSpPr>
            <p:spPr>
              <a:xfrm rot="5400000">
                <a:off x="1129720" y="-51163"/>
                <a:ext cx="43" cy="93951"/>
              </a:xfrm>
              <a:custGeom>
                <a:rect b="b" l="l" r="r" t="t"/>
                <a:pathLst>
                  <a:path extrusionOk="0" fill="none" h="2190" w="1">
                    <a:moveTo>
                      <a:pt x="0" y="2189"/>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6"/>
              <p:cNvSpPr/>
              <p:nvPr/>
            </p:nvSpPr>
            <p:spPr>
              <a:xfrm rot="5400000">
                <a:off x="840874" y="-51807"/>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6"/>
              <p:cNvSpPr/>
              <p:nvPr/>
            </p:nvSpPr>
            <p:spPr>
              <a:xfrm rot="5400000">
                <a:off x="551385" y="-51807"/>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6"/>
              <p:cNvSpPr/>
              <p:nvPr/>
            </p:nvSpPr>
            <p:spPr>
              <a:xfrm rot="5400000">
                <a:off x="262582" y="-51163"/>
                <a:ext cx="43" cy="93951"/>
              </a:xfrm>
              <a:custGeom>
                <a:rect b="b" l="l" r="r" t="t"/>
                <a:pathLst>
                  <a:path extrusionOk="0" fill="none" h="2190" w="1">
                    <a:moveTo>
                      <a:pt x="0" y="2189"/>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6"/>
              <p:cNvSpPr/>
              <p:nvPr/>
            </p:nvSpPr>
            <p:spPr>
              <a:xfrm rot="5400000">
                <a:off x="-26264" y="-51807"/>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9" name="Google Shape;289;p6"/>
              <p:cNvGrpSpPr/>
              <p:nvPr/>
            </p:nvGrpSpPr>
            <p:grpSpPr>
              <a:xfrm>
                <a:off x="-363350" y="-51187"/>
                <a:ext cx="1540068" cy="687298"/>
                <a:chOff x="-363350" y="-51188"/>
                <a:chExt cx="1540068" cy="687298"/>
              </a:xfrm>
            </p:grpSpPr>
            <p:sp>
              <p:nvSpPr>
                <p:cNvPr id="290" name="Google Shape;290;p6"/>
                <p:cNvSpPr/>
                <p:nvPr/>
              </p:nvSpPr>
              <p:spPr>
                <a:xfrm rot="5400000">
                  <a:off x="1082098" y="588467"/>
                  <a:ext cx="95244" cy="43"/>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6"/>
                <p:cNvSpPr/>
                <p:nvPr/>
              </p:nvSpPr>
              <p:spPr>
                <a:xfrm rot="5400000">
                  <a:off x="1129720" y="542178"/>
                  <a:ext cx="43" cy="93951"/>
                </a:xfrm>
                <a:custGeom>
                  <a:rect b="b" l="l" r="r" t="t"/>
                  <a:pathLst>
                    <a:path extrusionOk="0" fill="none" h="2190" w="1">
                      <a:moveTo>
                        <a:pt x="0" y="2189"/>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6"/>
                <p:cNvSpPr/>
                <p:nvPr/>
              </p:nvSpPr>
              <p:spPr>
                <a:xfrm rot="5400000">
                  <a:off x="792652" y="588467"/>
                  <a:ext cx="95244" cy="43"/>
                </a:xfrm>
                <a:custGeom>
                  <a:rect b="b" l="l" r="r" t="t"/>
                  <a:pathLst>
                    <a:path extrusionOk="0" fill="none" h="1" w="2220">
                      <a:moveTo>
                        <a:pt x="2219" y="1"/>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6"/>
                <p:cNvSpPr/>
                <p:nvPr/>
              </p:nvSpPr>
              <p:spPr>
                <a:xfrm rot="5400000">
                  <a:off x="840874" y="541535"/>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6"/>
                <p:cNvSpPr/>
                <p:nvPr/>
              </p:nvSpPr>
              <p:spPr>
                <a:xfrm rot="5400000">
                  <a:off x="504450" y="588467"/>
                  <a:ext cx="95244" cy="43"/>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6"/>
                <p:cNvSpPr/>
                <p:nvPr/>
              </p:nvSpPr>
              <p:spPr>
                <a:xfrm rot="5400000">
                  <a:off x="551385" y="541535"/>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6"/>
                <p:cNvSpPr/>
                <p:nvPr/>
              </p:nvSpPr>
              <p:spPr>
                <a:xfrm rot="5400000">
                  <a:off x="214960" y="588467"/>
                  <a:ext cx="95244" cy="43"/>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6"/>
                <p:cNvSpPr/>
                <p:nvPr/>
              </p:nvSpPr>
              <p:spPr>
                <a:xfrm rot="5400000">
                  <a:off x="262582" y="542178"/>
                  <a:ext cx="43" cy="93951"/>
                </a:xfrm>
                <a:custGeom>
                  <a:rect b="b" l="l" r="r" t="t"/>
                  <a:pathLst>
                    <a:path extrusionOk="0" fill="none" h="2190" w="1">
                      <a:moveTo>
                        <a:pt x="0" y="2189"/>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6"/>
                <p:cNvSpPr/>
                <p:nvPr/>
              </p:nvSpPr>
              <p:spPr>
                <a:xfrm rot="5400000">
                  <a:off x="-74529" y="588467"/>
                  <a:ext cx="95244" cy="43"/>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6"/>
                <p:cNvSpPr/>
                <p:nvPr/>
              </p:nvSpPr>
              <p:spPr>
                <a:xfrm rot="5400000">
                  <a:off x="-26264" y="541535"/>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6"/>
                <p:cNvSpPr/>
                <p:nvPr/>
              </p:nvSpPr>
              <p:spPr>
                <a:xfrm rot="5400000">
                  <a:off x="-362688" y="588467"/>
                  <a:ext cx="95244" cy="43"/>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6"/>
                <p:cNvSpPr/>
                <p:nvPr/>
              </p:nvSpPr>
              <p:spPr>
                <a:xfrm rot="5400000">
                  <a:off x="-315753" y="541535"/>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6"/>
                <p:cNvSpPr/>
                <p:nvPr/>
              </p:nvSpPr>
              <p:spPr>
                <a:xfrm rot="5400000">
                  <a:off x="1082098" y="292440"/>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6"/>
                <p:cNvSpPr/>
                <p:nvPr/>
              </p:nvSpPr>
              <p:spPr>
                <a:xfrm rot="5400000">
                  <a:off x="1129720" y="244821"/>
                  <a:ext cx="43" cy="93951"/>
                </a:xfrm>
                <a:custGeom>
                  <a:rect b="b" l="l" r="r" t="t"/>
                  <a:pathLst>
                    <a:path extrusionOk="0" fill="none" h="2190" w="1">
                      <a:moveTo>
                        <a:pt x="1" y="2189"/>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6"/>
                <p:cNvSpPr/>
                <p:nvPr/>
              </p:nvSpPr>
              <p:spPr>
                <a:xfrm rot="5400000">
                  <a:off x="792652" y="292440"/>
                  <a:ext cx="95244" cy="43"/>
                </a:xfrm>
                <a:custGeom>
                  <a:rect b="b" l="l" r="r" t="t"/>
                  <a:pathLst>
                    <a:path extrusionOk="0" fill="none" h="1" w="2220">
                      <a:moveTo>
                        <a:pt x="2220" y="1"/>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6"/>
                <p:cNvSpPr/>
                <p:nvPr/>
              </p:nvSpPr>
              <p:spPr>
                <a:xfrm rot="5400000">
                  <a:off x="840874" y="244178"/>
                  <a:ext cx="43" cy="95238"/>
                </a:xfrm>
                <a:custGeom>
                  <a:rect b="b" l="l" r="r" t="t"/>
                  <a:pathLst>
                    <a:path extrusionOk="0" fill="none" h="2220" w="1">
                      <a:moveTo>
                        <a:pt x="1" y="2219"/>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6"/>
                <p:cNvSpPr/>
                <p:nvPr/>
              </p:nvSpPr>
              <p:spPr>
                <a:xfrm rot="5400000">
                  <a:off x="504450" y="292440"/>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6"/>
                <p:cNvSpPr/>
                <p:nvPr/>
              </p:nvSpPr>
              <p:spPr>
                <a:xfrm rot="5400000">
                  <a:off x="551385" y="244178"/>
                  <a:ext cx="43" cy="95238"/>
                </a:xfrm>
                <a:custGeom>
                  <a:rect b="b" l="l" r="r" t="t"/>
                  <a:pathLst>
                    <a:path extrusionOk="0" fill="none" h="2220" w="1">
                      <a:moveTo>
                        <a:pt x="1" y="2219"/>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6"/>
                <p:cNvSpPr/>
                <p:nvPr/>
              </p:nvSpPr>
              <p:spPr>
                <a:xfrm rot="5400000">
                  <a:off x="214960" y="292440"/>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6"/>
                <p:cNvSpPr/>
                <p:nvPr/>
              </p:nvSpPr>
              <p:spPr>
                <a:xfrm rot="5400000">
                  <a:off x="262582" y="244821"/>
                  <a:ext cx="43" cy="93951"/>
                </a:xfrm>
                <a:custGeom>
                  <a:rect b="b" l="l" r="r" t="t"/>
                  <a:pathLst>
                    <a:path extrusionOk="0" fill="none" h="2190" w="1">
                      <a:moveTo>
                        <a:pt x="1" y="2189"/>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6"/>
                <p:cNvSpPr/>
                <p:nvPr/>
              </p:nvSpPr>
              <p:spPr>
                <a:xfrm rot="5400000">
                  <a:off x="-74529" y="292440"/>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6"/>
                <p:cNvSpPr/>
                <p:nvPr/>
              </p:nvSpPr>
              <p:spPr>
                <a:xfrm rot="5400000">
                  <a:off x="-26264" y="244178"/>
                  <a:ext cx="43" cy="95238"/>
                </a:xfrm>
                <a:custGeom>
                  <a:rect b="b" l="l" r="r" t="t"/>
                  <a:pathLst>
                    <a:path extrusionOk="0" fill="none" h="2220" w="1">
                      <a:moveTo>
                        <a:pt x="1" y="2219"/>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6"/>
                <p:cNvSpPr/>
                <p:nvPr/>
              </p:nvSpPr>
              <p:spPr>
                <a:xfrm rot="5400000">
                  <a:off x="-362688" y="292440"/>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6"/>
                <p:cNvSpPr/>
                <p:nvPr/>
              </p:nvSpPr>
              <p:spPr>
                <a:xfrm rot="5400000">
                  <a:off x="-315753" y="244178"/>
                  <a:ext cx="43" cy="95238"/>
                </a:xfrm>
                <a:custGeom>
                  <a:rect b="b" l="l" r="r" t="t"/>
                  <a:pathLst>
                    <a:path extrusionOk="0" fill="none" h="2220" w="1">
                      <a:moveTo>
                        <a:pt x="1" y="2219"/>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6"/>
                <p:cNvSpPr/>
                <p:nvPr/>
              </p:nvSpPr>
              <p:spPr>
                <a:xfrm rot="5400000">
                  <a:off x="1082098" y="-3587"/>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6"/>
                <p:cNvSpPr/>
                <p:nvPr/>
              </p:nvSpPr>
              <p:spPr>
                <a:xfrm rot="5400000">
                  <a:off x="792652" y="-3587"/>
                  <a:ext cx="95244" cy="43"/>
                </a:xfrm>
                <a:custGeom>
                  <a:rect b="b" l="l" r="r" t="t"/>
                  <a:pathLst>
                    <a:path extrusionOk="0" fill="none" h="1" w="2220">
                      <a:moveTo>
                        <a:pt x="2220" y="1"/>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6"/>
                <p:cNvSpPr/>
                <p:nvPr/>
              </p:nvSpPr>
              <p:spPr>
                <a:xfrm rot="5400000">
                  <a:off x="504450" y="-3587"/>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6"/>
                <p:cNvSpPr/>
                <p:nvPr/>
              </p:nvSpPr>
              <p:spPr>
                <a:xfrm rot="5400000">
                  <a:off x="214960" y="-3587"/>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6"/>
                <p:cNvSpPr/>
                <p:nvPr/>
              </p:nvSpPr>
              <p:spPr>
                <a:xfrm rot="5400000">
                  <a:off x="-74529" y="-3587"/>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6"/>
                <p:cNvSpPr/>
                <p:nvPr/>
              </p:nvSpPr>
              <p:spPr>
                <a:xfrm rot="5400000">
                  <a:off x="-362688" y="-3587"/>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0" name="Google Shape;320;p6"/>
              <p:cNvSpPr/>
              <p:nvPr/>
            </p:nvSpPr>
            <p:spPr>
              <a:xfrm rot="5400000">
                <a:off x="-315753" y="-51807"/>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1" name="Google Shape;321;p6"/>
            <p:cNvGrpSpPr/>
            <p:nvPr/>
          </p:nvGrpSpPr>
          <p:grpSpPr>
            <a:xfrm>
              <a:off x="8276093" y="2242975"/>
              <a:ext cx="291050" cy="657525"/>
              <a:chOff x="7875018" y="1882075"/>
              <a:chExt cx="291050" cy="657525"/>
            </a:xfrm>
          </p:grpSpPr>
          <p:sp>
            <p:nvSpPr>
              <p:cNvPr id="322" name="Google Shape;322;p6"/>
              <p:cNvSpPr/>
              <p:nvPr/>
            </p:nvSpPr>
            <p:spPr>
              <a:xfrm>
                <a:off x="7875018" y="1882075"/>
                <a:ext cx="291050" cy="291825"/>
              </a:xfrm>
              <a:custGeom>
                <a:rect b="b" l="l" r="r" t="t"/>
                <a:pathLst>
                  <a:path extrusionOk="0" h="11673" w="11642">
                    <a:moveTo>
                      <a:pt x="3283" y="0"/>
                    </a:moveTo>
                    <a:lnTo>
                      <a:pt x="0" y="3283"/>
                    </a:lnTo>
                    <a:lnTo>
                      <a:pt x="2554" y="5836"/>
                    </a:lnTo>
                    <a:lnTo>
                      <a:pt x="0" y="8389"/>
                    </a:lnTo>
                    <a:lnTo>
                      <a:pt x="3283" y="11672"/>
                    </a:lnTo>
                    <a:lnTo>
                      <a:pt x="5836" y="9119"/>
                    </a:lnTo>
                    <a:lnTo>
                      <a:pt x="8359" y="11672"/>
                    </a:lnTo>
                    <a:lnTo>
                      <a:pt x="11642" y="8389"/>
                    </a:lnTo>
                    <a:lnTo>
                      <a:pt x="9089" y="5836"/>
                    </a:lnTo>
                    <a:lnTo>
                      <a:pt x="11642" y="3283"/>
                    </a:lnTo>
                    <a:lnTo>
                      <a:pt x="8359" y="0"/>
                    </a:lnTo>
                    <a:lnTo>
                      <a:pt x="5836" y="2554"/>
                    </a:lnTo>
                    <a:lnTo>
                      <a:pt x="3283"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6"/>
              <p:cNvSpPr/>
              <p:nvPr/>
            </p:nvSpPr>
            <p:spPr>
              <a:xfrm>
                <a:off x="7875018" y="2247775"/>
                <a:ext cx="291050" cy="291825"/>
              </a:xfrm>
              <a:custGeom>
                <a:rect b="b" l="l" r="r" t="t"/>
                <a:pathLst>
                  <a:path extrusionOk="0" h="11673" w="11642">
                    <a:moveTo>
                      <a:pt x="3283" y="0"/>
                    </a:moveTo>
                    <a:lnTo>
                      <a:pt x="0" y="3283"/>
                    </a:lnTo>
                    <a:lnTo>
                      <a:pt x="2554" y="5836"/>
                    </a:lnTo>
                    <a:lnTo>
                      <a:pt x="0" y="8389"/>
                    </a:lnTo>
                    <a:lnTo>
                      <a:pt x="3283" y="11672"/>
                    </a:lnTo>
                    <a:lnTo>
                      <a:pt x="5836" y="9119"/>
                    </a:lnTo>
                    <a:lnTo>
                      <a:pt x="8359" y="11672"/>
                    </a:lnTo>
                    <a:lnTo>
                      <a:pt x="11642" y="8389"/>
                    </a:lnTo>
                    <a:lnTo>
                      <a:pt x="9089" y="5836"/>
                    </a:lnTo>
                    <a:lnTo>
                      <a:pt x="11642" y="3283"/>
                    </a:lnTo>
                    <a:lnTo>
                      <a:pt x="8359" y="0"/>
                    </a:lnTo>
                    <a:lnTo>
                      <a:pt x="5836" y="2554"/>
                    </a:lnTo>
                    <a:lnTo>
                      <a:pt x="3283"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4" name="Google Shape;324;p6"/>
            <p:cNvGrpSpPr/>
            <p:nvPr/>
          </p:nvGrpSpPr>
          <p:grpSpPr>
            <a:xfrm>
              <a:off x="2365632" y="691023"/>
              <a:ext cx="4848787" cy="505416"/>
              <a:chOff x="2258298" y="3894721"/>
              <a:chExt cx="3784567" cy="505416"/>
            </a:xfrm>
          </p:grpSpPr>
          <p:cxnSp>
            <p:nvCxnSpPr>
              <p:cNvPr id="325" name="Google Shape;325;p6"/>
              <p:cNvCxnSpPr/>
              <p:nvPr/>
            </p:nvCxnSpPr>
            <p:spPr>
              <a:xfrm>
                <a:off x="2258365" y="4231665"/>
                <a:ext cx="3784500" cy="0"/>
              </a:xfrm>
              <a:prstGeom prst="straightConnector1">
                <a:avLst/>
              </a:prstGeom>
              <a:noFill/>
              <a:ln cap="flat" cmpd="sng" w="19050">
                <a:solidFill>
                  <a:schemeClr val="lt2"/>
                </a:solidFill>
                <a:prstDash val="dot"/>
                <a:round/>
                <a:headEnd len="sm" w="sm" type="none"/>
                <a:tailEnd len="sm" w="sm" type="none"/>
              </a:ln>
            </p:spPr>
          </p:cxnSp>
          <p:cxnSp>
            <p:nvCxnSpPr>
              <p:cNvPr id="326" name="Google Shape;326;p6"/>
              <p:cNvCxnSpPr/>
              <p:nvPr/>
            </p:nvCxnSpPr>
            <p:spPr>
              <a:xfrm>
                <a:off x="2258365" y="4400137"/>
                <a:ext cx="3784500" cy="0"/>
              </a:xfrm>
              <a:prstGeom prst="straightConnector1">
                <a:avLst/>
              </a:prstGeom>
              <a:noFill/>
              <a:ln cap="flat" cmpd="sng" w="19050">
                <a:solidFill>
                  <a:schemeClr val="lt2"/>
                </a:solidFill>
                <a:prstDash val="dot"/>
                <a:round/>
                <a:headEnd len="sm" w="sm" type="none"/>
                <a:tailEnd len="sm" w="sm" type="none"/>
              </a:ln>
            </p:spPr>
          </p:cxnSp>
          <p:cxnSp>
            <p:nvCxnSpPr>
              <p:cNvPr id="327" name="Google Shape;327;p6"/>
              <p:cNvCxnSpPr/>
              <p:nvPr/>
            </p:nvCxnSpPr>
            <p:spPr>
              <a:xfrm>
                <a:off x="2258298" y="3894721"/>
                <a:ext cx="3784500" cy="0"/>
              </a:xfrm>
              <a:prstGeom prst="straightConnector1">
                <a:avLst/>
              </a:prstGeom>
              <a:noFill/>
              <a:ln cap="flat" cmpd="sng" w="19050">
                <a:solidFill>
                  <a:schemeClr val="lt2"/>
                </a:solidFill>
                <a:prstDash val="dot"/>
                <a:round/>
                <a:headEnd len="sm" w="sm" type="none"/>
                <a:tailEnd len="sm" w="sm" type="none"/>
              </a:ln>
            </p:spPr>
          </p:cxnSp>
          <p:cxnSp>
            <p:nvCxnSpPr>
              <p:cNvPr id="328" name="Google Shape;328;p6"/>
              <p:cNvCxnSpPr/>
              <p:nvPr/>
            </p:nvCxnSpPr>
            <p:spPr>
              <a:xfrm>
                <a:off x="2258298" y="4063193"/>
                <a:ext cx="3784500" cy="0"/>
              </a:xfrm>
              <a:prstGeom prst="straightConnector1">
                <a:avLst/>
              </a:prstGeom>
              <a:noFill/>
              <a:ln cap="flat" cmpd="sng" w="19050">
                <a:solidFill>
                  <a:schemeClr val="lt2"/>
                </a:solidFill>
                <a:prstDash val="dot"/>
                <a:round/>
                <a:headEnd len="sm" w="sm" type="none"/>
                <a:tailEnd len="sm" w="sm" type="none"/>
              </a:ln>
            </p:spPr>
          </p:cxnSp>
        </p:grpSp>
        <p:grpSp>
          <p:nvGrpSpPr>
            <p:cNvPr id="329" name="Google Shape;329;p6"/>
            <p:cNvGrpSpPr/>
            <p:nvPr/>
          </p:nvGrpSpPr>
          <p:grpSpPr>
            <a:xfrm>
              <a:off x="4122875" y="4098725"/>
              <a:ext cx="4714500" cy="629464"/>
              <a:chOff x="4122875" y="4098725"/>
              <a:chExt cx="4714500" cy="629464"/>
            </a:xfrm>
          </p:grpSpPr>
          <p:grpSp>
            <p:nvGrpSpPr>
              <p:cNvPr id="330" name="Google Shape;330;p6"/>
              <p:cNvGrpSpPr/>
              <p:nvPr/>
            </p:nvGrpSpPr>
            <p:grpSpPr>
              <a:xfrm>
                <a:off x="4122875" y="4098725"/>
                <a:ext cx="4714500" cy="332400"/>
                <a:chOff x="4122875" y="4098725"/>
                <a:chExt cx="4714500" cy="332400"/>
              </a:xfrm>
            </p:grpSpPr>
            <p:sp>
              <p:nvSpPr>
                <p:cNvPr id="331" name="Google Shape;331;p6"/>
                <p:cNvSpPr/>
                <p:nvPr/>
              </p:nvSpPr>
              <p:spPr>
                <a:xfrm>
                  <a:off x="4122875" y="4098725"/>
                  <a:ext cx="4714500" cy="3324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6"/>
                <p:cNvSpPr/>
                <p:nvPr/>
              </p:nvSpPr>
              <p:spPr>
                <a:xfrm rot="5400000">
                  <a:off x="4223375" y="4196525"/>
                  <a:ext cx="158400" cy="136800"/>
                </a:xfrm>
                <a:prstGeom prst="triangle">
                  <a:avLst>
                    <a:gd fmla="val 50000" name="adj"/>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3" name="Google Shape;333;p6"/>
                <p:cNvGrpSpPr/>
                <p:nvPr/>
              </p:nvGrpSpPr>
              <p:grpSpPr>
                <a:xfrm>
                  <a:off x="4515789" y="4196525"/>
                  <a:ext cx="4096800" cy="136800"/>
                  <a:chOff x="4535725" y="4196525"/>
                  <a:chExt cx="4096800" cy="136800"/>
                </a:xfrm>
              </p:grpSpPr>
              <p:cxnSp>
                <p:nvCxnSpPr>
                  <p:cNvPr id="334" name="Google Shape;334;p6"/>
                  <p:cNvCxnSpPr/>
                  <p:nvPr/>
                </p:nvCxnSpPr>
                <p:spPr>
                  <a:xfrm>
                    <a:off x="4535725" y="4267000"/>
                    <a:ext cx="4096800" cy="0"/>
                  </a:xfrm>
                  <a:prstGeom prst="straightConnector1">
                    <a:avLst/>
                  </a:prstGeom>
                  <a:noFill/>
                  <a:ln cap="flat" cmpd="sng" w="19050">
                    <a:solidFill>
                      <a:schemeClr val="dk1"/>
                    </a:solidFill>
                    <a:prstDash val="solid"/>
                    <a:round/>
                    <a:headEnd len="sm" w="sm" type="none"/>
                    <a:tailEnd len="sm" w="sm" type="none"/>
                  </a:ln>
                </p:spPr>
              </p:cxnSp>
              <p:sp>
                <p:nvSpPr>
                  <p:cNvPr id="335" name="Google Shape;335;p6"/>
                  <p:cNvSpPr/>
                  <p:nvPr/>
                </p:nvSpPr>
                <p:spPr>
                  <a:xfrm>
                    <a:off x="7386600" y="4196525"/>
                    <a:ext cx="136800" cy="1368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36" name="Google Shape;336;p6"/>
              <p:cNvSpPr/>
              <p:nvPr/>
            </p:nvSpPr>
            <p:spPr>
              <a:xfrm>
                <a:off x="7433279" y="4251714"/>
                <a:ext cx="343500" cy="476475"/>
              </a:xfrm>
              <a:custGeom>
                <a:rect b="b" l="l" r="r" t="t"/>
                <a:pathLst>
                  <a:path extrusionOk="0" h="19059" w="13740">
                    <a:moveTo>
                      <a:pt x="0" y="0"/>
                    </a:moveTo>
                    <a:lnTo>
                      <a:pt x="1945" y="16414"/>
                    </a:lnTo>
                    <a:lnTo>
                      <a:pt x="5350" y="11885"/>
                    </a:lnTo>
                    <a:lnTo>
                      <a:pt x="9149" y="19058"/>
                    </a:lnTo>
                    <a:lnTo>
                      <a:pt x="12949" y="16444"/>
                    </a:lnTo>
                    <a:lnTo>
                      <a:pt x="7812" y="10213"/>
                    </a:lnTo>
                    <a:lnTo>
                      <a:pt x="13739" y="9392"/>
                    </a:lnTo>
                    <a:lnTo>
                      <a:pt x="0" y="0"/>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37" name="Google Shape;337;p6"/>
          <p:cNvSpPr txBox="1"/>
          <p:nvPr>
            <p:ph type="title"/>
          </p:nvPr>
        </p:nvSpPr>
        <p:spPr>
          <a:xfrm>
            <a:off x="2349850" y="2011350"/>
            <a:ext cx="5515200" cy="92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7000"/>
              <a:buNone/>
              <a:defRPr sz="65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338" name="Google Shape;338;p6"/>
          <p:cNvSpPr txBox="1"/>
          <p:nvPr>
            <p:ph idx="2" type="title"/>
          </p:nvPr>
        </p:nvSpPr>
        <p:spPr>
          <a:xfrm>
            <a:off x="874788" y="2247779"/>
            <a:ext cx="1313100" cy="92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65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339" name="Google Shape;339;p6"/>
          <p:cNvSpPr txBox="1"/>
          <p:nvPr>
            <p:ph idx="1" type="subTitle"/>
          </p:nvPr>
        </p:nvSpPr>
        <p:spPr>
          <a:xfrm>
            <a:off x="2349851" y="2974375"/>
            <a:ext cx="5515200" cy="332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800"/>
            </a:lvl1pPr>
            <a:lvl2pPr lvl="1" algn="l">
              <a:lnSpc>
                <a:spcPct val="100000"/>
              </a:lnSpc>
              <a:spcBef>
                <a:spcPts val="0"/>
              </a:spcBef>
              <a:spcAft>
                <a:spcPts val="0"/>
              </a:spcAft>
              <a:buSzPts val="1600"/>
              <a:buNone/>
              <a:defRPr sz="1800"/>
            </a:lvl2pPr>
            <a:lvl3pPr lvl="2" algn="l">
              <a:lnSpc>
                <a:spcPct val="100000"/>
              </a:lnSpc>
              <a:spcBef>
                <a:spcPts val="0"/>
              </a:spcBef>
              <a:spcAft>
                <a:spcPts val="0"/>
              </a:spcAft>
              <a:buSzPts val="1600"/>
              <a:buNone/>
              <a:defRPr sz="1800"/>
            </a:lvl3pPr>
            <a:lvl4pPr lvl="3" algn="l">
              <a:lnSpc>
                <a:spcPct val="100000"/>
              </a:lnSpc>
              <a:spcBef>
                <a:spcPts val="0"/>
              </a:spcBef>
              <a:spcAft>
                <a:spcPts val="0"/>
              </a:spcAft>
              <a:buSzPts val="1600"/>
              <a:buNone/>
              <a:defRPr sz="1800"/>
            </a:lvl4pPr>
            <a:lvl5pPr lvl="4" algn="l">
              <a:lnSpc>
                <a:spcPct val="100000"/>
              </a:lnSpc>
              <a:spcBef>
                <a:spcPts val="0"/>
              </a:spcBef>
              <a:spcAft>
                <a:spcPts val="0"/>
              </a:spcAft>
              <a:buSzPts val="1600"/>
              <a:buNone/>
              <a:defRPr sz="1800"/>
            </a:lvl5pPr>
            <a:lvl6pPr lvl="5" algn="l">
              <a:lnSpc>
                <a:spcPct val="100000"/>
              </a:lnSpc>
              <a:spcBef>
                <a:spcPts val="0"/>
              </a:spcBef>
              <a:spcAft>
                <a:spcPts val="0"/>
              </a:spcAft>
              <a:buSzPts val="1600"/>
              <a:buNone/>
              <a:defRPr sz="1800"/>
            </a:lvl6pPr>
            <a:lvl7pPr lvl="6" algn="l">
              <a:lnSpc>
                <a:spcPct val="100000"/>
              </a:lnSpc>
              <a:spcBef>
                <a:spcPts val="0"/>
              </a:spcBef>
              <a:spcAft>
                <a:spcPts val="0"/>
              </a:spcAft>
              <a:buSzPts val="1600"/>
              <a:buNone/>
              <a:defRPr sz="1800"/>
            </a:lvl7pPr>
            <a:lvl8pPr lvl="7" algn="l">
              <a:lnSpc>
                <a:spcPct val="100000"/>
              </a:lnSpc>
              <a:spcBef>
                <a:spcPts val="0"/>
              </a:spcBef>
              <a:spcAft>
                <a:spcPts val="0"/>
              </a:spcAft>
              <a:buSzPts val="1600"/>
              <a:buNone/>
              <a:defRPr sz="1800"/>
            </a:lvl8pPr>
            <a:lvl9pPr lvl="8" algn="l">
              <a:lnSpc>
                <a:spcPct val="100000"/>
              </a:lnSpc>
              <a:spcBef>
                <a:spcPts val="0"/>
              </a:spcBef>
              <a:spcAft>
                <a:spcPts val="0"/>
              </a:spcAft>
              <a:buSzPts val="1600"/>
              <a:buNone/>
              <a:defRPr sz="1800"/>
            </a:lvl9pPr>
          </a:lstStyle>
          <a:p/>
        </p:txBody>
      </p:sp>
      <p:sp>
        <p:nvSpPr>
          <p:cNvPr id="340" name="Google Shape;340;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1" name="Shape 341"/>
        <p:cNvGrpSpPr/>
        <p:nvPr/>
      </p:nvGrpSpPr>
      <p:grpSpPr>
        <a:xfrm>
          <a:off x="0" y="0"/>
          <a:ext cx="0" cy="0"/>
          <a:chOff x="0" y="0"/>
          <a:chExt cx="0" cy="0"/>
        </a:xfrm>
      </p:grpSpPr>
      <p:sp>
        <p:nvSpPr>
          <p:cNvPr id="342" name="Google Shape;342;p7"/>
          <p:cNvSpPr txBox="1"/>
          <p:nvPr>
            <p:ph idx="1" type="subTitle"/>
          </p:nvPr>
        </p:nvSpPr>
        <p:spPr>
          <a:xfrm>
            <a:off x="1241952" y="3115586"/>
            <a:ext cx="24273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sz="2200">
                <a:latin typeface="Space Grotesk"/>
                <a:ea typeface="Space Grotesk"/>
                <a:cs typeface="Space Grotesk"/>
                <a:sym typeface="Space Grotesk"/>
              </a:defRPr>
            </a:lvl1pPr>
            <a:lvl2pPr lvl="1" algn="l">
              <a:lnSpc>
                <a:spcPct val="100000"/>
              </a:lnSpc>
              <a:spcBef>
                <a:spcPts val="0"/>
              </a:spcBef>
              <a:spcAft>
                <a:spcPts val="0"/>
              </a:spcAft>
              <a:buSzPts val="1600"/>
              <a:buNone/>
              <a:defRPr b="1" sz="2200">
                <a:latin typeface="Space Grotesk"/>
                <a:ea typeface="Space Grotesk"/>
                <a:cs typeface="Space Grotesk"/>
                <a:sym typeface="Space Grotesk"/>
              </a:defRPr>
            </a:lvl2pPr>
            <a:lvl3pPr lvl="2" algn="l">
              <a:lnSpc>
                <a:spcPct val="100000"/>
              </a:lnSpc>
              <a:spcBef>
                <a:spcPts val="0"/>
              </a:spcBef>
              <a:spcAft>
                <a:spcPts val="0"/>
              </a:spcAft>
              <a:buSzPts val="1600"/>
              <a:buNone/>
              <a:defRPr b="1" sz="2200">
                <a:latin typeface="Space Grotesk"/>
                <a:ea typeface="Space Grotesk"/>
                <a:cs typeface="Space Grotesk"/>
                <a:sym typeface="Space Grotesk"/>
              </a:defRPr>
            </a:lvl3pPr>
            <a:lvl4pPr lvl="3" algn="l">
              <a:lnSpc>
                <a:spcPct val="100000"/>
              </a:lnSpc>
              <a:spcBef>
                <a:spcPts val="0"/>
              </a:spcBef>
              <a:spcAft>
                <a:spcPts val="0"/>
              </a:spcAft>
              <a:buSzPts val="1600"/>
              <a:buNone/>
              <a:defRPr b="1" sz="2200">
                <a:latin typeface="Space Grotesk"/>
                <a:ea typeface="Space Grotesk"/>
                <a:cs typeface="Space Grotesk"/>
                <a:sym typeface="Space Grotesk"/>
              </a:defRPr>
            </a:lvl4pPr>
            <a:lvl5pPr lvl="4" algn="l">
              <a:lnSpc>
                <a:spcPct val="100000"/>
              </a:lnSpc>
              <a:spcBef>
                <a:spcPts val="0"/>
              </a:spcBef>
              <a:spcAft>
                <a:spcPts val="0"/>
              </a:spcAft>
              <a:buSzPts val="1600"/>
              <a:buNone/>
              <a:defRPr b="1" sz="2200">
                <a:latin typeface="Space Grotesk"/>
                <a:ea typeface="Space Grotesk"/>
                <a:cs typeface="Space Grotesk"/>
                <a:sym typeface="Space Grotesk"/>
              </a:defRPr>
            </a:lvl5pPr>
            <a:lvl6pPr lvl="5" algn="l">
              <a:lnSpc>
                <a:spcPct val="100000"/>
              </a:lnSpc>
              <a:spcBef>
                <a:spcPts val="0"/>
              </a:spcBef>
              <a:spcAft>
                <a:spcPts val="0"/>
              </a:spcAft>
              <a:buSzPts val="1600"/>
              <a:buNone/>
              <a:defRPr b="1" sz="2200">
                <a:latin typeface="Space Grotesk"/>
                <a:ea typeface="Space Grotesk"/>
                <a:cs typeface="Space Grotesk"/>
                <a:sym typeface="Space Grotesk"/>
              </a:defRPr>
            </a:lvl6pPr>
            <a:lvl7pPr lvl="6" algn="l">
              <a:lnSpc>
                <a:spcPct val="100000"/>
              </a:lnSpc>
              <a:spcBef>
                <a:spcPts val="0"/>
              </a:spcBef>
              <a:spcAft>
                <a:spcPts val="0"/>
              </a:spcAft>
              <a:buSzPts val="1600"/>
              <a:buNone/>
              <a:defRPr b="1" sz="2200">
                <a:latin typeface="Space Grotesk"/>
                <a:ea typeface="Space Grotesk"/>
                <a:cs typeface="Space Grotesk"/>
                <a:sym typeface="Space Grotesk"/>
              </a:defRPr>
            </a:lvl7pPr>
            <a:lvl8pPr lvl="7" algn="l">
              <a:lnSpc>
                <a:spcPct val="100000"/>
              </a:lnSpc>
              <a:spcBef>
                <a:spcPts val="0"/>
              </a:spcBef>
              <a:spcAft>
                <a:spcPts val="0"/>
              </a:spcAft>
              <a:buSzPts val="1600"/>
              <a:buNone/>
              <a:defRPr b="1" sz="2200">
                <a:latin typeface="Space Grotesk"/>
                <a:ea typeface="Space Grotesk"/>
                <a:cs typeface="Space Grotesk"/>
                <a:sym typeface="Space Grotesk"/>
              </a:defRPr>
            </a:lvl8pPr>
            <a:lvl9pPr lvl="8" algn="l">
              <a:lnSpc>
                <a:spcPct val="100000"/>
              </a:lnSpc>
              <a:spcBef>
                <a:spcPts val="0"/>
              </a:spcBef>
              <a:spcAft>
                <a:spcPts val="0"/>
              </a:spcAft>
              <a:buSzPts val="1600"/>
              <a:buNone/>
              <a:defRPr b="1" sz="2200">
                <a:latin typeface="Space Grotesk"/>
                <a:ea typeface="Space Grotesk"/>
                <a:cs typeface="Space Grotesk"/>
                <a:sym typeface="Space Grotesk"/>
              </a:defRPr>
            </a:lvl9pPr>
          </a:lstStyle>
          <a:p/>
        </p:txBody>
      </p:sp>
      <p:sp>
        <p:nvSpPr>
          <p:cNvPr id="343" name="Google Shape;343;p7"/>
          <p:cNvSpPr txBox="1"/>
          <p:nvPr>
            <p:ph idx="2" type="subTitle"/>
          </p:nvPr>
        </p:nvSpPr>
        <p:spPr>
          <a:xfrm>
            <a:off x="1241958" y="3467050"/>
            <a:ext cx="2427300" cy="795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344" name="Google Shape;344;p7"/>
          <p:cNvSpPr txBox="1"/>
          <p:nvPr>
            <p:ph idx="3" type="subTitle"/>
          </p:nvPr>
        </p:nvSpPr>
        <p:spPr>
          <a:xfrm>
            <a:off x="5408472" y="3115586"/>
            <a:ext cx="24273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sz="2200">
                <a:latin typeface="Space Grotesk"/>
                <a:ea typeface="Space Grotesk"/>
                <a:cs typeface="Space Grotesk"/>
                <a:sym typeface="Space Grotesk"/>
              </a:defRPr>
            </a:lvl1pPr>
            <a:lvl2pPr lvl="1" algn="l">
              <a:lnSpc>
                <a:spcPct val="100000"/>
              </a:lnSpc>
              <a:spcBef>
                <a:spcPts val="0"/>
              </a:spcBef>
              <a:spcAft>
                <a:spcPts val="0"/>
              </a:spcAft>
              <a:buSzPts val="1600"/>
              <a:buNone/>
              <a:defRPr b="1" sz="2200">
                <a:latin typeface="Space Grotesk"/>
                <a:ea typeface="Space Grotesk"/>
                <a:cs typeface="Space Grotesk"/>
                <a:sym typeface="Space Grotesk"/>
              </a:defRPr>
            </a:lvl2pPr>
            <a:lvl3pPr lvl="2" algn="l">
              <a:lnSpc>
                <a:spcPct val="100000"/>
              </a:lnSpc>
              <a:spcBef>
                <a:spcPts val="0"/>
              </a:spcBef>
              <a:spcAft>
                <a:spcPts val="0"/>
              </a:spcAft>
              <a:buSzPts val="1600"/>
              <a:buNone/>
              <a:defRPr b="1" sz="2200">
                <a:latin typeface="Space Grotesk"/>
                <a:ea typeface="Space Grotesk"/>
                <a:cs typeface="Space Grotesk"/>
                <a:sym typeface="Space Grotesk"/>
              </a:defRPr>
            </a:lvl3pPr>
            <a:lvl4pPr lvl="3" algn="l">
              <a:lnSpc>
                <a:spcPct val="100000"/>
              </a:lnSpc>
              <a:spcBef>
                <a:spcPts val="0"/>
              </a:spcBef>
              <a:spcAft>
                <a:spcPts val="0"/>
              </a:spcAft>
              <a:buSzPts val="1600"/>
              <a:buNone/>
              <a:defRPr b="1" sz="2200">
                <a:latin typeface="Space Grotesk"/>
                <a:ea typeface="Space Grotesk"/>
                <a:cs typeface="Space Grotesk"/>
                <a:sym typeface="Space Grotesk"/>
              </a:defRPr>
            </a:lvl4pPr>
            <a:lvl5pPr lvl="4" algn="l">
              <a:lnSpc>
                <a:spcPct val="100000"/>
              </a:lnSpc>
              <a:spcBef>
                <a:spcPts val="0"/>
              </a:spcBef>
              <a:spcAft>
                <a:spcPts val="0"/>
              </a:spcAft>
              <a:buSzPts val="1600"/>
              <a:buNone/>
              <a:defRPr b="1" sz="2200">
                <a:latin typeface="Space Grotesk"/>
                <a:ea typeface="Space Grotesk"/>
                <a:cs typeface="Space Grotesk"/>
                <a:sym typeface="Space Grotesk"/>
              </a:defRPr>
            </a:lvl5pPr>
            <a:lvl6pPr lvl="5" algn="l">
              <a:lnSpc>
                <a:spcPct val="100000"/>
              </a:lnSpc>
              <a:spcBef>
                <a:spcPts val="0"/>
              </a:spcBef>
              <a:spcAft>
                <a:spcPts val="0"/>
              </a:spcAft>
              <a:buSzPts val="1600"/>
              <a:buNone/>
              <a:defRPr b="1" sz="2200">
                <a:latin typeface="Space Grotesk"/>
                <a:ea typeface="Space Grotesk"/>
                <a:cs typeface="Space Grotesk"/>
                <a:sym typeface="Space Grotesk"/>
              </a:defRPr>
            </a:lvl6pPr>
            <a:lvl7pPr lvl="6" algn="l">
              <a:lnSpc>
                <a:spcPct val="100000"/>
              </a:lnSpc>
              <a:spcBef>
                <a:spcPts val="0"/>
              </a:spcBef>
              <a:spcAft>
                <a:spcPts val="0"/>
              </a:spcAft>
              <a:buSzPts val="1600"/>
              <a:buNone/>
              <a:defRPr b="1" sz="2200">
                <a:latin typeface="Space Grotesk"/>
                <a:ea typeface="Space Grotesk"/>
                <a:cs typeface="Space Grotesk"/>
                <a:sym typeface="Space Grotesk"/>
              </a:defRPr>
            </a:lvl7pPr>
            <a:lvl8pPr lvl="7" algn="l">
              <a:lnSpc>
                <a:spcPct val="100000"/>
              </a:lnSpc>
              <a:spcBef>
                <a:spcPts val="0"/>
              </a:spcBef>
              <a:spcAft>
                <a:spcPts val="0"/>
              </a:spcAft>
              <a:buSzPts val="1600"/>
              <a:buNone/>
              <a:defRPr b="1" sz="2200">
                <a:latin typeface="Space Grotesk"/>
                <a:ea typeface="Space Grotesk"/>
                <a:cs typeface="Space Grotesk"/>
                <a:sym typeface="Space Grotesk"/>
              </a:defRPr>
            </a:lvl8pPr>
            <a:lvl9pPr lvl="8" algn="l">
              <a:lnSpc>
                <a:spcPct val="100000"/>
              </a:lnSpc>
              <a:spcBef>
                <a:spcPts val="0"/>
              </a:spcBef>
              <a:spcAft>
                <a:spcPts val="0"/>
              </a:spcAft>
              <a:buSzPts val="1600"/>
              <a:buNone/>
              <a:defRPr b="1" sz="2200">
                <a:latin typeface="Space Grotesk"/>
                <a:ea typeface="Space Grotesk"/>
                <a:cs typeface="Space Grotesk"/>
                <a:sym typeface="Space Grotesk"/>
              </a:defRPr>
            </a:lvl9pPr>
          </a:lstStyle>
          <a:p/>
        </p:txBody>
      </p:sp>
      <p:sp>
        <p:nvSpPr>
          <p:cNvPr id="345" name="Google Shape;345;p7"/>
          <p:cNvSpPr txBox="1"/>
          <p:nvPr>
            <p:ph idx="4" type="subTitle"/>
          </p:nvPr>
        </p:nvSpPr>
        <p:spPr>
          <a:xfrm>
            <a:off x="5408477" y="3467050"/>
            <a:ext cx="2427300" cy="795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346" name="Google Shape;346;p7"/>
          <p:cNvSpPr txBox="1"/>
          <p:nvPr>
            <p:ph type="title"/>
          </p:nvPr>
        </p:nvSpPr>
        <p:spPr>
          <a:xfrm>
            <a:off x="617550" y="556400"/>
            <a:ext cx="6389700" cy="592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3200"/>
              <a:buFont typeface="Fredoka One"/>
              <a:buNone/>
              <a:defRPr sz="3200"/>
            </a:lvl1pPr>
            <a:lvl2pPr lvl="1"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347" name="Google Shape;347;p7"/>
          <p:cNvSpPr txBox="1"/>
          <p:nvPr>
            <p:ph idx="5" type="title"/>
          </p:nvPr>
        </p:nvSpPr>
        <p:spPr>
          <a:xfrm>
            <a:off x="2012652" y="2342131"/>
            <a:ext cx="8859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348" name="Google Shape;348;p7"/>
          <p:cNvSpPr txBox="1"/>
          <p:nvPr>
            <p:ph idx="6" type="title"/>
          </p:nvPr>
        </p:nvSpPr>
        <p:spPr>
          <a:xfrm>
            <a:off x="6179172" y="2342131"/>
            <a:ext cx="8859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0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grpSp>
        <p:nvGrpSpPr>
          <p:cNvPr id="349" name="Google Shape;349;p7"/>
          <p:cNvGrpSpPr/>
          <p:nvPr/>
        </p:nvGrpSpPr>
        <p:grpSpPr>
          <a:xfrm>
            <a:off x="76247" y="76209"/>
            <a:ext cx="8991507" cy="4991083"/>
            <a:chOff x="-25" y="152400"/>
            <a:chExt cx="8991507" cy="4991083"/>
          </a:xfrm>
        </p:grpSpPr>
        <p:sp>
          <p:nvSpPr>
            <p:cNvPr id="350" name="Google Shape;350;p7"/>
            <p:cNvSpPr/>
            <p:nvPr/>
          </p:nvSpPr>
          <p:spPr>
            <a:xfrm>
              <a:off x="0" y="152400"/>
              <a:ext cx="8991482" cy="4991083"/>
            </a:xfrm>
            <a:custGeom>
              <a:rect b="b" l="l" r="r" t="t"/>
              <a:pathLst>
                <a:path extrusionOk="0" h="49424" w="99972">
                  <a:moveTo>
                    <a:pt x="0" y="1"/>
                  </a:moveTo>
                  <a:lnTo>
                    <a:pt x="0" y="49424"/>
                  </a:lnTo>
                  <a:lnTo>
                    <a:pt x="99972" y="49424"/>
                  </a:lnTo>
                  <a:lnTo>
                    <a:pt x="99972" y="1"/>
                  </a:ln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7"/>
            <p:cNvSpPr/>
            <p:nvPr/>
          </p:nvSpPr>
          <p:spPr>
            <a:xfrm>
              <a:off x="-25" y="152400"/>
              <a:ext cx="8991482" cy="270531"/>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2" name="Google Shape;352;p7"/>
            <p:cNvGrpSpPr/>
            <p:nvPr/>
          </p:nvGrpSpPr>
          <p:grpSpPr>
            <a:xfrm>
              <a:off x="8788026" y="217953"/>
              <a:ext cx="139356" cy="139356"/>
              <a:chOff x="3300229" y="786025"/>
              <a:chExt cx="116275" cy="116275"/>
            </a:xfrm>
          </p:grpSpPr>
          <p:sp>
            <p:nvSpPr>
              <p:cNvPr id="353" name="Google Shape;353;p7"/>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7"/>
              <p:cNvSpPr/>
              <p:nvPr/>
            </p:nvSpPr>
            <p:spPr>
              <a:xfrm>
                <a:off x="3335179" y="820975"/>
                <a:ext cx="45625" cy="45625"/>
              </a:xfrm>
              <a:custGeom>
                <a:rect b="b" l="l" r="r" t="t"/>
                <a:pathLst>
                  <a:path extrusionOk="0" fill="none" h="1825" w="1825">
                    <a:moveTo>
                      <a:pt x="1824" y="0"/>
                    </a:moveTo>
                    <a:lnTo>
                      <a:pt x="1"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7"/>
              <p:cNvSpPr/>
              <p:nvPr/>
            </p:nvSpPr>
            <p:spPr>
              <a:xfrm>
                <a:off x="3335179" y="820975"/>
                <a:ext cx="45625" cy="45625"/>
              </a:xfrm>
              <a:custGeom>
                <a:rect b="b" l="l" r="r" t="t"/>
                <a:pathLst>
                  <a:path extrusionOk="0" fill="none" h="1825" w="1825">
                    <a:moveTo>
                      <a:pt x="1" y="0"/>
                    </a:moveTo>
                    <a:lnTo>
                      <a:pt x="1824"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56" name="Google Shape;356;p7"/>
          <p:cNvGrpSpPr/>
          <p:nvPr/>
        </p:nvGrpSpPr>
        <p:grpSpPr>
          <a:xfrm>
            <a:off x="6501188" y="508770"/>
            <a:ext cx="2427345" cy="531616"/>
            <a:chOff x="6856163" y="688475"/>
            <a:chExt cx="2083200" cy="525988"/>
          </a:xfrm>
        </p:grpSpPr>
        <p:cxnSp>
          <p:nvCxnSpPr>
            <p:cNvPr id="357" name="Google Shape;357;p7"/>
            <p:cNvCxnSpPr/>
            <p:nvPr/>
          </p:nvCxnSpPr>
          <p:spPr>
            <a:xfrm>
              <a:off x="6856163" y="688475"/>
              <a:ext cx="2083200" cy="0"/>
            </a:xfrm>
            <a:prstGeom prst="straightConnector1">
              <a:avLst/>
            </a:prstGeom>
            <a:noFill/>
            <a:ln cap="flat" cmpd="sng" w="19050">
              <a:solidFill>
                <a:schemeClr val="lt2"/>
              </a:solidFill>
              <a:prstDash val="dot"/>
              <a:round/>
              <a:headEnd len="sm" w="sm" type="none"/>
              <a:tailEnd len="sm" w="sm" type="none"/>
            </a:ln>
          </p:spPr>
        </p:cxnSp>
        <p:cxnSp>
          <p:nvCxnSpPr>
            <p:cNvPr id="358" name="Google Shape;358;p7"/>
            <p:cNvCxnSpPr/>
            <p:nvPr/>
          </p:nvCxnSpPr>
          <p:spPr>
            <a:xfrm>
              <a:off x="6856163" y="863804"/>
              <a:ext cx="2083200" cy="0"/>
            </a:xfrm>
            <a:prstGeom prst="straightConnector1">
              <a:avLst/>
            </a:prstGeom>
            <a:noFill/>
            <a:ln cap="flat" cmpd="sng" w="19050">
              <a:solidFill>
                <a:schemeClr val="lt2"/>
              </a:solidFill>
              <a:prstDash val="dot"/>
              <a:round/>
              <a:headEnd len="sm" w="sm" type="none"/>
              <a:tailEnd len="sm" w="sm" type="none"/>
            </a:ln>
          </p:spPr>
        </p:cxnSp>
        <p:cxnSp>
          <p:nvCxnSpPr>
            <p:cNvPr id="359" name="Google Shape;359;p7"/>
            <p:cNvCxnSpPr/>
            <p:nvPr/>
          </p:nvCxnSpPr>
          <p:spPr>
            <a:xfrm>
              <a:off x="6856163" y="1039133"/>
              <a:ext cx="2083200" cy="0"/>
            </a:xfrm>
            <a:prstGeom prst="straightConnector1">
              <a:avLst/>
            </a:prstGeom>
            <a:noFill/>
            <a:ln cap="flat" cmpd="sng" w="19050">
              <a:solidFill>
                <a:schemeClr val="lt2"/>
              </a:solidFill>
              <a:prstDash val="dot"/>
              <a:round/>
              <a:headEnd len="sm" w="sm" type="none"/>
              <a:tailEnd len="sm" w="sm" type="none"/>
            </a:ln>
          </p:spPr>
        </p:cxnSp>
        <p:cxnSp>
          <p:nvCxnSpPr>
            <p:cNvPr id="360" name="Google Shape;360;p7"/>
            <p:cNvCxnSpPr/>
            <p:nvPr/>
          </p:nvCxnSpPr>
          <p:spPr>
            <a:xfrm>
              <a:off x="6856163" y="1214463"/>
              <a:ext cx="2083200" cy="0"/>
            </a:xfrm>
            <a:prstGeom prst="straightConnector1">
              <a:avLst/>
            </a:prstGeom>
            <a:noFill/>
            <a:ln cap="flat" cmpd="sng" w="19050">
              <a:solidFill>
                <a:schemeClr val="lt2"/>
              </a:solidFill>
              <a:prstDash val="dot"/>
              <a:round/>
              <a:headEnd len="sm" w="sm" type="none"/>
              <a:tailEnd len="sm" w="sm" type="none"/>
            </a:ln>
          </p:spPr>
        </p:cxnSp>
      </p:grpSp>
      <p:sp>
        <p:nvSpPr>
          <p:cNvPr id="361" name="Google Shape;361;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362" name="Shape 362"/>
        <p:cNvGrpSpPr/>
        <p:nvPr/>
      </p:nvGrpSpPr>
      <p:grpSpPr>
        <a:xfrm>
          <a:off x="0" y="0"/>
          <a:ext cx="0" cy="0"/>
          <a:chOff x="0" y="0"/>
          <a:chExt cx="0" cy="0"/>
        </a:xfrm>
      </p:grpSpPr>
      <p:grpSp>
        <p:nvGrpSpPr>
          <p:cNvPr id="363" name="Google Shape;363;p8"/>
          <p:cNvGrpSpPr/>
          <p:nvPr/>
        </p:nvGrpSpPr>
        <p:grpSpPr>
          <a:xfrm>
            <a:off x="76247" y="76200"/>
            <a:ext cx="8991507" cy="4991092"/>
            <a:chOff x="76247" y="76200"/>
            <a:chExt cx="8991507" cy="4991092"/>
          </a:xfrm>
        </p:grpSpPr>
        <p:sp>
          <p:nvSpPr>
            <p:cNvPr id="364" name="Google Shape;364;p8"/>
            <p:cNvSpPr/>
            <p:nvPr/>
          </p:nvSpPr>
          <p:spPr>
            <a:xfrm>
              <a:off x="76272" y="76209"/>
              <a:ext cx="8991482" cy="4991083"/>
            </a:xfrm>
            <a:custGeom>
              <a:rect b="b" l="l" r="r" t="t"/>
              <a:pathLst>
                <a:path extrusionOk="0" h="49424" w="99972">
                  <a:moveTo>
                    <a:pt x="0" y="1"/>
                  </a:moveTo>
                  <a:lnTo>
                    <a:pt x="0" y="49424"/>
                  </a:lnTo>
                  <a:lnTo>
                    <a:pt x="99972" y="49424"/>
                  </a:lnTo>
                  <a:lnTo>
                    <a:pt x="99972" y="1"/>
                  </a:ln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5" name="Google Shape;365;p8"/>
            <p:cNvGrpSpPr/>
            <p:nvPr/>
          </p:nvGrpSpPr>
          <p:grpSpPr>
            <a:xfrm>
              <a:off x="76247" y="76200"/>
              <a:ext cx="8991482" cy="270554"/>
              <a:chOff x="495040" y="1057247"/>
              <a:chExt cx="8991482" cy="270554"/>
            </a:xfrm>
          </p:grpSpPr>
          <p:sp>
            <p:nvSpPr>
              <p:cNvPr id="366" name="Google Shape;366;p8"/>
              <p:cNvSpPr/>
              <p:nvPr/>
            </p:nvSpPr>
            <p:spPr>
              <a:xfrm flipH="1">
                <a:off x="495040" y="1057247"/>
                <a:ext cx="8991482" cy="270554"/>
              </a:xfrm>
              <a:custGeom>
                <a:rect b="b" l="l" r="r" t="t"/>
                <a:pathLst>
                  <a:path extrusionOk="0" h="9029" w="99972">
                    <a:moveTo>
                      <a:pt x="0" y="1"/>
                    </a:moveTo>
                    <a:lnTo>
                      <a:pt x="0" y="9028"/>
                    </a:lnTo>
                    <a:lnTo>
                      <a:pt x="99972" y="9028"/>
                    </a:lnTo>
                    <a:lnTo>
                      <a:pt x="99972" y="1"/>
                    </a:lnTo>
                    <a:close/>
                  </a:path>
                </a:pathLst>
              </a:custGeom>
              <a:solidFill>
                <a:schemeClr val="l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7" name="Google Shape;367;p8"/>
              <p:cNvGrpSpPr/>
              <p:nvPr/>
            </p:nvGrpSpPr>
            <p:grpSpPr>
              <a:xfrm flipH="1">
                <a:off x="559172" y="1122848"/>
                <a:ext cx="560767" cy="139276"/>
                <a:chOff x="4771000" y="1122848"/>
                <a:chExt cx="560767" cy="139276"/>
              </a:xfrm>
            </p:grpSpPr>
            <p:grpSp>
              <p:nvGrpSpPr>
                <p:cNvPr id="368" name="Google Shape;368;p8"/>
                <p:cNvGrpSpPr/>
                <p:nvPr/>
              </p:nvGrpSpPr>
              <p:grpSpPr>
                <a:xfrm>
                  <a:off x="5192567" y="1122848"/>
                  <a:ext cx="139200" cy="139200"/>
                  <a:chOff x="5192567" y="1122848"/>
                  <a:chExt cx="139200" cy="139200"/>
                </a:xfrm>
              </p:grpSpPr>
              <p:sp>
                <p:nvSpPr>
                  <p:cNvPr id="369" name="Google Shape;369;p8"/>
                  <p:cNvSpPr/>
                  <p:nvPr/>
                </p:nvSpPr>
                <p:spPr>
                  <a:xfrm>
                    <a:off x="5192567" y="1122848"/>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8"/>
                  <p:cNvSpPr/>
                  <p:nvPr/>
                </p:nvSpPr>
                <p:spPr>
                  <a:xfrm rot="5400000">
                    <a:off x="5234842" y="1164441"/>
                    <a:ext cx="54682" cy="54682"/>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8"/>
                  <p:cNvSpPr/>
                  <p:nvPr/>
                </p:nvSpPr>
                <p:spPr>
                  <a:xfrm rot="5400000">
                    <a:off x="5234842" y="1164441"/>
                    <a:ext cx="54682" cy="54682"/>
                  </a:xfrm>
                  <a:custGeom>
                    <a:rect b="b" l="l" r="r" t="t"/>
                    <a:pathLst>
                      <a:path extrusionOk="0" fill="none" h="1825" w="1825">
                        <a:moveTo>
                          <a:pt x="1" y="0"/>
                        </a:moveTo>
                        <a:lnTo>
                          <a:pt x="1824"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2" name="Google Shape;372;p8"/>
                <p:cNvGrpSpPr/>
                <p:nvPr/>
              </p:nvGrpSpPr>
              <p:grpSpPr>
                <a:xfrm>
                  <a:off x="4771000" y="1122849"/>
                  <a:ext cx="139200" cy="139200"/>
                  <a:chOff x="5192500" y="1122925"/>
                  <a:chExt cx="139200" cy="139200"/>
                </a:xfrm>
              </p:grpSpPr>
              <p:sp>
                <p:nvSpPr>
                  <p:cNvPr id="373" name="Google Shape;373;p8"/>
                  <p:cNvSpPr/>
                  <p:nvPr/>
                </p:nvSpPr>
                <p:spPr>
                  <a:xfrm>
                    <a:off x="5192500" y="1122925"/>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8"/>
                  <p:cNvSpPr/>
                  <p:nvPr/>
                </p:nvSpPr>
                <p:spPr>
                  <a:xfrm rot="2700000">
                    <a:off x="5234299" y="1164701"/>
                    <a:ext cx="54684" cy="54684"/>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5" name="Google Shape;375;p8"/>
                <p:cNvGrpSpPr/>
                <p:nvPr/>
              </p:nvGrpSpPr>
              <p:grpSpPr>
                <a:xfrm>
                  <a:off x="4981783" y="1122924"/>
                  <a:ext cx="139200" cy="139200"/>
                  <a:chOff x="4981783" y="1122924"/>
                  <a:chExt cx="139200" cy="139200"/>
                </a:xfrm>
              </p:grpSpPr>
              <p:sp>
                <p:nvSpPr>
                  <p:cNvPr id="376" name="Google Shape;376;p8"/>
                  <p:cNvSpPr/>
                  <p:nvPr/>
                </p:nvSpPr>
                <p:spPr>
                  <a:xfrm>
                    <a:off x="4981783" y="1122924"/>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8"/>
                  <p:cNvSpPr/>
                  <p:nvPr/>
                </p:nvSpPr>
                <p:spPr>
                  <a:xfrm>
                    <a:off x="5026333" y="1167474"/>
                    <a:ext cx="50100" cy="50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
        <p:nvSpPr>
          <p:cNvPr id="378" name="Google Shape;378;p8"/>
          <p:cNvSpPr txBox="1"/>
          <p:nvPr>
            <p:ph type="title"/>
          </p:nvPr>
        </p:nvSpPr>
        <p:spPr>
          <a:xfrm>
            <a:off x="617550" y="556400"/>
            <a:ext cx="6084900" cy="592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3200"/>
              <a:buFont typeface="Fredoka One"/>
              <a:buNone/>
              <a:defRPr sz="3200"/>
            </a:lvl1pPr>
            <a:lvl2pPr lvl="1"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379" name="Google Shape;379;p8"/>
          <p:cNvSpPr txBox="1"/>
          <p:nvPr>
            <p:ph idx="1" type="subTitle"/>
          </p:nvPr>
        </p:nvSpPr>
        <p:spPr>
          <a:xfrm>
            <a:off x="1643375" y="1471692"/>
            <a:ext cx="2589600" cy="37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b="1" sz="2200">
                <a:latin typeface="Space Grotesk"/>
                <a:ea typeface="Space Grotesk"/>
                <a:cs typeface="Space Grotesk"/>
                <a:sym typeface="Space Grotesk"/>
              </a:defRPr>
            </a:lvl1pPr>
            <a:lvl2pPr lvl="1" algn="l">
              <a:lnSpc>
                <a:spcPct val="100000"/>
              </a:lnSpc>
              <a:spcBef>
                <a:spcPts val="0"/>
              </a:spcBef>
              <a:spcAft>
                <a:spcPts val="0"/>
              </a:spcAft>
              <a:buSzPts val="1600"/>
              <a:buNone/>
              <a:defRPr b="1" sz="2200">
                <a:latin typeface="Space Grotesk"/>
                <a:ea typeface="Space Grotesk"/>
                <a:cs typeface="Space Grotesk"/>
                <a:sym typeface="Space Grotesk"/>
              </a:defRPr>
            </a:lvl2pPr>
            <a:lvl3pPr lvl="2" algn="l">
              <a:lnSpc>
                <a:spcPct val="100000"/>
              </a:lnSpc>
              <a:spcBef>
                <a:spcPts val="0"/>
              </a:spcBef>
              <a:spcAft>
                <a:spcPts val="0"/>
              </a:spcAft>
              <a:buSzPts val="1600"/>
              <a:buNone/>
              <a:defRPr b="1" sz="2200">
                <a:latin typeface="Space Grotesk"/>
                <a:ea typeface="Space Grotesk"/>
                <a:cs typeface="Space Grotesk"/>
                <a:sym typeface="Space Grotesk"/>
              </a:defRPr>
            </a:lvl3pPr>
            <a:lvl4pPr lvl="3" algn="l">
              <a:lnSpc>
                <a:spcPct val="100000"/>
              </a:lnSpc>
              <a:spcBef>
                <a:spcPts val="0"/>
              </a:spcBef>
              <a:spcAft>
                <a:spcPts val="0"/>
              </a:spcAft>
              <a:buSzPts val="1600"/>
              <a:buNone/>
              <a:defRPr b="1" sz="2200">
                <a:latin typeface="Space Grotesk"/>
                <a:ea typeface="Space Grotesk"/>
                <a:cs typeface="Space Grotesk"/>
                <a:sym typeface="Space Grotesk"/>
              </a:defRPr>
            </a:lvl4pPr>
            <a:lvl5pPr lvl="4" algn="l">
              <a:lnSpc>
                <a:spcPct val="100000"/>
              </a:lnSpc>
              <a:spcBef>
                <a:spcPts val="0"/>
              </a:spcBef>
              <a:spcAft>
                <a:spcPts val="0"/>
              </a:spcAft>
              <a:buSzPts val="1600"/>
              <a:buNone/>
              <a:defRPr b="1" sz="2200">
                <a:latin typeface="Space Grotesk"/>
                <a:ea typeface="Space Grotesk"/>
                <a:cs typeface="Space Grotesk"/>
                <a:sym typeface="Space Grotesk"/>
              </a:defRPr>
            </a:lvl5pPr>
            <a:lvl6pPr lvl="5" algn="l">
              <a:lnSpc>
                <a:spcPct val="100000"/>
              </a:lnSpc>
              <a:spcBef>
                <a:spcPts val="0"/>
              </a:spcBef>
              <a:spcAft>
                <a:spcPts val="0"/>
              </a:spcAft>
              <a:buSzPts val="1600"/>
              <a:buNone/>
              <a:defRPr b="1" sz="2200">
                <a:latin typeface="Space Grotesk"/>
                <a:ea typeface="Space Grotesk"/>
                <a:cs typeface="Space Grotesk"/>
                <a:sym typeface="Space Grotesk"/>
              </a:defRPr>
            </a:lvl6pPr>
            <a:lvl7pPr lvl="6" algn="l">
              <a:lnSpc>
                <a:spcPct val="100000"/>
              </a:lnSpc>
              <a:spcBef>
                <a:spcPts val="0"/>
              </a:spcBef>
              <a:spcAft>
                <a:spcPts val="0"/>
              </a:spcAft>
              <a:buSzPts val="1600"/>
              <a:buNone/>
              <a:defRPr b="1" sz="2200">
                <a:latin typeface="Space Grotesk"/>
                <a:ea typeface="Space Grotesk"/>
                <a:cs typeface="Space Grotesk"/>
                <a:sym typeface="Space Grotesk"/>
              </a:defRPr>
            </a:lvl7pPr>
            <a:lvl8pPr lvl="7" algn="l">
              <a:lnSpc>
                <a:spcPct val="100000"/>
              </a:lnSpc>
              <a:spcBef>
                <a:spcPts val="0"/>
              </a:spcBef>
              <a:spcAft>
                <a:spcPts val="0"/>
              </a:spcAft>
              <a:buSzPts val="1600"/>
              <a:buNone/>
              <a:defRPr b="1" sz="2200">
                <a:latin typeface="Space Grotesk"/>
                <a:ea typeface="Space Grotesk"/>
                <a:cs typeface="Space Grotesk"/>
                <a:sym typeface="Space Grotesk"/>
              </a:defRPr>
            </a:lvl8pPr>
            <a:lvl9pPr lvl="8" algn="l">
              <a:lnSpc>
                <a:spcPct val="100000"/>
              </a:lnSpc>
              <a:spcBef>
                <a:spcPts val="0"/>
              </a:spcBef>
              <a:spcAft>
                <a:spcPts val="0"/>
              </a:spcAft>
              <a:buSzPts val="1600"/>
              <a:buNone/>
              <a:defRPr b="1" sz="2200">
                <a:latin typeface="Space Grotesk"/>
                <a:ea typeface="Space Grotesk"/>
                <a:cs typeface="Space Grotesk"/>
                <a:sym typeface="Space Grotesk"/>
              </a:defRPr>
            </a:lvl9pPr>
          </a:lstStyle>
          <a:p/>
        </p:txBody>
      </p:sp>
      <p:sp>
        <p:nvSpPr>
          <p:cNvPr id="380" name="Google Shape;380;p8"/>
          <p:cNvSpPr txBox="1"/>
          <p:nvPr>
            <p:ph idx="2" type="subTitle"/>
          </p:nvPr>
        </p:nvSpPr>
        <p:spPr>
          <a:xfrm>
            <a:off x="1643375" y="1898942"/>
            <a:ext cx="2589600" cy="54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381" name="Google Shape;381;p8"/>
          <p:cNvSpPr txBox="1"/>
          <p:nvPr>
            <p:ph idx="3" type="subTitle"/>
          </p:nvPr>
        </p:nvSpPr>
        <p:spPr>
          <a:xfrm>
            <a:off x="1643375" y="2588568"/>
            <a:ext cx="2589600" cy="37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b="1" sz="2200">
                <a:latin typeface="Space Grotesk"/>
                <a:ea typeface="Space Grotesk"/>
                <a:cs typeface="Space Grotesk"/>
                <a:sym typeface="Space Grotesk"/>
              </a:defRPr>
            </a:lvl1pPr>
            <a:lvl2pPr lvl="1" algn="l">
              <a:lnSpc>
                <a:spcPct val="100000"/>
              </a:lnSpc>
              <a:spcBef>
                <a:spcPts val="0"/>
              </a:spcBef>
              <a:spcAft>
                <a:spcPts val="0"/>
              </a:spcAft>
              <a:buSzPts val="1600"/>
              <a:buNone/>
              <a:defRPr b="1" sz="2200">
                <a:latin typeface="Space Grotesk"/>
                <a:ea typeface="Space Grotesk"/>
                <a:cs typeface="Space Grotesk"/>
                <a:sym typeface="Space Grotesk"/>
              </a:defRPr>
            </a:lvl2pPr>
            <a:lvl3pPr lvl="2" algn="l">
              <a:lnSpc>
                <a:spcPct val="100000"/>
              </a:lnSpc>
              <a:spcBef>
                <a:spcPts val="0"/>
              </a:spcBef>
              <a:spcAft>
                <a:spcPts val="0"/>
              </a:spcAft>
              <a:buSzPts val="1600"/>
              <a:buNone/>
              <a:defRPr b="1" sz="2200">
                <a:latin typeface="Space Grotesk"/>
                <a:ea typeface="Space Grotesk"/>
                <a:cs typeface="Space Grotesk"/>
                <a:sym typeface="Space Grotesk"/>
              </a:defRPr>
            </a:lvl3pPr>
            <a:lvl4pPr lvl="3" algn="l">
              <a:lnSpc>
                <a:spcPct val="100000"/>
              </a:lnSpc>
              <a:spcBef>
                <a:spcPts val="0"/>
              </a:spcBef>
              <a:spcAft>
                <a:spcPts val="0"/>
              </a:spcAft>
              <a:buSzPts val="1600"/>
              <a:buNone/>
              <a:defRPr b="1" sz="2200">
                <a:latin typeface="Space Grotesk"/>
                <a:ea typeface="Space Grotesk"/>
                <a:cs typeface="Space Grotesk"/>
                <a:sym typeface="Space Grotesk"/>
              </a:defRPr>
            </a:lvl4pPr>
            <a:lvl5pPr lvl="4" algn="l">
              <a:lnSpc>
                <a:spcPct val="100000"/>
              </a:lnSpc>
              <a:spcBef>
                <a:spcPts val="0"/>
              </a:spcBef>
              <a:spcAft>
                <a:spcPts val="0"/>
              </a:spcAft>
              <a:buSzPts val="1600"/>
              <a:buNone/>
              <a:defRPr b="1" sz="2200">
                <a:latin typeface="Space Grotesk"/>
                <a:ea typeface="Space Grotesk"/>
                <a:cs typeface="Space Grotesk"/>
                <a:sym typeface="Space Grotesk"/>
              </a:defRPr>
            </a:lvl5pPr>
            <a:lvl6pPr lvl="5" algn="l">
              <a:lnSpc>
                <a:spcPct val="100000"/>
              </a:lnSpc>
              <a:spcBef>
                <a:spcPts val="0"/>
              </a:spcBef>
              <a:spcAft>
                <a:spcPts val="0"/>
              </a:spcAft>
              <a:buSzPts val="1600"/>
              <a:buNone/>
              <a:defRPr b="1" sz="2200">
                <a:latin typeface="Space Grotesk"/>
                <a:ea typeface="Space Grotesk"/>
                <a:cs typeface="Space Grotesk"/>
                <a:sym typeface="Space Grotesk"/>
              </a:defRPr>
            </a:lvl6pPr>
            <a:lvl7pPr lvl="6" algn="l">
              <a:lnSpc>
                <a:spcPct val="100000"/>
              </a:lnSpc>
              <a:spcBef>
                <a:spcPts val="0"/>
              </a:spcBef>
              <a:spcAft>
                <a:spcPts val="0"/>
              </a:spcAft>
              <a:buSzPts val="1600"/>
              <a:buNone/>
              <a:defRPr b="1" sz="2200">
                <a:latin typeface="Space Grotesk"/>
                <a:ea typeface="Space Grotesk"/>
                <a:cs typeface="Space Grotesk"/>
                <a:sym typeface="Space Grotesk"/>
              </a:defRPr>
            </a:lvl7pPr>
            <a:lvl8pPr lvl="7" algn="l">
              <a:lnSpc>
                <a:spcPct val="100000"/>
              </a:lnSpc>
              <a:spcBef>
                <a:spcPts val="0"/>
              </a:spcBef>
              <a:spcAft>
                <a:spcPts val="0"/>
              </a:spcAft>
              <a:buSzPts val="1600"/>
              <a:buNone/>
              <a:defRPr b="1" sz="2200">
                <a:latin typeface="Space Grotesk"/>
                <a:ea typeface="Space Grotesk"/>
                <a:cs typeface="Space Grotesk"/>
                <a:sym typeface="Space Grotesk"/>
              </a:defRPr>
            </a:lvl8pPr>
            <a:lvl9pPr lvl="8" algn="l">
              <a:lnSpc>
                <a:spcPct val="100000"/>
              </a:lnSpc>
              <a:spcBef>
                <a:spcPts val="0"/>
              </a:spcBef>
              <a:spcAft>
                <a:spcPts val="0"/>
              </a:spcAft>
              <a:buSzPts val="1600"/>
              <a:buNone/>
              <a:defRPr b="1" sz="2200">
                <a:latin typeface="Space Grotesk"/>
                <a:ea typeface="Space Grotesk"/>
                <a:cs typeface="Space Grotesk"/>
                <a:sym typeface="Space Grotesk"/>
              </a:defRPr>
            </a:lvl9pPr>
          </a:lstStyle>
          <a:p/>
        </p:txBody>
      </p:sp>
      <p:sp>
        <p:nvSpPr>
          <p:cNvPr id="382" name="Google Shape;382;p8"/>
          <p:cNvSpPr txBox="1"/>
          <p:nvPr>
            <p:ph idx="4" type="subTitle"/>
          </p:nvPr>
        </p:nvSpPr>
        <p:spPr>
          <a:xfrm>
            <a:off x="1643375" y="3026253"/>
            <a:ext cx="2589600" cy="544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383" name="Google Shape;383;p8"/>
          <p:cNvSpPr txBox="1"/>
          <p:nvPr>
            <p:ph idx="5" type="subTitle"/>
          </p:nvPr>
        </p:nvSpPr>
        <p:spPr>
          <a:xfrm>
            <a:off x="1643375" y="3699337"/>
            <a:ext cx="2589600" cy="37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b="1" sz="2200">
                <a:latin typeface="Space Grotesk"/>
                <a:ea typeface="Space Grotesk"/>
                <a:cs typeface="Space Grotesk"/>
                <a:sym typeface="Space Grotesk"/>
              </a:defRPr>
            </a:lvl1pPr>
            <a:lvl2pPr lvl="1" algn="l">
              <a:lnSpc>
                <a:spcPct val="100000"/>
              </a:lnSpc>
              <a:spcBef>
                <a:spcPts val="0"/>
              </a:spcBef>
              <a:spcAft>
                <a:spcPts val="0"/>
              </a:spcAft>
              <a:buSzPts val="1600"/>
              <a:buNone/>
              <a:defRPr b="1" sz="2200">
                <a:latin typeface="Space Grotesk"/>
                <a:ea typeface="Space Grotesk"/>
                <a:cs typeface="Space Grotesk"/>
                <a:sym typeface="Space Grotesk"/>
              </a:defRPr>
            </a:lvl2pPr>
            <a:lvl3pPr lvl="2" algn="l">
              <a:lnSpc>
                <a:spcPct val="100000"/>
              </a:lnSpc>
              <a:spcBef>
                <a:spcPts val="0"/>
              </a:spcBef>
              <a:spcAft>
                <a:spcPts val="0"/>
              </a:spcAft>
              <a:buSzPts val="1600"/>
              <a:buNone/>
              <a:defRPr b="1" sz="2200">
                <a:latin typeface="Space Grotesk"/>
                <a:ea typeface="Space Grotesk"/>
                <a:cs typeface="Space Grotesk"/>
                <a:sym typeface="Space Grotesk"/>
              </a:defRPr>
            </a:lvl3pPr>
            <a:lvl4pPr lvl="3" algn="l">
              <a:lnSpc>
                <a:spcPct val="100000"/>
              </a:lnSpc>
              <a:spcBef>
                <a:spcPts val="0"/>
              </a:spcBef>
              <a:spcAft>
                <a:spcPts val="0"/>
              </a:spcAft>
              <a:buSzPts val="1600"/>
              <a:buNone/>
              <a:defRPr b="1" sz="2200">
                <a:latin typeface="Space Grotesk"/>
                <a:ea typeface="Space Grotesk"/>
                <a:cs typeface="Space Grotesk"/>
                <a:sym typeface="Space Grotesk"/>
              </a:defRPr>
            </a:lvl4pPr>
            <a:lvl5pPr lvl="4" algn="l">
              <a:lnSpc>
                <a:spcPct val="100000"/>
              </a:lnSpc>
              <a:spcBef>
                <a:spcPts val="0"/>
              </a:spcBef>
              <a:spcAft>
                <a:spcPts val="0"/>
              </a:spcAft>
              <a:buSzPts val="1600"/>
              <a:buNone/>
              <a:defRPr b="1" sz="2200">
                <a:latin typeface="Space Grotesk"/>
                <a:ea typeface="Space Grotesk"/>
                <a:cs typeface="Space Grotesk"/>
                <a:sym typeface="Space Grotesk"/>
              </a:defRPr>
            </a:lvl5pPr>
            <a:lvl6pPr lvl="5" algn="l">
              <a:lnSpc>
                <a:spcPct val="100000"/>
              </a:lnSpc>
              <a:spcBef>
                <a:spcPts val="0"/>
              </a:spcBef>
              <a:spcAft>
                <a:spcPts val="0"/>
              </a:spcAft>
              <a:buSzPts val="1600"/>
              <a:buNone/>
              <a:defRPr b="1" sz="2200">
                <a:latin typeface="Space Grotesk"/>
                <a:ea typeface="Space Grotesk"/>
                <a:cs typeface="Space Grotesk"/>
                <a:sym typeface="Space Grotesk"/>
              </a:defRPr>
            </a:lvl6pPr>
            <a:lvl7pPr lvl="6" algn="l">
              <a:lnSpc>
                <a:spcPct val="100000"/>
              </a:lnSpc>
              <a:spcBef>
                <a:spcPts val="0"/>
              </a:spcBef>
              <a:spcAft>
                <a:spcPts val="0"/>
              </a:spcAft>
              <a:buSzPts val="1600"/>
              <a:buNone/>
              <a:defRPr b="1" sz="2200">
                <a:latin typeface="Space Grotesk"/>
                <a:ea typeface="Space Grotesk"/>
                <a:cs typeface="Space Grotesk"/>
                <a:sym typeface="Space Grotesk"/>
              </a:defRPr>
            </a:lvl7pPr>
            <a:lvl8pPr lvl="7" algn="l">
              <a:lnSpc>
                <a:spcPct val="100000"/>
              </a:lnSpc>
              <a:spcBef>
                <a:spcPts val="0"/>
              </a:spcBef>
              <a:spcAft>
                <a:spcPts val="0"/>
              </a:spcAft>
              <a:buSzPts val="1600"/>
              <a:buNone/>
              <a:defRPr b="1" sz="2200">
                <a:latin typeface="Space Grotesk"/>
                <a:ea typeface="Space Grotesk"/>
                <a:cs typeface="Space Grotesk"/>
                <a:sym typeface="Space Grotesk"/>
              </a:defRPr>
            </a:lvl8pPr>
            <a:lvl9pPr lvl="8" algn="l">
              <a:lnSpc>
                <a:spcPct val="100000"/>
              </a:lnSpc>
              <a:spcBef>
                <a:spcPts val="0"/>
              </a:spcBef>
              <a:spcAft>
                <a:spcPts val="0"/>
              </a:spcAft>
              <a:buSzPts val="1600"/>
              <a:buNone/>
              <a:defRPr b="1" sz="2200">
                <a:latin typeface="Space Grotesk"/>
                <a:ea typeface="Space Grotesk"/>
                <a:cs typeface="Space Grotesk"/>
                <a:sym typeface="Space Grotesk"/>
              </a:defRPr>
            </a:lvl9pPr>
          </a:lstStyle>
          <a:p/>
        </p:txBody>
      </p:sp>
      <p:sp>
        <p:nvSpPr>
          <p:cNvPr id="384" name="Google Shape;384;p8"/>
          <p:cNvSpPr txBox="1"/>
          <p:nvPr>
            <p:ph idx="6" type="subTitle"/>
          </p:nvPr>
        </p:nvSpPr>
        <p:spPr>
          <a:xfrm>
            <a:off x="1643375" y="4139509"/>
            <a:ext cx="2589600" cy="544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grpSp>
        <p:nvGrpSpPr>
          <p:cNvPr id="385" name="Google Shape;385;p8"/>
          <p:cNvGrpSpPr/>
          <p:nvPr/>
        </p:nvGrpSpPr>
        <p:grpSpPr>
          <a:xfrm>
            <a:off x="7422364" y="461290"/>
            <a:ext cx="1540068" cy="687298"/>
            <a:chOff x="-363350" y="-51188"/>
            <a:chExt cx="1540068" cy="687298"/>
          </a:xfrm>
        </p:grpSpPr>
        <p:sp>
          <p:nvSpPr>
            <p:cNvPr id="386" name="Google Shape;386;p8"/>
            <p:cNvSpPr/>
            <p:nvPr/>
          </p:nvSpPr>
          <p:spPr>
            <a:xfrm rot="5400000">
              <a:off x="1129720" y="-51163"/>
              <a:ext cx="43" cy="93951"/>
            </a:xfrm>
            <a:custGeom>
              <a:rect b="b" l="l" r="r" t="t"/>
              <a:pathLst>
                <a:path extrusionOk="0" fill="none" h="2190" w="1">
                  <a:moveTo>
                    <a:pt x="0" y="2189"/>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8"/>
            <p:cNvSpPr/>
            <p:nvPr/>
          </p:nvSpPr>
          <p:spPr>
            <a:xfrm rot="5400000">
              <a:off x="840874" y="-51807"/>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8"/>
            <p:cNvSpPr/>
            <p:nvPr/>
          </p:nvSpPr>
          <p:spPr>
            <a:xfrm rot="5400000">
              <a:off x="551385" y="-51807"/>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8"/>
            <p:cNvSpPr/>
            <p:nvPr/>
          </p:nvSpPr>
          <p:spPr>
            <a:xfrm rot="5400000">
              <a:off x="262582" y="-51163"/>
              <a:ext cx="43" cy="93951"/>
            </a:xfrm>
            <a:custGeom>
              <a:rect b="b" l="l" r="r" t="t"/>
              <a:pathLst>
                <a:path extrusionOk="0" fill="none" h="2190" w="1">
                  <a:moveTo>
                    <a:pt x="0" y="2189"/>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8"/>
            <p:cNvSpPr/>
            <p:nvPr/>
          </p:nvSpPr>
          <p:spPr>
            <a:xfrm rot="5400000">
              <a:off x="-26264" y="-51807"/>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1" name="Google Shape;391;p8"/>
            <p:cNvGrpSpPr/>
            <p:nvPr/>
          </p:nvGrpSpPr>
          <p:grpSpPr>
            <a:xfrm>
              <a:off x="-363350" y="-51187"/>
              <a:ext cx="1540068" cy="687298"/>
              <a:chOff x="-363350" y="-51188"/>
              <a:chExt cx="1540068" cy="687298"/>
            </a:xfrm>
          </p:grpSpPr>
          <p:sp>
            <p:nvSpPr>
              <p:cNvPr id="392" name="Google Shape;392;p8"/>
              <p:cNvSpPr/>
              <p:nvPr/>
            </p:nvSpPr>
            <p:spPr>
              <a:xfrm rot="5400000">
                <a:off x="1082098" y="588467"/>
                <a:ext cx="95244" cy="43"/>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8"/>
              <p:cNvSpPr/>
              <p:nvPr/>
            </p:nvSpPr>
            <p:spPr>
              <a:xfrm rot="5400000">
                <a:off x="1129720" y="542178"/>
                <a:ext cx="43" cy="93951"/>
              </a:xfrm>
              <a:custGeom>
                <a:rect b="b" l="l" r="r" t="t"/>
                <a:pathLst>
                  <a:path extrusionOk="0" fill="none" h="2190" w="1">
                    <a:moveTo>
                      <a:pt x="0" y="2189"/>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8"/>
              <p:cNvSpPr/>
              <p:nvPr/>
            </p:nvSpPr>
            <p:spPr>
              <a:xfrm rot="5400000">
                <a:off x="792652" y="588467"/>
                <a:ext cx="95244" cy="43"/>
              </a:xfrm>
              <a:custGeom>
                <a:rect b="b" l="l" r="r" t="t"/>
                <a:pathLst>
                  <a:path extrusionOk="0" fill="none" h="1" w="2220">
                    <a:moveTo>
                      <a:pt x="2219" y="1"/>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8"/>
              <p:cNvSpPr/>
              <p:nvPr/>
            </p:nvSpPr>
            <p:spPr>
              <a:xfrm rot="5400000">
                <a:off x="840874" y="541535"/>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8"/>
              <p:cNvSpPr/>
              <p:nvPr/>
            </p:nvSpPr>
            <p:spPr>
              <a:xfrm rot="5400000">
                <a:off x="504450" y="588467"/>
                <a:ext cx="95244" cy="43"/>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8"/>
              <p:cNvSpPr/>
              <p:nvPr/>
            </p:nvSpPr>
            <p:spPr>
              <a:xfrm rot="5400000">
                <a:off x="551385" y="541535"/>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8"/>
              <p:cNvSpPr/>
              <p:nvPr/>
            </p:nvSpPr>
            <p:spPr>
              <a:xfrm rot="5400000">
                <a:off x="214960" y="588467"/>
                <a:ext cx="95244" cy="43"/>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8"/>
              <p:cNvSpPr/>
              <p:nvPr/>
            </p:nvSpPr>
            <p:spPr>
              <a:xfrm rot="5400000">
                <a:off x="262582" y="542178"/>
                <a:ext cx="43" cy="93951"/>
              </a:xfrm>
              <a:custGeom>
                <a:rect b="b" l="l" r="r" t="t"/>
                <a:pathLst>
                  <a:path extrusionOk="0" fill="none" h="2190" w="1">
                    <a:moveTo>
                      <a:pt x="0" y="2189"/>
                    </a:moveTo>
                    <a:lnTo>
                      <a:pt x="0"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8"/>
              <p:cNvSpPr/>
              <p:nvPr/>
            </p:nvSpPr>
            <p:spPr>
              <a:xfrm rot="5400000">
                <a:off x="-74529" y="588467"/>
                <a:ext cx="95244" cy="43"/>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8"/>
              <p:cNvSpPr/>
              <p:nvPr/>
            </p:nvSpPr>
            <p:spPr>
              <a:xfrm rot="5400000">
                <a:off x="-26264" y="541535"/>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8"/>
              <p:cNvSpPr/>
              <p:nvPr/>
            </p:nvSpPr>
            <p:spPr>
              <a:xfrm rot="5400000">
                <a:off x="-362688" y="588467"/>
                <a:ext cx="95244" cy="43"/>
              </a:xfrm>
              <a:custGeom>
                <a:rect b="b" l="l" r="r" t="t"/>
                <a:pathLst>
                  <a:path extrusionOk="0" fill="none" h="1" w="2220">
                    <a:moveTo>
                      <a:pt x="2219"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8"/>
              <p:cNvSpPr/>
              <p:nvPr/>
            </p:nvSpPr>
            <p:spPr>
              <a:xfrm rot="5400000">
                <a:off x="-315753" y="541535"/>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8"/>
              <p:cNvSpPr/>
              <p:nvPr/>
            </p:nvSpPr>
            <p:spPr>
              <a:xfrm rot="5400000">
                <a:off x="1082098" y="292440"/>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8"/>
              <p:cNvSpPr/>
              <p:nvPr/>
            </p:nvSpPr>
            <p:spPr>
              <a:xfrm rot="5400000">
                <a:off x="1129720" y="244821"/>
                <a:ext cx="43" cy="93951"/>
              </a:xfrm>
              <a:custGeom>
                <a:rect b="b" l="l" r="r" t="t"/>
                <a:pathLst>
                  <a:path extrusionOk="0" fill="none" h="2190" w="1">
                    <a:moveTo>
                      <a:pt x="1" y="2189"/>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8"/>
              <p:cNvSpPr/>
              <p:nvPr/>
            </p:nvSpPr>
            <p:spPr>
              <a:xfrm rot="5400000">
                <a:off x="792652" y="292440"/>
                <a:ext cx="95244" cy="43"/>
              </a:xfrm>
              <a:custGeom>
                <a:rect b="b" l="l" r="r" t="t"/>
                <a:pathLst>
                  <a:path extrusionOk="0" fill="none" h="1" w="2220">
                    <a:moveTo>
                      <a:pt x="2220" y="1"/>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8"/>
              <p:cNvSpPr/>
              <p:nvPr/>
            </p:nvSpPr>
            <p:spPr>
              <a:xfrm rot="5400000">
                <a:off x="840874" y="244178"/>
                <a:ext cx="43" cy="95238"/>
              </a:xfrm>
              <a:custGeom>
                <a:rect b="b" l="l" r="r" t="t"/>
                <a:pathLst>
                  <a:path extrusionOk="0" fill="none" h="2220" w="1">
                    <a:moveTo>
                      <a:pt x="1" y="2219"/>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8"/>
              <p:cNvSpPr/>
              <p:nvPr/>
            </p:nvSpPr>
            <p:spPr>
              <a:xfrm rot="5400000">
                <a:off x="504450" y="292440"/>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8"/>
              <p:cNvSpPr/>
              <p:nvPr/>
            </p:nvSpPr>
            <p:spPr>
              <a:xfrm rot="5400000">
                <a:off x="551385" y="244178"/>
                <a:ext cx="43" cy="95238"/>
              </a:xfrm>
              <a:custGeom>
                <a:rect b="b" l="l" r="r" t="t"/>
                <a:pathLst>
                  <a:path extrusionOk="0" fill="none" h="2220" w="1">
                    <a:moveTo>
                      <a:pt x="1" y="2219"/>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8"/>
              <p:cNvSpPr/>
              <p:nvPr/>
            </p:nvSpPr>
            <p:spPr>
              <a:xfrm rot="5400000">
                <a:off x="214960" y="292440"/>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8"/>
              <p:cNvSpPr/>
              <p:nvPr/>
            </p:nvSpPr>
            <p:spPr>
              <a:xfrm rot="5400000">
                <a:off x="262582" y="244821"/>
                <a:ext cx="43" cy="93951"/>
              </a:xfrm>
              <a:custGeom>
                <a:rect b="b" l="l" r="r" t="t"/>
                <a:pathLst>
                  <a:path extrusionOk="0" fill="none" h="2190" w="1">
                    <a:moveTo>
                      <a:pt x="1" y="2189"/>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8"/>
              <p:cNvSpPr/>
              <p:nvPr/>
            </p:nvSpPr>
            <p:spPr>
              <a:xfrm rot="5400000">
                <a:off x="-74529" y="292440"/>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8"/>
              <p:cNvSpPr/>
              <p:nvPr/>
            </p:nvSpPr>
            <p:spPr>
              <a:xfrm rot="5400000">
                <a:off x="-26264" y="244178"/>
                <a:ext cx="43" cy="95238"/>
              </a:xfrm>
              <a:custGeom>
                <a:rect b="b" l="l" r="r" t="t"/>
                <a:pathLst>
                  <a:path extrusionOk="0" fill="none" h="2220" w="1">
                    <a:moveTo>
                      <a:pt x="1" y="2219"/>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8"/>
              <p:cNvSpPr/>
              <p:nvPr/>
            </p:nvSpPr>
            <p:spPr>
              <a:xfrm rot="5400000">
                <a:off x="-362688" y="292440"/>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8"/>
              <p:cNvSpPr/>
              <p:nvPr/>
            </p:nvSpPr>
            <p:spPr>
              <a:xfrm rot="5400000">
                <a:off x="-315753" y="244178"/>
                <a:ext cx="43" cy="95238"/>
              </a:xfrm>
              <a:custGeom>
                <a:rect b="b" l="l" r="r" t="t"/>
                <a:pathLst>
                  <a:path extrusionOk="0" fill="none" h="2220" w="1">
                    <a:moveTo>
                      <a:pt x="1" y="2219"/>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8"/>
              <p:cNvSpPr/>
              <p:nvPr/>
            </p:nvSpPr>
            <p:spPr>
              <a:xfrm rot="5400000">
                <a:off x="1082098" y="-3587"/>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8"/>
              <p:cNvSpPr/>
              <p:nvPr/>
            </p:nvSpPr>
            <p:spPr>
              <a:xfrm rot="5400000">
                <a:off x="792652" y="-3587"/>
                <a:ext cx="95244" cy="43"/>
              </a:xfrm>
              <a:custGeom>
                <a:rect b="b" l="l" r="r" t="t"/>
                <a:pathLst>
                  <a:path extrusionOk="0" fill="none" h="1" w="2220">
                    <a:moveTo>
                      <a:pt x="2220" y="1"/>
                    </a:moveTo>
                    <a:lnTo>
                      <a:pt x="1"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8"/>
              <p:cNvSpPr/>
              <p:nvPr/>
            </p:nvSpPr>
            <p:spPr>
              <a:xfrm rot="5400000">
                <a:off x="504450" y="-3587"/>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8"/>
              <p:cNvSpPr/>
              <p:nvPr/>
            </p:nvSpPr>
            <p:spPr>
              <a:xfrm rot="5400000">
                <a:off x="214960" y="-3587"/>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8"/>
              <p:cNvSpPr/>
              <p:nvPr/>
            </p:nvSpPr>
            <p:spPr>
              <a:xfrm rot="5400000">
                <a:off x="-74529" y="-3587"/>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8"/>
              <p:cNvSpPr/>
              <p:nvPr/>
            </p:nvSpPr>
            <p:spPr>
              <a:xfrm rot="5400000">
                <a:off x="-362688" y="-3587"/>
                <a:ext cx="95244" cy="43"/>
              </a:xfrm>
              <a:custGeom>
                <a:rect b="b" l="l" r="r" t="t"/>
                <a:pathLst>
                  <a:path extrusionOk="0" fill="none" h="1" w="2220">
                    <a:moveTo>
                      <a:pt x="2220" y="0"/>
                    </a:moveTo>
                    <a:lnTo>
                      <a:pt x="1"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2" name="Google Shape;422;p8"/>
            <p:cNvSpPr/>
            <p:nvPr/>
          </p:nvSpPr>
          <p:spPr>
            <a:xfrm rot="5400000">
              <a:off x="-315753" y="-51807"/>
              <a:ext cx="43" cy="95238"/>
            </a:xfrm>
            <a:custGeom>
              <a:rect b="b" l="l" r="r" t="t"/>
              <a:pathLst>
                <a:path extrusionOk="0" fill="none" h="2220" w="1">
                  <a:moveTo>
                    <a:pt x="0" y="2219"/>
                  </a:moveTo>
                  <a:lnTo>
                    <a:pt x="0" y="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3" name="Google Shape;423;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8">
    <p:spTree>
      <p:nvGrpSpPr>
        <p:cNvPr id="424" name="Shape 424"/>
        <p:cNvGrpSpPr/>
        <p:nvPr/>
      </p:nvGrpSpPr>
      <p:grpSpPr>
        <a:xfrm>
          <a:off x="0" y="0"/>
          <a:ext cx="0" cy="0"/>
          <a:chOff x="0" y="0"/>
          <a:chExt cx="0" cy="0"/>
        </a:xfrm>
      </p:grpSpPr>
      <p:grpSp>
        <p:nvGrpSpPr>
          <p:cNvPr id="425" name="Google Shape;425;p9"/>
          <p:cNvGrpSpPr/>
          <p:nvPr/>
        </p:nvGrpSpPr>
        <p:grpSpPr>
          <a:xfrm>
            <a:off x="342332" y="312415"/>
            <a:ext cx="8459336" cy="4518670"/>
            <a:chOff x="368994" y="312415"/>
            <a:chExt cx="8459336" cy="4518670"/>
          </a:xfrm>
        </p:grpSpPr>
        <p:grpSp>
          <p:nvGrpSpPr>
            <p:cNvPr id="426" name="Google Shape;426;p9"/>
            <p:cNvGrpSpPr/>
            <p:nvPr/>
          </p:nvGrpSpPr>
          <p:grpSpPr>
            <a:xfrm>
              <a:off x="368994" y="312415"/>
              <a:ext cx="2323437" cy="4518670"/>
              <a:chOff x="76275" y="76285"/>
              <a:chExt cx="2566200" cy="4990800"/>
            </a:xfrm>
          </p:grpSpPr>
          <p:grpSp>
            <p:nvGrpSpPr>
              <p:cNvPr id="427" name="Google Shape;427;p9"/>
              <p:cNvGrpSpPr/>
              <p:nvPr/>
            </p:nvGrpSpPr>
            <p:grpSpPr>
              <a:xfrm>
                <a:off x="76275" y="76285"/>
                <a:ext cx="2566200" cy="4990800"/>
                <a:chOff x="76275" y="76285"/>
                <a:chExt cx="2566200" cy="4990800"/>
              </a:xfrm>
            </p:grpSpPr>
            <p:sp>
              <p:nvSpPr>
                <p:cNvPr id="428" name="Google Shape;428;p9"/>
                <p:cNvSpPr/>
                <p:nvPr/>
              </p:nvSpPr>
              <p:spPr>
                <a:xfrm>
                  <a:off x="76275" y="76285"/>
                  <a:ext cx="2566200" cy="4990800"/>
                </a:xfrm>
                <a:prstGeom prst="roundRect">
                  <a:avLst>
                    <a:gd fmla="val 467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9"/>
                <p:cNvSpPr/>
                <p:nvPr/>
              </p:nvSpPr>
              <p:spPr>
                <a:xfrm>
                  <a:off x="1050203" y="4802911"/>
                  <a:ext cx="618300" cy="127500"/>
                </a:xfrm>
                <a:prstGeom prst="roundRect">
                  <a:avLst>
                    <a:gd fmla="val 4677" name="adj"/>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0" name="Google Shape;430;p9"/>
                <p:cNvGrpSpPr/>
                <p:nvPr/>
              </p:nvGrpSpPr>
              <p:grpSpPr>
                <a:xfrm>
                  <a:off x="1227290" y="212976"/>
                  <a:ext cx="264178" cy="127500"/>
                  <a:chOff x="1293795" y="212976"/>
                  <a:chExt cx="264178" cy="127500"/>
                </a:xfrm>
              </p:grpSpPr>
              <p:sp>
                <p:nvSpPr>
                  <p:cNvPr id="431" name="Google Shape;431;p9"/>
                  <p:cNvSpPr/>
                  <p:nvPr/>
                </p:nvSpPr>
                <p:spPr>
                  <a:xfrm>
                    <a:off x="1293795" y="212976"/>
                    <a:ext cx="131100" cy="1275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9"/>
                  <p:cNvSpPr/>
                  <p:nvPr/>
                </p:nvSpPr>
                <p:spPr>
                  <a:xfrm>
                    <a:off x="1483573" y="240632"/>
                    <a:ext cx="74400" cy="723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33" name="Google Shape;433;p9"/>
              <p:cNvSpPr/>
              <p:nvPr/>
            </p:nvSpPr>
            <p:spPr>
              <a:xfrm>
                <a:off x="227625" y="467100"/>
                <a:ext cx="2263500" cy="4209300"/>
              </a:xfrm>
              <a:prstGeom prst="roundRect">
                <a:avLst>
                  <a:gd fmla="val 467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4" name="Google Shape;434;p9"/>
            <p:cNvGrpSpPr/>
            <p:nvPr/>
          </p:nvGrpSpPr>
          <p:grpSpPr>
            <a:xfrm rot="5400000">
              <a:off x="6624780" y="2103630"/>
              <a:ext cx="3617685" cy="507683"/>
              <a:chOff x="6856163" y="688475"/>
              <a:chExt cx="2083200" cy="525988"/>
            </a:xfrm>
          </p:grpSpPr>
          <p:cxnSp>
            <p:nvCxnSpPr>
              <p:cNvPr id="435" name="Google Shape;435;p9"/>
              <p:cNvCxnSpPr/>
              <p:nvPr/>
            </p:nvCxnSpPr>
            <p:spPr>
              <a:xfrm>
                <a:off x="6856163" y="688475"/>
                <a:ext cx="2083200" cy="0"/>
              </a:xfrm>
              <a:prstGeom prst="straightConnector1">
                <a:avLst/>
              </a:prstGeom>
              <a:noFill/>
              <a:ln cap="flat" cmpd="sng" w="19050">
                <a:solidFill>
                  <a:schemeClr val="lt2"/>
                </a:solidFill>
                <a:prstDash val="dot"/>
                <a:round/>
                <a:headEnd len="sm" w="sm" type="none"/>
                <a:tailEnd len="sm" w="sm" type="none"/>
              </a:ln>
            </p:spPr>
          </p:cxnSp>
          <p:cxnSp>
            <p:nvCxnSpPr>
              <p:cNvPr id="436" name="Google Shape;436;p9"/>
              <p:cNvCxnSpPr/>
              <p:nvPr/>
            </p:nvCxnSpPr>
            <p:spPr>
              <a:xfrm>
                <a:off x="6856163" y="863804"/>
                <a:ext cx="2083200" cy="0"/>
              </a:xfrm>
              <a:prstGeom prst="straightConnector1">
                <a:avLst/>
              </a:prstGeom>
              <a:noFill/>
              <a:ln cap="flat" cmpd="sng" w="19050">
                <a:solidFill>
                  <a:schemeClr val="lt2"/>
                </a:solidFill>
                <a:prstDash val="dot"/>
                <a:round/>
                <a:headEnd len="sm" w="sm" type="none"/>
                <a:tailEnd len="sm" w="sm" type="none"/>
              </a:ln>
            </p:spPr>
          </p:cxnSp>
          <p:cxnSp>
            <p:nvCxnSpPr>
              <p:cNvPr id="437" name="Google Shape;437;p9"/>
              <p:cNvCxnSpPr/>
              <p:nvPr/>
            </p:nvCxnSpPr>
            <p:spPr>
              <a:xfrm>
                <a:off x="6856163" y="1039133"/>
                <a:ext cx="2083200" cy="0"/>
              </a:xfrm>
              <a:prstGeom prst="straightConnector1">
                <a:avLst/>
              </a:prstGeom>
              <a:noFill/>
              <a:ln cap="flat" cmpd="sng" w="19050">
                <a:solidFill>
                  <a:schemeClr val="lt2"/>
                </a:solidFill>
                <a:prstDash val="dot"/>
                <a:round/>
                <a:headEnd len="sm" w="sm" type="none"/>
                <a:tailEnd len="sm" w="sm" type="none"/>
              </a:ln>
            </p:spPr>
          </p:cxnSp>
          <p:cxnSp>
            <p:nvCxnSpPr>
              <p:cNvPr id="438" name="Google Shape;438;p9"/>
              <p:cNvCxnSpPr/>
              <p:nvPr/>
            </p:nvCxnSpPr>
            <p:spPr>
              <a:xfrm>
                <a:off x="6856163" y="1214463"/>
                <a:ext cx="2083200" cy="0"/>
              </a:xfrm>
              <a:prstGeom prst="straightConnector1">
                <a:avLst/>
              </a:prstGeom>
              <a:noFill/>
              <a:ln cap="flat" cmpd="sng" w="19050">
                <a:solidFill>
                  <a:schemeClr val="lt2"/>
                </a:solidFill>
                <a:prstDash val="dot"/>
                <a:round/>
                <a:headEnd len="sm" w="sm" type="none"/>
                <a:tailEnd len="sm" w="sm" type="none"/>
              </a:ln>
            </p:spPr>
          </p:cxnSp>
        </p:grpSp>
        <p:grpSp>
          <p:nvGrpSpPr>
            <p:cNvPr id="439" name="Google Shape;439;p9"/>
            <p:cNvGrpSpPr/>
            <p:nvPr/>
          </p:nvGrpSpPr>
          <p:grpSpPr>
            <a:xfrm>
              <a:off x="7093921" y="4417350"/>
              <a:ext cx="1734409" cy="382450"/>
              <a:chOff x="7093921" y="4417350"/>
              <a:chExt cx="1734409" cy="382450"/>
            </a:xfrm>
          </p:grpSpPr>
          <p:sp>
            <p:nvSpPr>
              <p:cNvPr id="440" name="Google Shape;440;p9"/>
              <p:cNvSpPr/>
              <p:nvPr/>
            </p:nvSpPr>
            <p:spPr>
              <a:xfrm>
                <a:off x="7093921" y="4493550"/>
                <a:ext cx="1658135" cy="306250"/>
              </a:xfrm>
              <a:custGeom>
                <a:rect b="b" l="l" r="r" t="t"/>
                <a:pathLst>
                  <a:path extrusionOk="0" h="12250" w="51431">
                    <a:moveTo>
                      <a:pt x="1" y="0"/>
                    </a:moveTo>
                    <a:lnTo>
                      <a:pt x="1" y="12250"/>
                    </a:lnTo>
                    <a:lnTo>
                      <a:pt x="51430" y="12250"/>
                    </a:lnTo>
                    <a:lnTo>
                      <a:pt x="51430" y="0"/>
                    </a:lnTo>
                    <a:close/>
                  </a:path>
                </a:pathLst>
              </a:custGeom>
              <a:solidFill>
                <a:schemeClr val="accent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9"/>
              <p:cNvSpPr/>
              <p:nvPr/>
            </p:nvSpPr>
            <p:spPr>
              <a:xfrm>
                <a:off x="7170195" y="4417350"/>
                <a:ext cx="1658135" cy="306250"/>
              </a:xfrm>
              <a:custGeom>
                <a:rect b="b" l="l" r="r" t="t"/>
                <a:pathLst>
                  <a:path extrusionOk="0" h="12250" w="51431">
                    <a:moveTo>
                      <a:pt x="1" y="0"/>
                    </a:moveTo>
                    <a:lnTo>
                      <a:pt x="1" y="12250"/>
                    </a:lnTo>
                    <a:lnTo>
                      <a:pt x="51430" y="12250"/>
                    </a:lnTo>
                    <a:lnTo>
                      <a:pt x="51430" y="0"/>
                    </a:lnTo>
                    <a:close/>
                  </a:path>
                </a:pathLst>
              </a:custGeom>
              <a:solidFill>
                <a:schemeClr val="accent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2" name="Google Shape;442;p9"/>
              <p:cNvGrpSpPr/>
              <p:nvPr/>
            </p:nvGrpSpPr>
            <p:grpSpPr>
              <a:xfrm flipH="1">
                <a:off x="7234397" y="4500798"/>
                <a:ext cx="560767" cy="139276"/>
                <a:chOff x="4771000" y="1122848"/>
                <a:chExt cx="560767" cy="139276"/>
              </a:xfrm>
            </p:grpSpPr>
            <p:grpSp>
              <p:nvGrpSpPr>
                <p:cNvPr id="443" name="Google Shape;443;p9"/>
                <p:cNvGrpSpPr/>
                <p:nvPr/>
              </p:nvGrpSpPr>
              <p:grpSpPr>
                <a:xfrm>
                  <a:off x="5192567" y="1122848"/>
                  <a:ext cx="139200" cy="139200"/>
                  <a:chOff x="5192567" y="1122848"/>
                  <a:chExt cx="139200" cy="139200"/>
                </a:xfrm>
              </p:grpSpPr>
              <p:sp>
                <p:nvSpPr>
                  <p:cNvPr id="444" name="Google Shape;444;p9"/>
                  <p:cNvSpPr/>
                  <p:nvPr/>
                </p:nvSpPr>
                <p:spPr>
                  <a:xfrm>
                    <a:off x="5192567" y="1122848"/>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9"/>
                  <p:cNvSpPr/>
                  <p:nvPr/>
                </p:nvSpPr>
                <p:spPr>
                  <a:xfrm rot="5400000">
                    <a:off x="5234842" y="1164441"/>
                    <a:ext cx="54682" cy="54682"/>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9"/>
                  <p:cNvSpPr/>
                  <p:nvPr/>
                </p:nvSpPr>
                <p:spPr>
                  <a:xfrm rot="5400000">
                    <a:off x="5234842" y="1164441"/>
                    <a:ext cx="54682" cy="54682"/>
                  </a:xfrm>
                  <a:custGeom>
                    <a:rect b="b" l="l" r="r" t="t"/>
                    <a:pathLst>
                      <a:path extrusionOk="0" fill="none" h="1825" w="1825">
                        <a:moveTo>
                          <a:pt x="1" y="0"/>
                        </a:moveTo>
                        <a:lnTo>
                          <a:pt x="1824"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7" name="Google Shape;447;p9"/>
                <p:cNvGrpSpPr/>
                <p:nvPr/>
              </p:nvGrpSpPr>
              <p:grpSpPr>
                <a:xfrm>
                  <a:off x="4771000" y="1122849"/>
                  <a:ext cx="139200" cy="139200"/>
                  <a:chOff x="5192500" y="1122925"/>
                  <a:chExt cx="139200" cy="139200"/>
                </a:xfrm>
              </p:grpSpPr>
              <p:sp>
                <p:nvSpPr>
                  <p:cNvPr id="448" name="Google Shape;448;p9"/>
                  <p:cNvSpPr/>
                  <p:nvPr/>
                </p:nvSpPr>
                <p:spPr>
                  <a:xfrm>
                    <a:off x="5192500" y="1122925"/>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9"/>
                  <p:cNvSpPr/>
                  <p:nvPr/>
                </p:nvSpPr>
                <p:spPr>
                  <a:xfrm rot="2700000">
                    <a:off x="5234299" y="1164701"/>
                    <a:ext cx="54684" cy="54684"/>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0" name="Google Shape;450;p9"/>
                <p:cNvGrpSpPr/>
                <p:nvPr/>
              </p:nvGrpSpPr>
              <p:grpSpPr>
                <a:xfrm>
                  <a:off x="4981783" y="1122924"/>
                  <a:ext cx="139200" cy="139200"/>
                  <a:chOff x="4981783" y="1122924"/>
                  <a:chExt cx="139200" cy="139200"/>
                </a:xfrm>
              </p:grpSpPr>
              <p:sp>
                <p:nvSpPr>
                  <p:cNvPr id="451" name="Google Shape;451;p9"/>
                  <p:cNvSpPr/>
                  <p:nvPr/>
                </p:nvSpPr>
                <p:spPr>
                  <a:xfrm>
                    <a:off x="4981783" y="1122924"/>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9"/>
                  <p:cNvSpPr/>
                  <p:nvPr/>
                </p:nvSpPr>
                <p:spPr>
                  <a:xfrm>
                    <a:off x="5026333" y="1167474"/>
                    <a:ext cx="50100" cy="50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
        <p:nvSpPr>
          <p:cNvPr id="453" name="Google Shape;453;p9"/>
          <p:cNvSpPr txBox="1"/>
          <p:nvPr>
            <p:ph type="title"/>
          </p:nvPr>
        </p:nvSpPr>
        <p:spPr>
          <a:xfrm>
            <a:off x="1646250" y="3069651"/>
            <a:ext cx="5851500" cy="40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2200"/>
            </a:lvl1pPr>
            <a:lvl2pPr lvl="1" algn="ctr">
              <a:lnSpc>
                <a:spcPct val="100000"/>
              </a:lnSpc>
              <a:spcBef>
                <a:spcPts val="0"/>
              </a:spcBef>
              <a:spcAft>
                <a:spcPts val="0"/>
              </a:spcAft>
              <a:buSzPts val="3600"/>
              <a:buNone/>
              <a:defRPr sz="2200"/>
            </a:lvl2pPr>
            <a:lvl3pPr lvl="2" algn="ctr">
              <a:lnSpc>
                <a:spcPct val="100000"/>
              </a:lnSpc>
              <a:spcBef>
                <a:spcPts val="0"/>
              </a:spcBef>
              <a:spcAft>
                <a:spcPts val="0"/>
              </a:spcAft>
              <a:buSzPts val="3600"/>
              <a:buNone/>
              <a:defRPr sz="2200"/>
            </a:lvl3pPr>
            <a:lvl4pPr lvl="3" algn="ctr">
              <a:lnSpc>
                <a:spcPct val="100000"/>
              </a:lnSpc>
              <a:spcBef>
                <a:spcPts val="0"/>
              </a:spcBef>
              <a:spcAft>
                <a:spcPts val="0"/>
              </a:spcAft>
              <a:buSzPts val="3600"/>
              <a:buNone/>
              <a:defRPr sz="2200"/>
            </a:lvl4pPr>
            <a:lvl5pPr lvl="4" algn="ctr">
              <a:lnSpc>
                <a:spcPct val="100000"/>
              </a:lnSpc>
              <a:spcBef>
                <a:spcPts val="0"/>
              </a:spcBef>
              <a:spcAft>
                <a:spcPts val="0"/>
              </a:spcAft>
              <a:buSzPts val="3600"/>
              <a:buNone/>
              <a:defRPr sz="2200"/>
            </a:lvl5pPr>
            <a:lvl6pPr lvl="5" algn="ctr">
              <a:lnSpc>
                <a:spcPct val="100000"/>
              </a:lnSpc>
              <a:spcBef>
                <a:spcPts val="0"/>
              </a:spcBef>
              <a:spcAft>
                <a:spcPts val="0"/>
              </a:spcAft>
              <a:buSzPts val="3600"/>
              <a:buNone/>
              <a:defRPr sz="2200"/>
            </a:lvl6pPr>
            <a:lvl7pPr lvl="6" algn="ctr">
              <a:lnSpc>
                <a:spcPct val="100000"/>
              </a:lnSpc>
              <a:spcBef>
                <a:spcPts val="0"/>
              </a:spcBef>
              <a:spcAft>
                <a:spcPts val="0"/>
              </a:spcAft>
              <a:buSzPts val="3600"/>
              <a:buNone/>
              <a:defRPr sz="2200"/>
            </a:lvl7pPr>
            <a:lvl8pPr lvl="7" algn="ctr">
              <a:lnSpc>
                <a:spcPct val="100000"/>
              </a:lnSpc>
              <a:spcBef>
                <a:spcPts val="0"/>
              </a:spcBef>
              <a:spcAft>
                <a:spcPts val="0"/>
              </a:spcAft>
              <a:buSzPts val="3600"/>
              <a:buNone/>
              <a:defRPr sz="2200"/>
            </a:lvl8pPr>
            <a:lvl9pPr lvl="8" algn="ctr">
              <a:lnSpc>
                <a:spcPct val="100000"/>
              </a:lnSpc>
              <a:spcBef>
                <a:spcPts val="0"/>
              </a:spcBef>
              <a:spcAft>
                <a:spcPts val="0"/>
              </a:spcAft>
              <a:buSzPts val="3600"/>
              <a:buNone/>
              <a:defRPr sz="2200"/>
            </a:lvl9pPr>
          </a:lstStyle>
          <a:p/>
        </p:txBody>
      </p:sp>
      <p:sp>
        <p:nvSpPr>
          <p:cNvPr id="454" name="Google Shape;454;p9"/>
          <p:cNvSpPr txBox="1"/>
          <p:nvPr>
            <p:ph idx="1" type="subTitle"/>
          </p:nvPr>
        </p:nvSpPr>
        <p:spPr>
          <a:xfrm>
            <a:off x="1646250" y="1608197"/>
            <a:ext cx="5851500" cy="148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2600"/>
            </a:lvl1pPr>
            <a:lvl2pPr lvl="1" algn="l">
              <a:lnSpc>
                <a:spcPct val="100000"/>
              </a:lnSpc>
              <a:spcBef>
                <a:spcPts val="0"/>
              </a:spcBef>
              <a:spcAft>
                <a:spcPts val="0"/>
              </a:spcAft>
              <a:buSzPts val="1600"/>
              <a:buNone/>
              <a:defRPr sz="2600"/>
            </a:lvl2pPr>
            <a:lvl3pPr lvl="2" algn="l">
              <a:lnSpc>
                <a:spcPct val="100000"/>
              </a:lnSpc>
              <a:spcBef>
                <a:spcPts val="0"/>
              </a:spcBef>
              <a:spcAft>
                <a:spcPts val="0"/>
              </a:spcAft>
              <a:buSzPts val="1600"/>
              <a:buNone/>
              <a:defRPr sz="2600"/>
            </a:lvl3pPr>
            <a:lvl4pPr lvl="3" algn="l">
              <a:lnSpc>
                <a:spcPct val="100000"/>
              </a:lnSpc>
              <a:spcBef>
                <a:spcPts val="0"/>
              </a:spcBef>
              <a:spcAft>
                <a:spcPts val="0"/>
              </a:spcAft>
              <a:buSzPts val="1600"/>
              <a:buNone/>
              <a:defRPr sz="2600"/>
            </a:lvl4pPr>
            <a:lvl5pPr lvl="4" algn="l">
              <a:lnSpc>
                <a:spcPct val="100000"/>
              </a:lnSpc>
              <a:spcBef>
                <a:spcPts val="0"/>
              </a:spcBef>
              <a:spcAft>
                <a:spcPts val="0"/>
              </a:spcAft>
              <a:buSzPts val="1600"/>
              <a:buNone/>
              <a:defRPr sz="2600"/>
            </a:lvl5pPr>
            <a:lvl6pPr lvl="5" algn="l">
              <a:lnSpc>
                <a:spcPct val="100000"/>
              </a:lnSpc>
              <a:spcBef>
                <a:spcPts val="0"/>
              </a:spcBef>
              <a:spcAft>
                <a:spcPts val="0"/>
              </a:spcAft>
              <a:buSzPts val="1600"/>
              <a:buNone/>
              <a:defRPr sz="2600"/>
            </a:lvl6pPr>
            <a:lvl7pPr lvl="6" algn="l">
              <a:lnSpc>
                <a:spcPct val="100000"/>
              </a:lnSpc>
              <a:spcBef>
                <a:spcPts val="0"/>
              </a:spcBef>
              <a:spcAft>
                <a:spcPts val="0"/>
              </a:spcAft>
              <a:buSzPts val="1600"/>
              <a:buNone/>
              <a:defRPr sz="2600"/>
            </a:lvl7pPr>
            <a:lvl8pPr lvl="7" algn="l">
              <a:lnSpc>
                <a:spcPct val="100000"/>
              </a:lnSpc>
              <a:spcBef>
                <a:spcPts val="0"/>
              </a:spcBef>
              <a:spcAft>
                <a:spcPts val="0"/>
              </a:spcAft>
              <a:buSzPts val="1600"/>
              <a:buNone/>
              <a:defRPr sz="2600"/>
            </a:lvl8pPr>
            <a:lvl9pPr lvl="8" algn="l">
              <a:lnSpc>
                <a:spcPct val="100000"/>
              </a:lnSpc>
              <a:spcBef>
                <a:spcPts val="0"/>
              </a:spcBef>
              <a:spcAft>
                <a:spcPts val="0"/>
              </a:spcAft>
              <a:buSzPts val="1600"/>
              <a:buNone/>
              <a:defRPr sz="2600"/>
            </a:lvl9pPr>
          </a:lstStyle>
          <a:p/>
        </p:txBody>
      </p:sp>
      <p:sp>
        <p:nvSpPr>
          <p:cNvPr id="455" name="Google Shape;455;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0">
    <p:spTree>
      <p:nvGrpSpPr>
        <p:cNvPr id="456" name="Shape 456"/>
        <p:cNvGrpSpPr/>
        <p:nvPr/>
      </p:nvGrpSpPr>
      <p:grpSpPr>
        <a:xfrm>
          <a:off x="0" y="0"/>
          <a:ext cx="0" cy="0"/>
          <a:chOff x="0" y="0"/>
          <a:chExt cx="0" cy="0"/>
        </a:xfrm>
      </p:grpSpPr>
      <p:grpSp>
        <p:nvGrpSpPr>
          <p:cNvPr id="457" name="Google Shape;457;p10"/>
          <p:cNvGrpSpPr/>
          <p:nvPr/>
        </p:nvGrpSpPr>
        <p:grpSpPr>
          <a:xfrm>
            <a:off x="76247" y="76200"/>
            <a:ext cx="8991507" cy="4991092"/>
            <a:chOff x="76247" y="76200"/>
            <a:chExt cx="8991507" cy="4991092"/>
          </a:xfrm>
        </p:grpSpPr>
        <p:sp>
          <p:nvSpPr>
            <p:cNvPr id="458" name="Google Shape;458;p10"/>
            <p:cNvSpPr/>
            <p:nvPr/>
          </p:nvSpPr>
          <p:spPr>
            <a:xfrm>
              <a:off x="76272" y="76209"/>
              <a:ext cx="8991482" cy="4991083"/>
            </a:xfrm>
            <a:custGeom>
              <a:rect b="b" l="l" r="r" t="t"/>
              <a:pathLst>
                <a:path extrusionOk="0" h="49424" w="99972">
                  <a:moveTo>
                    <a:pt x="0" y="1"/>
                  </a:moveTo>
                  <a:lnTo>
                    <a:pt x="0" y="49424"/>
                  </a:lnTo>
                  <a:lnTo>
                    <a:pt x="99972" y="49424"/>
                  </a:lnTo>
                  <a:lnTo>
                    <a:pt x="99972" y="1"/>
                  </a:ln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9" name="Google Shape;459;p10"/>
            <p:cNvGrpSpPr/>
            <p:nvPr/>
          </p:nvGrpSpPr>
          <p:grpSpPr>
            <a:xfrm>
              <a:off x="76247" y="76200"/>
              <a:ext cx="8991482" cy="270554"/>
              <a:chOff x="495040" y="1057247"/>
              <a:chExt cx="8991482" cy="270554"/>
            </a:xfrm>
          </p:grpSpPr>
          <p:sp>
            <p:nvSpPr>
              <p:cNvPr id="460" name="Google Shape;460;p10"/>
              <p:cNvSpPr/>
              <p:nvPr/>
            </p:nvSpPr>
            <p:spPr>
              <a:xfrm flipH="1">
                <a:off x="495040" y="1057247"/>
                <a:ext cx="8991482" cy="270554"/>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1" name="Google Shape;461;p10"/>
              <p:cNvGrpSpPr/>
              <p:nvPr/>
            </p:nvGrpSpPr>
            <p:grpSpPr>
              <a:xfrm flipH="1">
                <a:off x="559172" y="1122848"/>
                <a:ext cx="560767" cy="139276"/>
                <a:chOff x="4771000" y="1122848"/>
                <a:chExt cx="560767" cy="139276"/>
              </a:xfrm>
            </p:grpSpPr>
            <p:grpSp>
              <p:nvGrpSpPr>
                <p:cNvPr id="462" name="Google Shape;462;p10"/>
                <p:cNvGrpSpPr/>
                <p:nvPr/>
              </p:nvGrpSpPr>
              <p:grpSpPr>
                <a:xfrm>
                  <a:off x="5192567" y="1122848"/>
                  <a:ext cx="139200" cy="139200"/>
                  <a:chOff x="5192567" y="1122848"/>
                  <a:chExt cx="139200" cy="139200"/>
                </a:xfrm>
              </p:grpSpPr>
              <p:sp>
                <p:nvSpPr>
                  <p:cNvPr id="463" name="Google Shape;463;p10"/>
                  <p:cNvSpPr/>
                  <p:nvPr/>
                </p:nvSpPr>
                <p:spPr>
                  <a:xfrm>
                    <a:off x="5192567" y="1122848"/>
                    <a:ext cx="139200" cy="1392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0"/>
                  <p:cNvSpPr/>
                  <p:nvPr/>
                </p:nvSpPr>
                <p:spPr>
                  <a:xfrm rot="5400000">
                    <a:off x="5234842" y="1164441"/>
                    <a:ext cx="54682" cy="54682"/>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0"/>
                  <p:cNvSpPr/>
                  <p:nvPr/>
                </p:nvSpPr>
                <p:spPr>
                  <a:xfrm rot="5400000">
                    <a:off x="5234842" y="1164441"/>
                    <a:ext cx="54682" cy="54682"/>
                  </a:xfrm>
                  <a:custGeom>
                    <a:rect b="b" l="l" r="r" t="t"/>
                    <a:pathLst>
                      <a:path extrusionOk="0" fill="none" h="1825" w="1825">
                        <a:moveTo>
                          <a:pt x="1" y="0"/>
                        </a:moveTo>
                        <a:lnTo>
                          <a:pt x="1824"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6" name="Google Shape;466;p10"/>
                <p:cNvGrpSpPr/>
                <p:nvPr/>
              </p:nvGrpSpPr>
              <p:grpSpPr>
                <a:xfrm>
                  <a:off x="4771000" y="1122849"/>
                  <a:ext cx="139200" cy="139200"/>
                  <a:chOff x="5192500" y="1122925"/>
                  <a:chExt cx="139200" cy="139200"/>
                </a:xfrm>
              </p:grpSpPr>
              <p:sp>
                <p:nvSpPr>
                  <p:cNvPr id="467" name="Google Shape;467;p10"/>
                  <p:cNvSpPr/>
                  <p:nvPr/>
                </p:nvSpPr>
                <p:spPr>
                  <a:xfrm>
                    <a:off x="5192500" y="1122925"/>
                    <a:ext cx="139200" cy="1392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0"/>
                  <p:cNvSpPr/>
                  <p:nvPr/>
                </p:nvSpPr>
                <p:spPr>
                  <a:xfrm rot="2700000">
                    <a:off x="5234299" y="1164701"/>
                    <a:ext cx="54684" cy="54684"/>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9" name="Google Shape;469;p10"/>
                <p:cNvGrpSpPr/>
                <p:nvPr/>
              </p:nvGrpSpPr>
              <p:grpSpPr>
                <a:xfrm>
                  <a:off x="4981783" y="1122924"/>
                  <a:ext cx="139200" cy="139200"/>
                  <a:chOff x="4981783" y="1122924"/>
                  <a:chExt cx="139200" cy="139200"/>
                </a:xfrm>
              </p:grpSpPr>
              <p:sp>
                <p:nvSpPr>
                  <p:cNvPr id="470" name="Google Shape;470;p10"/>
                  <p:cNvSpPr/>
                  <p:nvPr/>
                </p:nvSpPr>
                <p:spPr>
                  <a:xfrm>
                    <a:off x="4981783" y="1122924"/>
                    <a:ext cx="139200" cy="1392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0"/>
                  <p:cNvSpPr/>
                  <p:nvPr/>
                </p:nvSpPr>
                <p:spPr>
                  <a:xfrm>
                    <a:off x="5026333" y="1167474"/>
                    <a:ext cx="50100" cy="50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
        <p:nvSpPr>
          <p:cNvPr id="472" name="Google Shape;472;p10"/>
          <p:cNvSpPr txBox="1"/>
          <p:nvPr>
            <p:ph type="title"/>
          </p:nvPr>
        </p:nvSpPr>
        <p:spPr>
          <a:xfrm>
            <a:off x="617550" y="556400"/>
            <a:ext cx="6570600" cy="592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3200"/>
              <a:buNone/>
              <a:defRPr sz="3200"/>
            </a:lvl1pPr>
            <a:lvl2pPr lvl="1"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a:lnSpc>
                <a:spcPct val="100000"/>
              </a:lnSpc>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grpSp>
        <p:nvGrpSpPr>
          <p:cNvPr id="473" name="Google Shape;473;p10"/>
          <p:cNvGrpSpPr/>
          <p:nvPr/>
        </p:nvGrpSpPr>
        <p:grpSpPr>
          <a:xfrm rot="5400000">
            <a:off x="6447470" y="2448705"/>
            <a:ext cx="4336389" cy="507683"/>
            <a:chOff x="6856163" y="688475"/>
            <a:chExt cx="2083200" cy="525988"/>
          </a:xfrm>
        </p:grpSpPr>
        <p:cxnSp>
          <p:nvCxnSpPr>
            <p:cNvPr id="474" name="Google Shape;474;p10"/>
            <p:cNvCxnSpPr/>
            <p:nvPr/>
          </p:nvCxnSpPr>
          <p:spPr>
            <a:xfrm>
              <a:off x="6856163" y="688475"/>
              <a:ext cx="2083200" cy="0"/>
            </a:xfrm>
            <a:prstGeom prst="straightConnector1">
              <a:avLst/>
            </a:prstGeom>
            <a:noFill/>
            <a:ln cap="flat" cmpd="sng" w="19050">
              <a:solidFill>
                <a:schemeClr val="lt2"/>
              </a:solidFill>
              <a:prstDash val="dot"/>
              <a:round/>
              <a:headEnd len="sm" w="sm" type="none"/>
              <a:tailEnd len="sm" w="sm" type="none"/>
            </a:ln>
          </p:spPr>
        </p:cxnSp>
        <p:cxnSp>
          <p:nvCxnSpPr>
            <p:cNvPr id="475" name="Google Shape;475;p10"/>
            <p:cNvCxnSpPr/>
            <p:nvPr/>
          </p:nvCxnSpPr>
          <p:spPr>
            <a:xfrm>
              <a:off x="6856163" y="863804"/>
              <a:ext cx="2083200" cy="0"/>
            </a:xfrm>
            <a:prstGeom prst="straightConnector1">
              <a:avLst/>
            </a:prstGeom>
            <a:noFill/>
            <a:ln cap="flat" cmpd="sng" w="19050">
              <a:solidFill>
                <a:schemeClr val="lt2"/>
              </a:solidFill>
              <a:prstDash val="dot"/>
              <a:round/>
              <a:headEnd len="sm" w="sm" type="none"/>
              <a:tailEnd len="sm" w="sm" type="none"/>
            </a:ln>
          </p:spPr>
        </p:cxnSp>
        <p:cxnSp>
          <p:nvCxnSpPr>
            <p:cNvPr id="476" name="Google Shape;476;p10"/>
            <p:cNvCxnSpPr/>
            <p:nvPr/>
          </p:nvCxnSpPr>
          <p:spPr>
            <a:xfrm>
              <a:off x="6856163" y="1039133"/>
              <a:ext cx="2083200" cy="0"/>
            </a:xfrm>
            <a:prstGeom prst="straightConnector1">
              <a:avLst/>
            </a:prstGeom>
            <a:noFill/>
            <a:ln cap="flat" cmpd="sng" w="19050">
              <a:solidFill>
                <a:schemeClr val="lt2"/>
              </a:solidFill>
              <a:prstDash val="dot"/>
              <a:round/>
              <a:headEnd len="sm" w="sm" type="none"/>
              <a:tailEnd len="sm" w="sm" type="none"/>
            </a:ln>
          </p:spPr>
        </p:cxnSp>
        <p:cxnSp>
          <p:nvCxnSpPr>
            <p:cNvPr id="477" name="Google Shape;477;p10"/>
            <p:cNvCxnSpPr/>
            <p:nvPr/>
          </p:nvCxnSpPr>
          <p:spPr>
            <a:xfrm>
              <a:off x="6856163" y="1214463"/>
              <a:ext cx="2083200" cy="0"/>
            </a:xfrm>
            <a:prstGeom prst="straightConnector1">
              <a:avLst/>
            </a:prstGeom>
            <a:noFill/>
            <a:ln cap="flat" cmpd="sng" w="19050">
              <a:solidFill>
                <a:schemeClr val="lt2"/>
              </a:solidFill>
              <a:prstDash val="dot"/>
              <a:round/>
              <a:headEnd len="sm" w="sm" type="none"/>
              <a:tailEnd len="sm" w="sm" type="none"/>
            </a:ln>
          </p:spPr>
        </p:cxnSp>
      </p:grpSp>
      <p:sp>
        <p:nvSpPr>
          <p:cNvPr id="478" name="Google Shape;478;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17550" y="556392"/>
            <a:ext cx="7908900" cy="592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200"/>
              <a:buFont typeface="Space Grotesk"/>
              <a:buNone/>
              <a:defRPr b="1" i="0" sz="3200" u="none" cap="none" strike="noStrike">
                <a:solidFill>
                  <a:schemeClr val="dk1"/>
                </a:solidFill>
                <a:latin typeface="Space Grotesk"/>
                <a:ea typeface="Space Grotesk"/>
                <a:cs typeface="Space Grotesk"/>
                <a:sym typeface="Space Grotesk"/>
              </a:defRPr>
            </a:lvl1pPr>
            <a:lvl2pPr lvl="1" marR="0" rtl="0" algn="ctr">
              <a:lnSpc>
                <a:spcPct val="100000"/>
              </a:lnSpc>
              <a:spcBef>
                <a:spcPts val="0"/>
              </a:spcBef>
              <a:spcAft>
                <a:spcPts val="0"/>
              </a:spcAft>
              <a:buClr>
                <a:schemeClr val="dk1"/>
              </a:buClr>
              <a:buSzPts val="3600"/>
              <a:buFont typeface="Space Grotesk"/>
              <a:buNone/>
              <a:defRPr b="1" i="0" sz="3600" u="none" cap="none" strike="noStrike">
                <a:solidFill>
                  <a:schemeClr val="dk1"/>
                </a:solidFill>
                <a:latin typeface="Space Grotesk"/>
                <a:ea typeface="Space Grotesk"/>
                <a:cs typeface="Space Grotesk"/>
                <a:sym typeface="Space Grotesk"/>
              </a:defRPr>
            </a:lvl2pPr>
            <a:lvl3pPr lvl="2" marR="0" rtl="0" algn="ctr">
              <a:lnSpc>
                <a:spcPct val="100000"/>
              </a:lnSpc>
              <a:spcBef>
                <a:spcPts val="0"/>
              </a:spcBef>
              <a:spcAft>
                <a:spcPts val="0"/>
              </a:spcAft>
              <a:buClr>
                <a:schemeClr val="dk1"/>
              </a:buClr>
              <a:buSzPts val="3600"/>
              <a:buFont typeface="Space Grotesk"/>
              <a:buNone/>
              <a:defRPr b="1" i="0" sz="3600" u="none" cap="none" strike="noStrike">
                <a:solidFill>
                  <a:schemeClr val="dk1"/>
                </a:solidFill>
                <a:latin typeface="Space Grotesk"/>
                <a:ea typeface="Space Grotesk"/>
                <a:cs typeface="Space Grotesk"/>
                <a:sym typeface="Space Grotesk"/>
              </a:defRPr>
            </a:lvl3pPr>
            <a:lvl4pPr lvl="3" marR="0" rtl="0" algn="ctr">
              <a:lnSpc>
                <a:spcPct val="100000"/>
              </a:lnSpc>
              <a:spcBef>
                <a:spcPts val="0"/>
              </a:spcBef>
              <a:spcAft>
                <a:spcPts val="0"/>
              </a:spcAft>
              <a:buClr>
                <a:schemeClr val="dk1"/>
              </a:buClr>
              <a:buSzPts val="3600"/>
              <a:buFont typeface="Space Grotesk"/>
              <a:buNone/>
              <a:defRPr b="1" i="0" sz="3600" u="none" cap="none" strike="noStrike">
                <a:solidFill>
                  <a:schemeClr val="dk1"/>
                </a:solidFill>
                <a:latin typeface="Space Grotesk"/>
                <a:ea typeface="Space Grotesk"/>
                <a:cs typeface="Space Grotesk"/>
                <a:sym typeface="Space Grotesk"/>
              </a:defRPr>
            </a:lvl4pPr>
            <a:lvl5pPr lvl="4" marR="0" rtl="0" algn="ctr">
              <a:lnSpc>
                <a:spcPct val="100000"/>
              </a:lnSpc>
              <a:spcBef>
                <a:spcPts val="0"/>
              </a:spcBef>
              <a:spcAft>
                <a:spcPts val="0"/>
              </a:spcAft>
              <a:buClr>
                <a:schemeClr val="dk1"/>
              </a:buClr>
              <a:buSzPts val="3600"/>
              <a:buFont typeface="Space Grotesk"/>
              <a:buNone/>
              <a:defRPr b="1" i="0" sz="3600" u="none" cap="none" strike="noStrike">
                <a:solidFill>
                  <a:schemeClr val="dk1"/>
                </a:solidFill>
                <a:latin typeface="Space Grotesk"/>
                <a:ea typeface="Space Grotesk"/>
                <a:cs typeface="Space Grotesk"/>
                <a:sym typeface="Space Grotesk"/>
              </a:defRPr>
            </a:lvl5pPr>
            <a:lvl6pPr lvl="5" marR="0" rtl="0" algn="ctr">
              <a:lnSpc>
                <a:spcPct val="100000"/>
              </a:lnSpc>
              <a:spcBef>
                <a:spcPts val="0"/>
              </a:spcBef>
              <a:spcAft>
                <a:spcPts val="0"/>
              </a:spcAft>
              <a:buClr>
                <a:schemeClr val="dk1"/>
              </a:buClr>
              <a:buSzPts val="3600"/>
              <a:buFont typeface="Space Grotesk"/>
              <a:buNone/>
              <a:defRPr b="1" i="0" sz="3600" u="none" cap="none" strike="noStrike">
                <a:solidFill>
                  <a:schemeClr val="dk1"/>
                </a:solidFill>
                <a:latin typeface="Space Grotesk"/>
                <a:ea typeface="Space Grotesk"/>
                <a:cs typeface="Space Grotesk"/>
                <a:sym typeface="Space Grotesk"/>
              </a:defRPr>
            </a:lvl6pPr>
            <a:lvl7pPr lvl="6" marR="0" rtl="0" algn="ctr">
              <a:lnSpc>
                <a:spcPct val="100000"/>
              </a:lnSpc>
              <a:spcBef>
                <a:spcPts val="0"/>
              </a:spcBef>
              <a:spcAft>
                <a:spcPts val="0"/>
              </a:spcAft>
              <a:buClr>
                <a:schemeClr val="dk1"/>
              </a:buClr>
              <a:buSzPts val="3600"/>
              <a:buFont typeface="Space Grotesk"/>
              <a:buNone/>
              <a:defRPr b="1" i="0" sz="3600" u="none" cap="none" strike="noStrike">
                <a:solidFill>
                  <a:schemeClr val="dk1"/>
                </a:solidFill>
                <a:latin typeface="Space Grotesk"/>
                <a:ea typeface="Space Grotesk"/>
                <a:cs typeface="Space Grotesk"/>
                <a:sym typeface="Space Grotesk"/>
              </a:defRPr>
            </a:lvl7pPr>
            <a:lvl8pPr lvl="7" marR="0" rtl="0" algn="ctr">
              <a:lnSpc>
                <a:spcPct val="100000"/>
              </a:lnSpc>
              <a:spcBef>
                <a:spcPts val="0"/>
              </a:spcBef>
              <a:spcAft>
                <a:spcPts val="0"/>
              </a:spcAft>
              <a:buClr>
                <a:schemeClr val="dk1"/>
              </a:buClr>
              <a:buSzPts val="3600"/>
              <a:buFont typeface="Space Grotesk"/>
              <a:buNone/>
              <a:defRPr b="1" i="0" sz="3600" u="none" cap="none" strike="noStrike">
                <a:solidFill>
                  <a:schemeClr val="dk1"/>
                </a:solidFill>
                <a:latin typeface="Space Grotesk"/>
                <a:ea typeface="Space Grotesk"/>
                <a:cs typeface="Space Grotesk"/>
                <a:sym typeface="Space Grotesk"/>
              </a:defRPr>
            </a:lvl8pPr>
            <a:lvl9pPr lvl="8" marR="0" rtl="0" algn="ctr">
              <a:lnSpc>
                <a:spcPct val="100000"/>
              </a:lnSpc>
              <a:spcBef>
                <a:spcPts val="0"/>
              </a:spcBef>
              <a:spcAft>
                <a:spcPts val="0"/>
              </a:spcAft>
              <a:buClr>
                <a:schemeClr val="dk1"/>
              </a:buClr>
              <a:buSzPts val="3600"/>
              <a:buFont typeface="Space Grotesk"/>
              <a:buNone/>
              <a:defRPr b="1" i="0" sz="3600" u="none" cap="none" strike="noStrike">
                <a:solidFill>
                  <a:schemeClr val="dk1"/>
                </a:solidFill>
                <a:latin typeface="Space Grotesk"/>
                <a:ea typeface="Space Grotesk"/>
                <a:cs typeface="Space Grotesk"/>
                <a:sym typeface="Space Grotesk"/>
              </a:defRPr>
            </a:lvl9pPr>
          </a:lstStyle>
          <a:p/>
        </p:txBody>
      </p:sp>
      <p:sp>
        <p:nvSpPr>
          <p:cNvPr id="7" name="Google Shape;7;p1"/>
          <p:cNvSpPr txBox="1"/>
          <p:nvPr>
            <p:ph idx="1" type="body"/>
          </p:nvPr>
        </p:nvSpPr>
        <p:spPr>
          <a:xfrm>
            <a:off x="617550" y="1300850"/>
            <a:ext cx="7908900" cy="3267900"/>
          </a:xfrm>
          <a:prstGeom prst="rect">
            <a:avLst/>
          </a:prstGeom>
          <a:noFill/>
          <a:ln>
            <a:noFill/>
          </a:ln>
        </p:spPr>
        <p:txBody>
          <a:bodyPr anchorCtr="0" anchor="ctr" bIns="91425" lIns="91425" spcFirstLastPara="1" rIns="91425" wrap="square" tIns="91425">
            <a:noAutofit/>
          </a:bodyPr>
          <a:lstStyle>
            <a:lvl1pPr indent="-330200" lvl="0" marL="457200" marR="0" rtl="0" algn="l">
              <a:lnSpc>
                <a:spcPct val="100000"/>
              </a:lnSpc>
              <a:spcBef>
                <a:spcPts val="0"/>
              </a:spcBef>
              <a:spcAft>
                <a:spcPts val="0"/>
              </a:spcAft>
              <a:buClr>
                <a:schemeClr val="dk1"/>
              </a:buClr>
              <a:buSzPts val="1600"/>
              <a:buFont typeface="Source Sans Pro"/>
              <a:buChar char="●"/>
              <a:defRPr b="0" i="0" sz="1600" u="none" cap="none" strike="noStrike">
                <a:solidFill>
                  <a:schemeClr val="dk1"/>
                </a:solidFill>
                <a:latin typeface="Source Sans Pro"/>
                <a:ea typeface="Source Sans Pro"/>
                <a:cs typeface="Source Sans Pro"/>
                <a:sym typeface="Source Sans Pro"/>
              </a:defRPr>
            </a:lvl1pPr>
            <a:lvl2pPr indent="-330200" lvl="1" marL="914400" marR="0" rtl="0" algn="l">
              <a:lnSpc>
                <a:spcPct val="100000"/>
              </a:lnSpc>
              <a:spcBef>
                <a:spcPts val="0"/>
              </a:spcBef>
              <a:spcAft>
                <a:spcPts val="0"/>
              </a:spcAft>
              <a:buClr>
                <a:schemeClr val="dk1"/>
              </a:buClr>
              <a:buSzPts val="1600"/>
              <a:buFont typeface="Source Sans Pro"/>
              <a:buChar char="○"/>
              <a:defRPr b="0" i="0" sz="1600" u="none" cap="none" strike="noStrike">
                <a:solidFill>
                  <a:schemeClr val="dk1"/>
                </a:solidFill>
                <a:latin typeface="Source Sans Pro"/>
                <a:ea typeface="Source Sans Pro"/>
                <a:cs typeface="Source Sans Pro"/>
                <a:sym typeface="Source Sans Pro"/>
              </a:defRPr>
            </a:lvl2pPr>
            <a:lvl3pPr indent="-330200" lvl="2" marL="1371600" marR="0" rtl="0" algn="l">
              <a:lnSpc>
                <a:spcPct val="100000"/>
              </a:lnSpc>
              <a:spcBef>
                <a:spcPts val="0"/>
              </a:spcBef>
              <a:spcAft>
                <a:spcPts val="0"/>
              </a:spcAft>
              <a:buClr>
                <a:schemeClr val="dk1"/>
              </a:buClr>
              <a:buSzPts val="1600"/>
              <a:buFont typeface="Source Sans Pro"/>
              <a:buChar char="■"/>
              <a:defRPr b="0" i="0" sz="1600" u="none" cap="none" strike="noStrike">
                <a:solidFill>
                  <a:schemeClr val="dk1"/>
                </a:solidFill>
                <a:latin typeface="Source Sans Pro"/>
                <a:ea typeface="Source Sans Pro"/>
                <a:cs typeface="Source Sans Pro"/>
                <a:sym typeface="Source Sans Pro"/>
              </a:defRPr>
            </a:lvl3pPr>
            <a:lvl4pPr indent="-330200" lvl="3" marL="1828800" marR="0" rtl="0" algn="l">
              <a:lnSpc>
                <a:spcPct val="100000"/>
              </a:lnSpc>
              <a:spcBef>
                <a:spcPts val="0"/>
              </a:spcBef>
              <a:spcAft>
                <a:spcPts val="0"/>
              </a:spcAft>
              <a:buClr>
                <a:schemeClr val="dk1"/>
              </a:buClr>
              <a:buSzPts val="1600"/>
              <a:buFont typeface="Source Sans Pro"/>
              <a:buChar char="●"/>
              <a:defRPr b="0" i="0" sz="1600" u="none" cap="none" strike="noStrike">
                <a:solidFill>
                  <a:schemeClr val="dk1"/>
                </a:solidFill>
                <a:latin typeface="Source Sans Pro"/>
                <a:ea typeface="Source Sans Pro"/>
                <a:cs typeface="Source Sans Pro"/>
                <a:sym typeface="Source Sans Pro"/>
              </a:defRPr>
            </a:lvl4pPr>
            <a:lvl5pPr indent="-330200" lvl="4" marL="2286000" marR="0" rtl="0" algn="l">
              <a:lnSpc>
                <a:spcPct val="100000"/>
              </a:lnSpc>
              <a:spcBef>
                <a:spcPts val="0"/>
              </a:spcBef>
              <a:spcAft>
                <a:spcPts val="0"/>
              </a:spcAft>
              <a:buClr>
                <a:schemeClr val="dk1"/>
              </a:buClr>
              <a:buSzPts val="1600"/>
              <a:buFont typeface="Source Sans Pro"/>
              <a:buChar char="○"/>
              <a:defRPr b="0" i="0" sz="1600" u="none" cap="none" strike="noStrike">
                <a:solidFill>
                  <a:schemeClr val="dk1"/>
                </a:solidFill>
                <a:latin typeface="Source Sans Pro"/>
                <a:ea typeface="Source Sans Pro"/>
                <a:cs typeface="Source Sans Pro"/>
                <a:sym typeface="Source Sans Pro"/>
              </a:defRPr>
            </a:lvl5pPr>
            <a:lvl6pPr indent="-330200" lvl="5" marL="2743200" marR="0" rtl="0" algn="l">
              <a:lnSpc>
                <a:spcPct val="100000"/>
              </a:lnSpc>
              <a:spcBef>
                <a:spcPts val="0"/>
              </a:spcBef>
              <a:spcAft>
                <a:spcPts val="0"/>
              </a:spcAft>
              <a:buClr>
                <a:schemeClr val="dk1"/>
              </a:buClr>
              <a:buSzPts val="1600"/>
              <a:buFont typeface="Source Sans Pro"/>
              <a:buChar char="■"/>
              <a:defRPr b="0" i="0" sz="1600" u="none" cap="none" strike="noStrike">
                <a:solidFill>
                  <a:schemeClr val="dk1"/>
                </a:solidFill>
                <a:latin typeface="Source Sans Pro"/>
                <a:ea typeface="Source Sans Pro"/>
                <a:cs typeface="Source Sans Pro"/>
                <a:sym typeface="Source Sans Pro"/>
              </a:defRPr>
            </a:lvl6pPr>
            <a:lvl7pPr indent="-330200" lvl="6" marL="3200400" marR="0" rtl="0" algn="l">
              <a:lnSpc>
                <a:spcPct val="100000"/>
              </a:lnSpc>
              <a:spcBef>
                <a:spcPts val="0"/>
              </a:spcBef>
              <a:spcAft>
                <a:spcPts val="0"/>
              </a:spcAft>
              <a:buClr>
                <a:schemeClr val="dk1"/>
              </a:buClr>
              <a:buSzPts val="1600"/>
              <a:buFont typeface="Source Sans Pro"/>
              <a:buChar char="●"/>
              <a:defRPr b="0" i="0" sz="1600" u="none" cap="none" strike="noStrike">
                <a:solidFill>
                  <a:schemeClr val="dk1"/>
                </a:solidFill>
                <a:latin typeface="Source Sans Pro"/>
                <a:ea typeface="Source Sans Pro"/>
                <a:cs typeface="Source Sans Pro"/>
                <a:sym typeface="Source Sans Pro"/>
              </a:defRPr>
            </a:lvl7pPr>
            <a:lvl8pPr indent="-330200" lvl="7" marL="3657600" marR="0" rtl="0" algn="l">
              <a:lnSpc>
                <a:spcPct val="100000"/>
              </a:lnSpc>
              <a:spcBef>
                <a:spcPts val="0"/>
              </a:spcBef>
              <a:spcAft>
                <a:spcPts val="0"/>
              </a:spcAft>
              <a:buClr>
                <a:schemeClr val="dk1"/>
              </a:buClr>
              <a:buSzPts val="1600"/>
              <a:buFont typeface="Source Sans Pro"/>
              <a:buChar char="○"/>
              <a:defRPr b="0" i="0" sz="1600" u="none" cap="none" strike="noStrike">
                <a:solidFill>
                  <a:schemeClr val="dk1"/>
                </a:solidFill>
                <a:latin typeface="Source Sans Pro"/>
                <a:ea typeface="Source Sans Pro"/>
                <a:cs typeface="Source Sans Pro"/>
                <a:sym typeface="Source Sans Pro"/>
              </a:defRPr>
            </a:lvl8pPr>
            <a:lvl9pPr indent="-330200" lvl="8" marL="4114800" marR="0" rtl="0" algn="l">
              <a:lnSpc>
                <a:spcPct val="100000"/>
              </a:lnSpc>
              <a:spcBef>
                <a:spcPts val="0"/>
              </a:spcBef>
              <a:spcAft>
                <a:spcPts val="0"/>
              </a:spcAft>
              <a:buClr>
                <a:schemeClr val="dk1"/>
              </a:buClr>
              <a:buSzPts val="1600"/>
              <a:buFont typeface="Source Sans Pro"/>
              <a:buChar char="■"/>
              <a:defRPr b="0" i="0" sz="1600" u="none" cap="none" strike="noStrike">
                <a:solidFill>
                  <a:schemeClr val="dk1"/>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Source Sans Pro"/>
                <a:ea typeface="Source Sans Pro"/>
                <a:cs typeface="Source Sans Pro"/>
                <a:sym typeface="Source Sans Pro"/>
              </a:defRPr>
            </a:lvl1pPr>
            <a:lvl2pPr lvl="1" algn="r">
              <a:buNone/>
              <a:defRPr sz="1300">
                <a:solidFill>
                  <a:schemeClr val="dk1"/>
                </a:solidFill>
                <a:latin typeface="Source Sans Pro"/>
                <a:ea typeface="Source Sans Pro"/>
                <a:cs typeface="Source Sans Pro"/>
                <a:sym typeface="Source Sans Pro"/>
              </a:defRPr>
            </a:lvl2pPr>
            <a:lvl3pPr lvl="2" algn="r">
              <a:buNone/>
              <a:defRPr sz="1300">
                <a:solidFill>
                  <a:schemeClr val="dk1"/>
                </a:solidFill>
                <a:latin typeface="Source Sans Pro"/>
                <a:ea typeface="Source Sans Pro"/>
                <a:cs typeface="Source Sans Pro"/>
                <a:sym typeface="Source Sans Pro"/>
              </a:defRPr>
            </a:lvl3pPr>
            <a:lvl4pPr lvl="3" algn="r">
              <a:buNone/>
              <a:defRPr sz="1300">
                <a:solidFill>
                  <a:schemeClr val="dk1"/>
                </a:solidFill>
                <a:latin typeface="Source Sans Pro"/>
                <a:ea typeface="Source Sans Pro"/>
                <a:cs typeface="Source Sans Pro"/>
                <a:sym typeface="Source Sans Pro"/>
              </a:defRPr>
            </a:lvl4pPr>
            <a:lvl5pPr lvl="4" algn="r">
              <a:buNone/>
              <a:defRPr sz="1300">
                <a:solidFill>
                  <a:schemeClr val="dk1"/>
                </a:solidFill>
                <a:latin typeface="Source Sans Pro"/>
                <a:ea typeface="Source Sans Pro"/>
                <a:cs typeface="Source Sans Pro"/>
                <a:sym typeface="Source Sans Pro"/>
              </a:defRPr>
            </a:lvl5pPr>
            <a:lvl6pPr lvl="5" algn="r">
              <a:buNone/>
              <a:defRPr sz="1300">
                <a:solidFill>
                  <a:schemeClr val="dk1"/>
                </a:solidFill>
                <a:latin typeface="Source Sans Pro"/>
                <a:ea typeface="Source Sans Pro"/>
                <a:cs typeface="Source Sans Pro"/>
                <a:sym typeface="Source Sans Pro"/>
              </a:defRPr>
            </a:lvl6pPr>
            <a:lvl7pPr lvl="6" algn="r">
              <a:buNone/>
              <a:defRPr sz="1300">
                <a:solidFill>
                  <a:schemeClr val="dk1"/>
                </a:solidFill>
                <a:latin typeface="Source Sans Pro"/>
                <a:ea typeface="Source Sans Pro"/>
                <a:cs typeface="Source Sans Pro"/>
                <a:sym typeface="Source Sans Pro"/>
              </a:defRPr>
            </a:lvl7pPr>
            <a:lvl8pPr lvl="7" algn="r">
              <a:buNone/>
              <a:defRPr sz="1300">
                <a:solidFill>
                  <a:schemeClr val="dk1"/>
                </a:solidFill>
                <a:latin typeface="Source Sans Pro"/>
                <a:ea typeface="Source Sans Pro"/>
                <a:cs typeface="Source Sans Pro"/>
                <a:sym typeface="Source Sans Pro"/>
              </a:defRPr>
            </a:lvl8pPr>
            <a:lvl9pPr lvl="8" algn="r">
              <a:buNone/>
              <a:defRPr sz="1300">
                <a:solidFill>
                  <a:schemeClr val="dk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13.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9" name="Shape 1359"/>
        <p:cNvGrpSpPr/>
        <p:nvPr/>
      </p:nvGrpSpPr>
      <p:grpSpPr>
        <a:xfrm>
          <a:off x="0" y="0"/>
          <a:ext cx="0" cy="0"/>
          <a:chOff x="0" y="0"/>
          <a:chExt cx="0" cy="0"/>
        </a:xfrm>
      </p:grpSpPr>
      <p:grpSp>
        <p:nvGrpSpPr>
          <p:cNvPr id="1360" name="Google Shape;1360;p27"/>
          <p:cNvGrpSpPr/>
          <p:nvPr/>
        </p:nvGrpSpPr>
        <p:grpSpPr>
          <a:xfrm>
            <a:off x="4752999" y="233500"/>
            <a:ext cx="4124600" cy="3373559"/>
            <a:chOff x="495035" y="1057256"/>
            <a:chExt cx="4124600" cy="3373559"/>
          </a:xfrm>
        </p:grpSpPr>
        <p:sp>
          <p:nvSpPr>
            <p:cNvPr id="1361" name="Google Shape;1361;p27"/>
            <p:cNvSpPr/>
            <p:nvPr/>
          </p:nvSpPr>
          <p:spPr>
            <a:xfrm>
              <a:off x="495035" y="1057256"/>
              <a:ext cx="4124595" cy="3373559"/>
            </a:xfrm>
            <a:custGeom>
              <a:rect b="b" l="l" r="r" t="t"/>
              <a:pathLst>
                <a:path extrusionOk="0" h="49424" w="99972">
                  <a:moveTo>
                    <a:pt x="0" y="1"/>
                  </a:moveTo>
                  <a:lnTo>
                    <a:pt x="0" y="49424"/>
                  </a:lnTo>
                  <a:lnTo>
                    <a:pt x="99972" y="49424"/>
                  </a:lnTo>
                  <a:lnTo>
                    <a:pt x="99972" y="1"/>
                  </a:ln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27"/>
            <p:cNvSpPr/>
            <p:nvPr/>
          </p:nvSpPr>
          <p:spPr>
            <a:xfrm flipH="1">
              <a:off x="495040" y="1057256"/>
              <a:ext cx="4124595" cy="270531"/>
            </a:xfrm>
            <a:custGeom>
              <a:rect b="b" l="l" r="r" t="t"/>
              <a:pathLst>
                <a:path extrusionOk="0" h="9029" w="99972">
                  <a:moveTo>
                    <a:pt x="0" y="1"/>
                  </a:moveTo>
                  <a:lnTo>
                    <a:pt x="0" y="9028"/>
                  </a:lnTo>
                  <a:lnTo>
                    <a:pt x="99972" y="9028"/>
                  </a:lnTo>
                  <a:lnTo>
                    <a:pt x="99972" y="1"/>
                  </a:lnTo>
                  <a:close/>
                </a:path>
              </a:pathLst>
            </a:custGeom>
            <a:solidFill>
              <a:schemeClr val="l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63" name="Google Shape;1363;p27"/>
            <p:cNvGrpSpPr/>
            <p:nvPr/>
          </p:nvGrpSpPr>
          <p:grpSpPr>
            <a:xfrm flipH="1">
              <a:off x="559172" y="1122848"/>
              <a:ext cx="560767" cy="139276"/>
              <a:chOff x="4771000" y="1122848"/>
              <a:chExt cx="560767" cy="139276"/>
            </a:xfrm>
          </p:grpSpPr>
          <p:grpSp>
            <p:nvGrpSpPr>
              <p:cNvPr id="1364" name="Google Shape;1364;p27"/>
              <p:cNvGrpSpPr/>
              <p:nvPr/>
            </p:nvGrpSpPr>
            <p:grpSpPr>
              <a:xfrm>
                <a:off x="5192567" y="1122848"/>
                <a:ext cx="139200" cy="139200"/>
                <a:chOff x="5192567" y="1122848"/>
                <a:chExt cx="139200" cy="139200"/>
              </a:xfrm>
            </p:grpSpPr>
            <p:sp>
              <p:nvSpPr>
                <p:cNvPr id="1365" name="Google Shape;1365;p27"/>
                <p:cNvSpPr/>
                <p:nvPr/>
              </p:nvSpPr>
              <p:spPr>
                <a:xfrm>
                  <a:off x="5192567" y="1122848"/>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27"/>
                <p:cNvSpPr/>
                <p:nvPr/>
              </p:nvSpPr>
              <p:spPr>
                <a:xfrm rot="5400000">
                  <a:off x="5234842" y="1164441"/>
                  <a:ext cx="54682" cy="54682"/>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27"/>
                <p:cNvSpPr/>
                <p:nvPr/>
              </p:nvSpPr>
              <p:spPr>
                <a:xfrm rot="5400000">
                  <a:off x="5234842" y="1164441"/>
                  <a:ext cx="54682" cy="54682"/>
                </a:xfrm>
                <a:custGeom>
                  <a:rect b="b" l="l" r="r" t="t"/>
                  <a:pathLst>
                    <a:path extrusionOk="0" fill="none" h="1825" w="1825">
                      <a:moveTo>
                        <a:pt x="1" y="0"/>
                      </a:moveTo>
                      <a:lnTo>
                        <a:pt x="1824"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8" name="Google Shape;1368;p27"/>
              <p:cNvGrpSpPr/>
              <p:nvPr/>
            </p:nvGrpSpPr>
            <p:grpSpPr>
              <a:xfrm>
                <a:off x="4771000" y="1122849"/>
                <a:ext cx="139200" cy="139200"/>
                <a:chOff x="5192500" y="1122925"/>
                <a:chExt cx="139200" cy="139200"/>
              </a:xfrm>
            </p:grpSpPr>
            <p:sp>
              <p:nvSpPr>
                <p:cNvPr id="1369" name="Google Shape;1369;p27"/>
                <p:cNvSpPr/>
                <p:nvPr/>
              </p:nvSpPr>
              <p:spPr>
                <a:xfrm>
                  <a:off x="5192500" y="1122925"/>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27"/>
                <p:cNvSpPr/>
                <p:nvPr/>
              </p:nvSpPr>
              <p:spPr>
                <a:xfrm rot="2700000">
                  <a:off x="5234299" y="1164701"/>
                  <a:ext cx="54684" cy="54684"/>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1" name="Google Shape;1371;p27"/>
              <p:cNvGrpSpPr/>
              <p:nvPr/>
            </p:nvGrpSpPr>
            <p:grpSpPr>
              <a:xfrm>
                <a:off x="4981783" y="1122924"/>
                <a:ext cx="139200" cy="139200"/>
                <a:chOff x="4981783" y="1122924"/>
                <a:chExt cx="139200" cy="139200"/>
              </a:xfrm>
            </p:grpSpPr>
            <p:sp>
              <p:nvSpPr>
                <p:cNvPr id="1372" name="Google Shape;1372;p27"/>
                <p:cNvSpPr/>
                <p:nvPr/>
              </p:nvSpPr>
              <p:spPr>
                <a:xfrm>
                  <a:off x="4981783" y="1122924"/>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27"/>
                <p:cNvSpPr/>
                <p:nvPr/>
              </p:nvSpPr>
              <p:spPr>
                <a:xfrm>
                  <a:off x="5026333" y="1167474"/>
                  <a:ext cx="50100" cy="50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pic>
        <p:nvPicPr>
          <p:cNvPr id="1374" name="Google Shape;1374;p27"/>
          <p:cNvPicPr preferRelativeResize="0"/>
          <p:nvPr/>
        </p:nvPicPr>
        <p:blipFill rotWithShape="1">
          <a:blip r:embed="rId3">
            <a:alphaModFix amt="62000"/>
          </a:blip>
          <a:srcRect b="13624" l="0" r="0" t="13625"/>
          <a:stretch/>
        </p:blipFill>
        <p:spPr>
          <a:xfrm flipH="1">
            <a:off x="4862807" y="636478"/>
            <a:ext cx="3904950" cy="2840876"/>
          </a:xfrm>
          <a:prstGeom prst="rect">
            <a:avLst/>
          </a:prstGeom>
          <a:noFill/>
          <a:ln cap="flat" cmpd="sng" w="19050">
            <a:solidFill>
              <a:schemeClr val="dk1"/>
            </a:solidFill>
            <a:prstDash val="solid"/>
            <a:round/>
            <a:headEnd len="sm" w="sm" type="none"/>
            <a:tailEnd len="sm" w="sm" type="none"/>
          </a:ln>
        </p:spPr>
      </p:pic>
      <p:grpSp>
        <p:nvGrpSpPr>
          <p:cNvPr id="1375" name="Google Shape;1375;p27"/>
          <p:cNvGrpSpPr/>
          <p:nvPr/>
        </p:nvGrpSpPr>
        <p:grpSpPr>
          <a:xfrm>
            <a:off x="266431" y="1038234"/>
            <a:ext cx="5129490" cy="3871763"/>
            <a:chOff x="266431" y="1038234"/>
            <a:chExt cx="5129490" cy="3871763"/>
          </a:xfrm>
        </p:grpSpPr>
        <p:grpSp>
          <p:nvGrpSpPr>
            <p:cNvPr id="1376" name="Google Shape;1376;p27"/>
            <p:cNvGrpSpPr/>
            <p:nvPr/>
          </p:nvGrpSpPr>
          <p:grpSpPr>
            <a:xfrm>
              <a:off x="266431" y="1285859"/>
              <a:ext cx="4900878" cy="3624138"/>
              <a:chOff x="1600589" y="1147720"/>
              <a:chExt cx="4900878" cy="3624138"/>
            </a:xfrm>
          </p:grpSpPr>
          <p:sp>
            <p:nvSpPr>
              <p:cNvPr id="1377" name="Google Shape;1377;p27"/>
              <p:cNvSpPr/>
              <p:nvPr/>
            </p:nvSpPr>
            <p:spPr>
              <a:xfrm>
                <a:off x="1600590" y="1147720"/>
                <a:ext cx="4900877" cy="3624138"/>
              </a:xfrm>
              <a:custGeom>
                <a:rect b="b" l="l" r="r" t="t"/>
                <a:pathLst>
                  <a:path extrusionOk="0" h="49424" w="99972">
                    <a:moveTo>
                      <a:pt x="0" y="1"/>
                    </a:moveTo>
                    <a:lnTo>
                      <a:pt x="0" y="49424"/>
                    </a:lnTo>
                    <a:lnTo>
                      <a:pt x="99972" y="49424"/>
                    </a:lnTo>
                    <a:lnTo>
                      <a:pt x="99972" y="1"/>
                    </a:lnTo>
                    <a:close/>
                  </a:path>
                </a:pathLst>
              </a:custGeom>
              <a:solidFill>
                <a:schemeClr val="l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78" name="Google Shape;1378;p27"/>
              <p:cNvGrpSpPr/>
              <p:nvPr/>
            </p:nvGrpSpPr>
            <p:grpSpPr>
              <a:xfrm>
                <a:off x="1600589" y="1147720"/>
                <a:ext cx="4900877" cy="270531"/>
                <a:chOff x="1505466" y="1147733"/>
                <a:chExt cx="4900877" cy="270531"/>
              </a:xfrm>
            </p:grpSpPr>
            <p:sp>
              <p:nvSpPr>
                <p:cNvPr id="1379" name="Google Shape;1379;p27"/>
                <p:cNvSpPr/>
                <p:nvPr/>
              </p:nvSpPr>
              <p:spPr>
                <a:xfrm>
                  <a:off x="1505466" y="1147733"/>
                  <a:ext cx="4900877" cy="270531"/>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80" name="Google Shape;1380;p27"/>
                <p:cNvGrpSpPr/>
                <p:nvPr/>
              </p:nvGrpSpPr>
              <p:grpSpPr>
                <a:xfrm>
                  <a:off x="6202848" y="1213287"/>
                  <a:ext cx="139356" cy="139356"/>
                  <a:chOff x="3300229" y="786025"/>
                  <a:chExt cx="116275" cy="116275"/>
                </a:xfrm>
              </p:grpSpPr>
              <p:sp>
                <p:nvSpPr>
                  <p:cNvPr id="1381" name="Google Shape;1381;p27"/>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27"/>
                  <p:cNvSpPr/>
                  <p:nvPr/>
                </p:nvSpPr>
                <p:spPr>
                  <a:xfrm>
                    <a:off x="3335179" y="820975"/>
                    <a:ext cx="45625" cy="45625"/>
                  </a:xfrm>
                  <a:custGeom>
                    <a:rect b="b" l="l" r="r" t="t"/>
                    <a:pathLst>
                      <a:path extrusionOk="0" fill="none" h="1825" w="1825">
                        <a:moveTo>
                          <a:pt x="1824" y="0"/>
                        </a:moveTo>
                        <a:lnTo>
                          <a:pt x="1" y="1824"/>
                        </a:lnTo>
                      </a:path>
                    </a:pathLst>
                  </a:custGeom>
                  <a:solidFill>
                    <a:schemeClr val="lt1"/>
                  </a:solid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27"/>
                  <p:cNvSpPr/>
                  <p:nvPr/>
                </p:nvSpPr>
                <p:spPr>
                  <a:xfrm>
                    <a:off x="3335179" y="820975"/>
                    <a:ext cx="45625" cy="45625"/>
                  </a:xfrm>
                  <a:custGeom>
                    <a:rect b="b" l="l" r="r" t="t"/>
                    <a:pathLst>
                      <a:path extrusionOk="0" fill="none" h="1825" w="1825">
                        <a:moveTo>
                          <a:pt x="1" y="0"/>
                        </a:moveTo>
                        <a:lnTo>
                          <a:pt x="1824" y="1824"/>
                        </a:lnTo>
                      </a:path>
                    </a:pathLst>
                  </a:custGeom>
                  <a:solidFill>
                    <a:schemeClr val="lt1"/>
                  </a:solid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384" name="Google Shape;1384;p27"/>
            <p:cNvGrpSpPr/>
            <p:nvPr/>
          </p:nvGrpSpPr>
          <p:grpSpPr>
            <a:xfrm>
              <a:off x="342631" y="1209659"/>
              <a:ext cx="4900878" cy="3624138"/>
              <a:chOff x="1600589" y="1147720"/>
              <a:chExt cx="4900878" cy="3624138"/>
            </a:xfrm>
          </p:grpSpPr>
          <p:sp>
            <p:nvSpPr>
              <p:cNvPr id="1385" name="Google Shape;1385;p27"/>
              <p:cNvSpPr/>
              <p:nvPr/>
            </p:nvSpPr>
            <p:spPr>
              <a:xfrm>
                <a:off x="1600590" y="1147720"/>
                <a:ext cx="4900877" cy="3624138"/>
              </a:xfrm>
              <a:custGeom>
                <a:rect b="b" l="l" r="r" t="t"/>
                <a:pathLst>
                  <a:path extrusionOk="0" h="49424" w="99972">
                    <a:moveTo>
                      <a:pt x="0" y="1"/>
                    </a:moveTo>
                    <a:lnTo>
                      <a:pt x="0" y="49424"/>
                    </a:lnTo>
                    <a:lnTo>
                      <a:pt x="99972" y="49424"/>
                    </a:lnTo>
                    <a:lnTo>
                      <a:pt x="99972" y="1"/>
                    </a:lnTo>
                    <a:close/>
                  </a:path>
                </a:pathLst>
              </a:custGeom>
              <a:solidFill>
                <a:schemeClr val="l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86" name="Google Shape;1386;p27"/>
              <p:cNvGrpSpPr/>
              <p:nvPr/>
            </p:nvGrpSpPr>
            <p:grpSpPr>
              <a:xfrm>
                <a:off x="1600589" y="1147720"/>
                <a:ext cx="4900877" cy="270531"/>
                <a:chOff x="1505466" y="1147733"/>
                <a:chExt cx="4900877" cy="270531"/>
              </a:xfrm>
            </p:grpSpPr>
            <p:sp>
              <p:nvSpPr>
                <p:cNvPr id="1387" name="Google Shape;1387;p27"/>
                <p:cNvSpPr/>
                <p:nvPr/>
              </p:nvSpPr>
              <p:spPr>
                <a:xfrm>
                  <a:off x="1505466" y="1147733"/>
                  <a:ext cx="4900877" cy="270531"/>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88" name="Google Shape;1388;p27"/>
                <p:cNvGrpSpPr/>
                <p:nvPr/>
              </p:nvGrpSpPr>
              <p:grpSpPr>
                <a:xfrm>
                  <a:off x="6202848" y="1213287"/>
                  <a:ext cx="139356" cy="139356"/>
                  <a:chOff x="3300229" y="786025"/>
                  <a:chExt cx="116275" cy="116275"/>
                </a:xfrm>
              </p:grpSpPr>
              <p:sp>
                <p:nvSpPr>
                  <p:cNvPr id="1389" name="Google Shape;1389;p27"/>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27"/>
                  <p:cNvSpPr/>
                  <p:nvPr/>
                </p:nvSpPr>
                <p:spPr>
                  <a:xfrm>
                    <a:off x="3335179" y="820975"/>
                    <a:ext cx="45625" cy="45625"/>
                  </a:xfrm>
                  <a:custGeom>
                    <a:rect b="b" l="l" r="r" t="t"/>
                    <a:pathLst>
                      <a:path extrusionOk="0" fill="none" h="1825" w="1825">
                        <a:moveTo>
                          <a:pt x="1824" y="0"/>
                        </a:moveTo>
                        <a:lnTo>
                          <a:pt x="1" y="1824"/>
                        </a:lnTo>
                      </a:path>
                    </a:pathLst>
                  </a:custGeom>
                  <a:solidFill>
                    <a:schemeClr val="lt1"/>
                  </a:solid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27"/>
                  <p:cNvSpPr/>
                  <p:nvPr/>
                </p:nvSpPr>
                <p:spPr>
                  <a:xfrm>
                    <a:off x="3335179" y="820975"/>
                    <a:ext cx="45625" cy="45625"/>
                  </a:xfrm>
                  <a:custGeom>
                    <a:rect b="b" l="l" r="r" t="t"/>
                    <a:pathLst>
                      <a:path extrusionOk="0" fill="none" h="1825" w="1825">
                        <a:moveTo>
                          <a:pt x="1" y="0"/>
                        </a:moveTo>
                        <a:lnTo>
                          <a:pt x="1824" y="1824"/>
                        </a:lnTo>
                      </a:path>
                    </a:pathLst>
                  </a:custGeom>
                  <a:solidFill>
                    <a:schemeClr val="lt1"/>
                  </a:solid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392" name="Google Shape;1392;p27"/>
            <p:cNvGrpSpPr/>
            <p:nvPr/>
          </p:nvGrpSpPr>
          <p:grpSpPr>
            <a:xfrm>
              <a:off x="418831" y="1133459"/>
              <a:ext cx="4900878" cy="3624138"/>
              <a:chOff x="1600589" y="1147720"/>
              <a:chExt cx="4900878" cy="3624138"/>
            </a:xfrm>
          </p:grpSpPr>
          <p:sp>
            <p:nvSpPr>
              <p:cNvPr id="1393" name="Google Shape;1393;p27"/>
              <p:cNvSpPr/>
              <p:nvPr/>
            </p:nvSpPr>
            <p:spPr>
              <a:xfrm>
                <a:off x="1600590" y="1147720"/>
                <a:ext cx="4900877" cy="3624138"/>
              </a:xfrm>
              <a:custGeom>
                <a:rect b="b" l="l" r="r" t="t"/>
                <a:pathLst>
                  <a:path extrusionOk="0" h="49424" w="99972">
                    <a:moveTo>
                      <a:pt x="0" y="1"/>
                    </a:moveTo>
                    <a:lnTo>
                      <a:pt x="0" y="49424"/>
                    </a:lnTo>
                    <a:lnTo>
                      <a:pt x="99972" y="49424"/>
                    </a:lnTo>
                    <a:lnTo>
                      <a:pt x="99972" y="1"/>
                    </a:lnTo>
                    <a:close/>
                  </a:path>
                </a:pathLst>
              </a:custGeom>
              <a:solidFill>
                <a:schemeClr val="l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94" name="Google Shape;1394;p27"/>
              <p:cNvGrpSpPr/>
              <p:nvPr/>
            </p:nvGrpSpPr>
            <p:grpSpPr>
              <a:xfrm>
                <a:off x="1600589" y="1147720"/>
                <a:ext cx="4900877" cy="270531"/>
                <a:chOff x="1505466" y="1147733"/>
                <a:chExt cx="4900877" cy="270531"/>
              </a:xfrm>
            </p:grpSpPr>
            <p:sp>
              <p:nvSpPr>
                <p:cNvPr id="1395" name="Google Shape;1395;p27"/>
                <p:cNvSpPr/>
                <p:nvPr/>
              </p:nvSpPr>
              <p:spPr>
                <a:xfrm>
                  <a:off x="1505466" y="1147733"/>
                  <a:ext cx="4900877" cy="270531"/>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96" name="Google Shape;1396;p27"/>
                <p:cNvGrpSpPr/>
                <p:nvPr/>
              </p:nvGrpSpPr>
              <p:grpSpPr>
                <a:xfrm>
                  <a:off x="6202848" y="1213287"/>
                  <a:ext cx="139356" cy="139356"/>
                  <a:chOff x="3300229" y="786025"/>
                  <a:chExt cx="116275" cy="116275"/>
                </a:xfrm>
              </p:grpSpPr>
              <p:sp>
                <p:nvSpPr>
                  <p:cNvPr id="1397" name="Google Shape;1397;p27"/>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27"/>
                  <p:cNvSpPr/>
                  <p:nvPr/>
                </p:nvSpPr>
                <p:spPr>
                  <a:xfrm>
                    <a:off x="3335179" y="820975"/>
                    <a:ext cx="45625" cy="45625"/>
                  </a:xfrm>
                  <a:custGeom>
                    <a:rect b="b" l="l" r="r" t="t"/>
                    <a:pathLst>
                      <a:path extrusionOk="0" fill="none" h="1825" w="1825">
                        <a:moveTo>
                          <a:pt x="1824" y="0"/>
                        </a:moveTo>
                        <a:lnTo>
                          <a:pt x="1" y="1824"/>
                        </a:lnTo>
                      </a:path>
                    </a:pathLst>
                  </a:custGeom>
                  <a:solidFill>
                    <a:schemeClr val="lt1"/>
                  </a:solid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27"/>
                  <p:cNvSpPr/>
                  <p:nvPr/>
                </p:nvSpPr>
                <p:spPr>
                  <a:xfrm>
                    <a:off x="3335179" y="820975"/>
                    <a:ext cx="45625" cy="45625"/>
                  </a:xfrm>
                  <a:custGeom>
                    <a:rect b="b" l="l" r="r" t="t"/>
                    <a:pathLst>
                      <a:path extrusionOk="0" fill="none" h="1825" w="1825">
                        <a:moveTo>
                          <a:pt x="1" y="0"/>
                        </a:moveTo>
                        <a:lnTo>
                          <a:pt x="1824" y="1824"/>
                        </a:lnTo>
                      </a:path>
                    </a:pathLst>
                  </a:custGeom>
                  <a:solidFill>
                    <a:schemeClr val="lt1"/>
                  </a:solid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400" name="Google Shape;1400;p27"/>
            <p:cNvGrpSpPr/>
            <p:nvPr/>
          </p:nvGrpSpPr>
          <p:grpSpPr>
            <a:xfrm>
              <a:off x="495043" y="1038234"/>
              <a:ext cx="4900878" cy="3624138"/>
              <a:chOff x="1600589" y="1147720"/>
              <a:chExt cx="4900878" cy="3624138"/>
            </a:xfrm>
          </p:grpSpPr>
          <p:sp>
            <p:nvSpPr>
              <p:cNvPr id="1401" name="Google Shape;1401;p27"/>
              <p:cNvSpPr/>
              <p:nvPr/>
            </p:nvSpPr>
            <p:spPr>
              <a:xfrm>
                <a:off x="1600590" y="1147720"/>
                <a:ext cx="4900877" cy="3624138"/>
              </a:xfrm>
              <a:custGeom>
                <a:rect b="b" l="l" r="r" t="t"/>
                <a:pathLst>
                  <a:path extrusionOk="0" h="49424" w="99972">
                    <a:moveTo>
                      <a:pt x="0" y="1"/>
                    </a:moveTo>
                    <a:lnTo>
                      <a:pt x="0" y="49424"/>
                    </a:lnTo>
                    <a:lnTo>
                      <a:pt x="99972" y="49424"/>
                    </a:lnTo>
                    <a:lnTo>
                      <a:pt x="99972" y="1"/>
                    </a:lnTo>
                    <a:close/>
                  </a:path>
                </a:pathLst>
              </a:custGeom>
              <a:solidFill>
                <a:schemeClr val="l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02" name="Google Shape;1402;p27"/>
              <p:cNvGrpSpPr/>
              <p:nvPr/>
            </p:nvGrpSpPr>
            <p:grpSpPr>
              <a:xfrm>
                <a:off x="1600589" y="1147720"/>
                <a:ext cx="4900877" cy="270531"/>
                <a:chOff x="1505466" y="1147733"/>
                <a:chExt cx="4900877" cy="270531"/>
              </a:xfrm>
            </p:grpSpPr>
            <p:sp>
              <p:nvSpPr>
                <p:cNvPr id="1403" name="Google Shape;1403;p27"/>
                <p:cNvSpPr/>
                <p:nvPr/>
              </p:nvSpPr>
              <p:spPr>
                <a:xfrm>
                  <a:off x="1505466" y="1147733"/>
                  <a:ext cx="4900877" cy="270531"/>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04" name="Google Shape;1404;p27"/>
                <p:cNvGrpSpPr/>
                <p:nvPr/>
              </p:nvGrpSpPr>
              <p:grpSpPr>
                <a:xfrm>
                  <a:off x="6202848" y="1213287"/>
                  <a:ext cx="139356" cy="139356"/>
                  <a:chOff x="3300229" y="786025"/>
                  <a:chExt cx="116275" cy="116275"/>
                </a:xfrm>
              </p:grpSpPr>
              <p:sp>
                <p:nvSpPr>
                  <p:cNvPr id="1405" name="Google Shape;1405;p27"/>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27"/>
                  <p:cNvSpPr/>
                  <p:nvPr/>
                </p:nvSpPr>
                <p:spPr>
                  <a:xfrm>
                    <a:off x="3335179" y="820975"/>
                    <a:ext cx="45625" cy="45625"/>
                  </a:xfrm>
                  <a:custGeom>
                    <a:rect b="b" l="l" r="r" t="t"/>
                    <a:pathLst>
                      <a:path extrusionOk="0" fill="none" h="1825" w="1825">
                        <a:moveTo>
                          <a:pt x="1824" y="0"/>
                        </a:moveTo>
                        <a:lnTo>
                          <a:pt x="1" y="1824"/>
                        </a:lnTo>
                      </a:path>
                    </a:pathLst>
                  </a:custGeom>
                  <a:solidFill>
                    <a:schemeClr val="lt1"/>
                  </a:solid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27"/>
                  <p:cNvSpPr/>
                  <p:nvPr/>
                </p:nvSpPr>
                <p:spPr>
                  <a:xfrm>
                    <a:off x="3335179" y="820975"/>
                    <a:ext cx="45625" cy="45625"/>
                  </a:xfrm>
                  <a:custGeom>
                    <a:rect b="b" l="l" r="r" t="t"/>
                    <a:pathLst>
                      <a:path extrusionOk="0" fill="none" h="1825" w="1825">
                        <a:moveTo>
                          <a:pt x="1" y="0"/>
                        </a:moveTo>
                        <a:lnTo>
                          <a:pt x="1824" y="1824"/>
                        </a:lnTo>
                      </a:path>
                    </a:pathLst>
                  </a:custGeom>
                  <a:solidFill>
                    <a:schemeClr val="lt1"/>
                  </a:solid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
        <p:nvSpPr>
          <p:cNvPr id="1408" name="Google Shape;1408;p27"/>
          <p:cNvSpPr txBox="1"/>
          <p:nvPr>
            <p:ph type="ctrTitle"/>
          </p:nvPr>
        </p:nvSpPr>
        <p:spPr>
          <a:xfrm>
            <a:off x="803620" y="1358612"/>
            <a:ext cx="4283700" cy="18255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5500"/>
              <a:buNone/>
            </a:pPr>
            <a:r>
              <a:rPr lang="en"/>
              <a:t>CYBER BULLYING</a:t>
            </a:r>
            <a:endParaRPr/>
          </a:p>
          <a:p>
            <a:pPr indent="0" lvl="0" marL="0" rtl="0" algn="ctr">
              <a:lnSpc>
                <a:spcPct val="90000"/>
              </a:lnSpc>
              <a:spcBef>
                <a:spcPts val="0"/>
              </a:spcBef>
              <a:spcAft>
                <a:spcPts val="0"/>
              </a:spcAft>
              <a:buSzPts val="5500"/>
              <a:buNone/>
            </a:pPr>
            <a:r>
              <a:rPr i="1" lang="en" sz="2000"/>
              <a:t>BT5153 </a:t>
            </a:r>
            <a:r>
              <a:rPr i="1" lang="en" sz="2000"/>
              <a:t>Group 5</a:t>
            </a:r>
            <a:endParaRPr i="1" sz="2000"/>
          </a:p>
        </p:txBody>
      </p:sp>
      <p:sp>
        <p:nvSpPr>
          <p:cNvPr id="1409" name="Google Shape;1409;p27"/>
          <p:cNvSpPr txBox="1"/>
          <p:nvPr>
            <p:ph idx="1" type="subTitle"/>
          </p:nvPr>
        </p:nvSpPr>
        <p:spPr>
          <a:xfrm>
            <a:off x="270225" y="3563400"/>
            <a:ext cx="5671200" cy="1386300"/>
          </a:xfrm>
          <a:prstGeom prst="rect">
            <a:avLst/>
          </a:prstGeom>
          <a:noFill/>
          <a:ln>
            <a:noFill/>
          </a:ln>
        </p:spPr>
        <p:txBody>
          <a:bodyPr anchorCtr="0" anchor="ctr" bIns="91425" lIns="91425" spcFirstLastPara="1" rIns="91425" wrap="square" tIns="91425">
            <a:noAutofit/>
          </a:bodyPr>
          <a:lstStyle/>
          <a:p>
            <a:pPr indent="-228600" lvl="0" marL="457200" rtl="0" algn="just">
              <a:lnSpc>
                <a:spcPct val="163636"/>
              </a:lnSpc>
              <a:spcBef>
                <a:spcPts val="0"/>
              </a:spcBef>
              <a:spcAft>
                <a:spcPts val="0"/>
              </a:spcAft>
              <a:buNone/>
            </a:pPr>
            <a:r>
              <a:rPr lang="en" sz="1200">
                <a:solidFill>
                  <a:srgbClr val="000000"/>
                </a:solidFill>
                <a:latin typeface="Times New Roman"/>
                <a:ea typeface="Times New Roman"/>
                <a:cs typeface="Times New Roman"/>
                <a:sym typeface="Times New Roman"/>
              </a:rPr>
              <a:t>Mukeshwaran Baskaran (A0165086Y)  </a:t>
            </a:r>
            <a:endParaRPr sz="1200">
              <a:solidFill>
                <a:srgbClr val="000000"/>
              </a:solidFill>
              <a:latin typeface="Times New Roman"/>
              <a:ea typeface="Times New Roman"/>
              <a:cs typeface="Times New Roman"/>
              <a:sym typeface="Times New Roman"/>
            </a:endParaRPr>
          </a:p>
          <a:p>
            <a:pPr indent="-228600" lvl="0" marL="457200" rtl="0" algn="just">
              <a:lnSpc>
                <a:spcPct val="163636"/>
              </a:lnSpc>
              <a:spcBef>
                <a:spcPts val="0"/>
              </a:spcBef>
              <a:spcAft>
                <a:spcPts val="0"/>
              </a:spcAft>
              <a:buNone/>
            </a:pPr>
            <a:r>
              <a:rPr lang="en" sz="1200">
                <a:solidFill>
                  <a:srgbClr val="000000"/>
                </a:solidFill>
                <a:latin typeface="Times New Roman"/>
                <a:ea typeface="Times New Roman"/>
                <a:cs typeface="Times New Roman"/>
                <a:sym typeface="Times New Roman"/>
              </a:rPr>
              <a:t>Nanhai Zhong (A0231953E) </a:t>
            </a:r>
            <a:endParaRPr sz="1200">
              <a:solidFill>
                <a:srgbClr val="000000"/>
              </a:solidFill>
              <a:latin typeface="Times New Roman"/>
              <a:ea typeface="Times New Roman"/>
              <a:cs typeface="Times New Roman"/>
              <a:sym typeface="Times New Roman"/>
            </a:endParaRPr>
          </a:p>
          <a:p>
            <a:pPr indent="-228600" lvl="0" marL="457200" rtl="0" algn="just">
              <a:lnSpc>
                <a:spcPct val="163636"/>
              </a:lnSpc>
              <a:spcBef>
                <a:spcPts val="0"/>
              </a:spcBef>
              <a:spcAft>
                <a:spcPts val="0"/>
              </a:spcAft>
              <a:buNone/>
            </a:pPr>
            <a:r>
              <a:rPr lang="en" sz="1200">
                <a:solidFill>
                  <a:srgbClr val="000000"/>
                </a:solidFill>
                <a:latin typeface="Times New Roman"/>
                <a:ea typeface="Times New Roman"/>
                <a:cs typeface="Times New Roman"/>
                <a:sym typeface="Times New Roman"/>
              </a:rPr>
              <a:t>Ng Boon Khai (A0231863E) </a:t>
            </a:r>
            <a:endParaRPr sz="1200">
              <a:solidFill>
                <a:srgbClr val="000000"/>
              </a:solidFill>
              <a:latin typeface="Times New Roman"/>
              <a:ea typeface="Times New Roman"/>
              <a:cs typeface="Times New Roman"/>
              <a:sym typeface="Times New Roman"/>
            </a:endParaRPr>
          </a:p>
          <a:p>
            <a:pPr indent="-228600" lvl="0" marL="457200" rtl="0" algn="just">
              <a:lnSpc>
                <a:spcPct val="163636"/>
              </a:lnSpc>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
        <p:nvSpPr>
          <p:cNvPr id="1410" name="Google Shape;1410;p27"/>
          <p:cNvSpPr/>
          <p:nvPr/>
        </p:nvSpPr>
        <p:spPr>
          <a:xfrm>
            <a:off x="4709072" y="3580696"/>
            <a:ext cx="343500" cy="476475"/>
          </a:xfrm>
          <a:custGeom>
            <a:rect b="b" l="l" r="r" t="t"/>
            <a:pathLst>
              <a:path extrusionOk="0" h="19059" w="13740">
                <a:moveTo>
                  <a:pt x="0" y="0"/>
                </a:moveTo>
                <a:lnTo>
                  <a:pt x="1945" y="16414"/>
                </a:lnTo>
                <a:lnTo>
                  <a:pt x="5350" y="11885"/>
                </a:lnTo>
                <a:lnTo>
                  <a:pt x="9149" y="19058"/>
                </a:lnTo>
                <a:lnTo>
                  <a:pt x="12949" y="16444"/>
                </a:lnTo>
                <a:lnTo>
                  <a:pt x="7812" y="10213"/>
                </a:lnTo>
                <a:lnTo>
                  <a:pt x="13739" y="9392"/>
                </a:lnTo>
                <a:lnTo>
                  <a:pt x="0" y="0"/>
                </a:lnTo>
                <a:close/>
              </a:path>
            </a:pathLst>
          </a:custGeom>
          <a:solidFill>
            <a:schemeClr val="lt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11" name="Google Shape;1411;p27"/>
          <p:cNvGrpSpPr/>
          <p:nvPr/>
        </p:nvGrpSpPr>
        <p:grpSpPr>
          <a:xfrm>
            <a:off x="7884700" y="3763925"/>
            <a:ext cx="992915" cy="1146064"/>
            <a:chOff x="7884700" y="3763925"/>
            <a:chExt cx="992915" cy="1146064"/>
          </a:xfrm>
        </p:grpSpPr>
        <p:grpSp>
          <p:nvGrpSpPr>
            <p:cNvPr id="1412" name="Google Shape;1412;p27"/>
            <p:cNvGrpSpPr/>
            <p:nvPr/>
          </p:nvGrpSpPr>
          <p:grpSpPr>
            <a:xfrm>
              <a:off x="7884700" y="3763925"/>
              <a:ext cx="992915" cy="1146064"/>
              <a:chOff x="7884700" y="3763925"/>
              <a:chExt cx="992915" cy="1146064"/>
            </a:xfrm>
          </p:grpSpPr>
          <p:grpSp>
            <p:nvGrpSpPr>
              <p:cNvPr id="1413" name="Google Shape;1413;p27"/>
              <p:cNvGrpSpPr/>
              <p:nvPr/>
            </p:nvGrpSpPr>
            <p:grpSpPr>
              <a:xfrm>
                <a:off x="7884700" y="3916325"/>
                <a:ext cx="840515" cy="993664"/>
                <a:chOff x="5565852" y="1147720"/>
                <a:chExt cx="840515" cy="993664"/>
              </a:xfrm>
            </p:grpSpPr>
            <p:sp>
              <p:nvSpPr>
                <p:cNvPr id="1414" name="Google Shape;1414;p27"/>
                <p:cNvSpPr/>
                <p:nvPr/>
              </p:nvSpPr>
              <p:spPr>
                <a:xfrm>
                  <a:off x="5565852" y="1147720"/>
                  <a:ext cx="840515" cy="993664"/>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15" name="Google Shape;1415;p27"/>
                <p:cNvGrpSpPr/>
                <p:nvPr/>
              </p:nvGrpSpPr>
              <p:grpSpPr>
                <a:xfrm>
                  <a:off x="6202848" y="1213287"/>
                  <a:ext cx="139356" cy="139356"/>
                  <a:chOff x="3300229" y="786025"/>
                  <a:chExt cx="116275" cy="116275"/>
                </a:xfrm>
              </p:grpSpPr>
              <p:sp>
                <p:nvSpPr>
                  <p:cNvPr id="1416" name="Google Shape;1416;p27"/>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27"/>
                  <p:cNvSpPr/>
                  <p:nvPr/>
                </p:nvSpPr>
                <p:spPr>
                  <a:xfrm>
                    <a:off x="3335179" y="820975"/>
                    <a:ext cx="45625" cy="45625"/>
                  </a:xfrm>
                  <a:custGeom>
                    <a:rect b="b" l="l" r="r" t="t"/>
                    <a:pathLst>
                      <a:path extrusionOk="0" fill="none" h="1825" w="1825">
                        <a:moveTo>
                          <a:pt x="1824" y="0"/>
                        </a:moveTo>
                        <a:lnTo>
                          <a:pt x="1"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27"/>
                  <p:cNvSpPr/>
                  <p:nvPr/>
                </p:nvSpPr>
                <p:spPr>
                  <a:xfrm>
                    <a:off x="3335179" y="820975"/>
                    <a:ext cx="45625" cy="45625"/>
                  </a:xfrm>
                  <a:custGeom>
                    <a:rect b="b" l="l" r="r" t="t"/>
                    <a:pathLst>
                      <a:path extrusionOk="0" fill="none" h="1825" w="1825">
                        <a:moveTo>
                          <a:pt x="1" y="0"/>
                        </a:moveTo>
                        <a:lnTo>
                          <a:pt x="1824"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419" name="Google Shape;1419;p27"/>
              <p:cNvGrpSpPr/>
              <p:nvPr/>
            </p:nvGrpSpPr>
            <p:grpSpPr>
              <a:xfrm>
                <a:off x="7960900" y="3840125"/>
                <a:ext cx="840515" cy="993664"/>
                <a:chOff x="5565852" y="1147720"/>
                <a:chExt cx="840515" cy="993664"/>
              </a:xfrm>
            </p:grpSpPr>
            <p:sp>
              <p:nvSpPr>
                <p:cNvPr id="1420" name="Google Shape;1420;p27"/>
                <p:cNvSpPr/>
                <p:nvPr/>
              </p:nvSpPr>
              <p:spPr>
                <a:xfrm>
                  <a:off x="5565852" y="1147720"/>
                  <a:ext cx="840515" cy="993664"/>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21" name="Google Shape;1421;p27"/>
                <p:cNvGrpSpPr/>
                <p:nvPr/>
              </p:nvGrpSpPr>
              <p:grpSpPr>
                <a:xfrm>
                  <a:off x="6202848" y="1213287"/>
                  <a:ext cx="139356" cy="139356"/>
                  <a:chOff x="3300229" y="786025"/>
                  <a:chExt cx="116275" cy="116275"/>
                </a:xfrm>
              </p:grpSpPr>
              <p:sp>
                <p:nvSpPr>
                  <p:cNvPr id="1422" name="Google Shape;1422;p27"/>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27"/>
                  <p:cNvSpPr/>
                  <p:nvPr/>
                </p:nvSpPr>
                <p:spPr>
                  <a:xfrm>
                    <a:off x="3335179" y="820975"/>
                    <a:ext cx="45625" cy="45625"/>
                  </a:xfrm>
                  <a:custGeom>
                    <a:rect b="b" l="l" r="r" t="t"/>
                    <a:pathLst>
                      <a:path extrusionOk="0" fill="none" h="1825" w="1825">
                        <a:moveTo>
                          <a:pt x="1824" y="0"/>
                        </a:moveTo>
                        <a:lnTo>
                          <a:pt x="1"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27"/>
                  <p:cNvSpPr/>
                  <p:nvPr/>
                </p:nvSpPr>
                <p:spPr>
                  <a:xfrm>
                    <a:off x="3335179" y="820975"/>
                    <a:ext cx="45625" cy="45625"/>
                  </a:xfrm>
                  <a:custGeom>
                    <a:rect b="b" l="l" r="r" t="t"/>
                    <a:pathLst>
                      <a:path extrusionOk="0" fill="none" h="1825" w="1825">
                        <a:moveTo>
                          <a:pt x="1" y="0"/>
                        </a:moveTo>
                        <a:lnTo>
                          <a:pt x="1824"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425" name="Google Shape;1425;p27"/>
              <p:cNvGrpSpPr/>
              <p:nvPr/>
            </p:nvGrpSpPr>
            <p:grpSpPr>
              <a:xfrm>
                <a:off x="8037100" y="3763925"/>
                <a:ext cx="840515" cy="993664"/>
                <a:chOff x="5565852" y="1147720"/>
                <a:chExt cx="840515" cy="993664"/>
              </a:xfrm>
            </p:grpSpPr>
            <p:sp>
              <p:nvSpPr>
                <p:cNvPr id="1426" name="Google Shape;1426;p27"/>
                <p:cNvSpPr/>
                <p:nvPr/>
              </p:nvSpPr>
              <p:spPr>
                <a:xfrm>
                  <a:off x="5565852" y="1147720"/>
                  <a:ext cx="840515" cy="993664"/>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27" name="Google Shape;1427;p27"/>
                <p:cNvGrpSpPr/>
                <p:nvPr/>
              </p:nvGrpSpPr>
              <p:grpSpPr>
                <a:xfrm>
                  <a:off x="6202848" y="1213287"/>
                  <a:ext cx="139356" cy="139356"/>
                  <a:chOff x="3300229" y="786025"/>
                  <a:chExt cx="116275" cy="116275"/>
                </a:xfrm>
              </p:grpSpPr>
              <p:sp>
                <p:nvSpPr>
                  <p:cNvPr id="1428" name="Google Shape;1428;p27"/>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27"/>
                  <p:cNvSpPr/>
                  <p:nvPr/>
                </p:nvSpPr>
                <p:spPr>
                  <a:xfrm>
                    <a:off x="3335179" y="820975"/>
                    <a:ext cx="45625" cy="45625"/>
                  </a:xfrm>
                  <a:custGeom>
                    <a:rect b="b" l="l" r="r" t="t"/>
                    <a:pathLst>
                      <a:path extrusionOk="0" fill="none" h="1825" w="1825">
                        <a:moveTo>
                          <a:pt x="1824" y="0"/>
                        </a:moveTo>
                        <a:lnTo>
                          <a:pt x="1"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27"/>
                  <p:cNvSpPr/>
                  <p:nvPr/>
                </p:nvSpPr>
                <p:spPr>
                  <a:xfrm>
                    <a:off x="3335179" y="820975"/>
                    <a:ext cx="45625" cy="45625"/>
                  </a:xfrm>
                  <a:custGeom>
                    <a:rect b="b" l="l" r="r" t="t"/>
                    <a:pathLst>
                      <a:path extrusionOk="0" fill="none" h="1825" w="1825">
                        <a:moveTo>
                          <a:pt x="1" y="0"/>
                        </a:moveTo>
                        <a:lnTo>
                          <a:pt x="1824"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431" name="Google Shape;1431;p27"/>
            <p:cNvGrpSpPr/>
            <p:nvPr/>
          </p:nvGrpSpPr>
          <p:grpSpPr>
            <a:xfrm>
              <a:off x="8234732" y="4162651"/>
              <a:ext cx="445265" cy="408435"/>
              <a:chOff x="6239575" y="4416275"/>
              <a:chExt cx="489625" cy="449175"/>
            </a:xfrm>
          </p:grpSpPr>
          <p:sp>
            <p:nvSpPr>
              <p:cNvPr id="1432" name="Google Shape;1432;p27"/>
              <p:cNvSpPr/>
              <p:nvPr/>
            </p:nvSpPr>
            <p:spPr>
              <a:xfrm>
                <a:off x="6239575" y="4416275"/>
                <a:ext cx="489625" cy="449175"/>
              </a:xfrm>
              <a:custGeom>
                <a:rect b="b" l="l" r="r" t="t"/>
                <a:pathLst>
                  <a:path extrusionOk="0" h="17967" w="19585">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433" name="Google Shape;1433;p27"/>
              <p:cNvSpPr/>
              <p:nvPr/>
            </p:nvSpPr>
            <p:spPr>
              <a:xfrm>
                <a:off x="6438550" y="4723875"/>
                <a:ext cx="88350" cy="84950"/>
              </a:xfrm>
              <a:custGeom>
                <a:rect b="b" l="l" r="r" t="t"/>
                <a:pathLst>
                  <a:path extrusionOk="0" h="3398" w="3534">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434" name="Google Shape;1434;p27"/>
              <p:cNvSpPr/>
              <p:nvPr/>
            </p:nvSpPr>
            <p:spPr>
              <a:xfrm>
                <a:off x="6441950" y="4497425"/>
                <a:ext cx="84950" cy="198250"/>
              </a:xfrm>
              <a:custGeom>
                <a:rect b="b" l="l" r="r" t="t"/>
                <a:pathLst>
                  <a:path extrusionOk="0" h="7930" w="3398">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sp>
        <p:nvSpPr>
          <p:cNvPr id="1435" name="Google Shape;1435;p27"/>
          <p:cNvSpPr txBox="1"/>
          <p:nvPr/>
        </p:nvSpPr>
        <p:spPr>
          <a:xfrm>
            <a:off x="2732850" y="3920700"/>
            <a:ext cx="3000000" cy="671700"/>
          </a:xfrm>
          <a:prstGeom prst="rect">
            <a:avLst/>
          </a:prstGeom>
          <a:noFill/>
          <a:ln>
            <a:noFill/>
          </a:ln>
        </p:spPr>
        <p:txBody>
          <a:bodyPr anchorCtr="0" anchor="t" bIns="91425" lIns="91425" spcFirstLastPara="1" rIns="91425" wrap="square" tIns="91425">
            <a:spAutoFit/>
          </a:bodyPr>
          <a:lstStyle/>
          <a:p>
            <a:pPr indent="-228600" lvl="0" marL="457200" rtl="0" algn="just">
              <a:lnSpc>
                <a:spcPct val="163636"/>
              </a:lnSpc>
              <a:spcBef>
                <a:spcPts val="0"/>
              </a:spcBef>
              <a:spcAft>
                <a:spcPts val="0"/>
              </a:spcAft>
              <a:buNone/>
            </a:pPr>
            <a:r>
              <a:rPr lang="en" sz="1200">
                <a:latin typeface="Times New Roman"/>
                <a:ea typeface="Times New Roman"/>
                <a:cs typeface="Times New Roman"/>
                <a:sym typeface="Times New Roman"/>
              </a:rPr>
              <a:t>Kuan Ju Lin (A0231904M) </a:t>
            </a:r>
            <a:endParaRPr sz="1200">
              <a:latin typeface="Times New Roman"/>
              <a:ea typeface="Times New Roman"/>
              <a:cs typeface="Times New Roman"/>
              <a:sym typeface="Times New Roman"/>
            </a:endParaRPr>
          </a:p>
          <a:p>
            <a:pPr indent="-228600" lvl="0" marL="457200" rtl="0" algn="just">
              <a:lnSpc>
                <a:spcPct val="163636"/>
              </a:lnSpc>
              <a:spcBef>
                <a:spcPts val="0"/>
              </a:spcBef>
              <a:spcAft>
                <a:spcPts val="0"/>
              </a:spcAft>
              <a:buNone/>
            </a:pPr>
            <a:r>
              <a:rPr lang="en" sz="1200">
                <a:latin typeface="Times New Roman"/>
                <a:ea typeface="Times New Roman"/>
                <a:cs typeface="Times New Roman"/>
                <a:sym typeface="Times New Roman"/>
              </a:rPr>
              <a:t>Chen Hong (A0231993X) </a:t>
            </a:r>
            <a:endParaRPr/>
          </a:p>
        </p:txBody>
      </p:sp>
      <p:sp>
        <p:nvSpPr>
          <p:cNvPr id="1436" name="Google Shape;1436;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5" name="Shape 1795"/>
        <p:cNvGrpSpPr/>
        <p:nvPr/>
      </p:nvGrpSpPr>
      <p:grpSpPr>
        <a:xfrm>
          <a:off x="0" y="0"/>
          <a:ext cx="0" cy="0"/>
          <a:chOff x="0" y="0"/>
          <a:chExt cx="0" cy="0"/>
        </a:xfrm>
      </p:grpSpPr>
      <p:grpSp>
        <p:nvGrpSpPr>
          <p:cNvPr id="1796" name="Google Shape;1796;p36"/>
          <p:cNvGrpSpPr/>
          <p:nvPr/>
        </p:nvGrpSpPr>
        <p:grpSpPr>
          <a:xfrm>
            <a:off x="5962525" y="441450"/>
            <a:ext cx="2524800" cy="4260600"/>
            <a:chOff x="5962525" y="441450"/>
            <a:chExt cx="2524800" cy="4260600"/>
          </a:xfrm>
        </p:grpSpPr>
        <p:sp>
          <p:nvSpPr>
            <p:cNvPr id="1797" name="Google Shape;1797;p36"/>
            <p:cNvSpPr/>
            <p:nvPr/>
          </p:nvSpPr>
          <p:spPr>
            <a:xfrm>
              <a:off x="5962525" y="441450"/>
              <a:ext cx="2524800" cy="4260600"/>
            </a:xfrm>
            <a:prstGeom prst="roundRect">
              <a:avLst>
                <a:gd fmla="val 467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98" name="Google Shape;1798;p36"/>
            <p:cNvGrpSpPr/>
            <p:nvPr/>
          </p:nvGrpSpPr>
          <p:grpSpPr>
            <a:xfrm>
              <a:off x="6920757" y="588466"/>
              <a:ext cx="608373" cy="3966694"/>
              <a:chOff x="2648725" y="897738"/>
              <a:chExt cx="517500" cy="3374187"/>
            </a:xfrm>
          </p:grpSpPr>
          <p:sp>
            <p:nvSpPr>
              <p:cNvPr id="1799" name="Google Shape;1799;p36"/>
              <p:cNvSpPr/>
              <p:nvPr/>
            </p:nvSpPr>
            <p:spPr>
              <a:xfrm>
                <a:off x="2648725" y="4165125"/>
                <a:ext cx="517500" cy="106800"/>
              </a:xfrm>
              <a:prstGeom prst="roundRect">
                <a:avLst>
                  <a:gd fmla="val 4677" name="adj"/>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36"/>
              <p:cNvSpPr/>
              <p:nvPr/>
            </p:nvSpPr>
            <p:spPr>
              <a:xfrm>
                <a:off x="2852575" y="897738"/>
                <a:ext cx="109800" cy="1068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id="1801" name="Google Shape;1801;p36"/>
          <p:cNvPicPr preferRelativeResize="0"/>
          <p:nvPr/>
        </p:nvPicPr>
        <p:blipFill rotWithShape="1">
          <a:blip r:embed="rId3">
            <a:alphaModFix amt="75000"/>
          </a:blip>
          <a:srcRect b="1341" l="8650" r="2349" t="7367"/>
          <a:stretch/>
        </p:blipFill>
        <p:spPr>
          <a:xfrm>
            <a:off x="6101443" y="842100"/>
            <a:ext cx="2247000" cy="3459300"/>
          </a:xfrm>
          <a:prstGeom prst="roundRect">
            <a:avLst>
              <a:gd fmla="val 4401" name="adj"/>
            </a:avLst>
          </a:prstGeom>
          <a:noFill/>
          <a:ln cap="flat" cmpd="sng" w="19050">
            <a:solidFill>
              <a:schemeClr val="dk1"/>
            </a:solidFill>
            <a:prstDash val="solid"/>
            <a:round/>
            <a:headEnd len="sm" w="sm" type="none"/>
            <a:tailEnd len="sm" w="sm" type="none"/>
          </a:ln>
        </p:spPr>
      </p:pic>
      <p:grpSp>
        <p:nvGrpSpPr>
          <p:cNvPr id="1802" name="Google Shape;1802;p36"/>
          <p:cNvGrpSpPr/>
          <p:nvPr/>
        </p:nvGrpSpPr>
        <p:grpSpPr>
          <a:xfrm>
            <a:off x="656675" y="1354950"/>
            <a:ext cx="5645400" cy="2586000"/>
            <a:chOff x="465150" y="1354950"/>
            <a:chExt cx="5645400" cy="2586000"/>
          </a:xfrm>
        </p:grpSpPr>
        <p:grpSp>
          <p:nvGrpSpPr>
            <p:cNvPr id="1803" name="Google Shape;1803;p36"/>
            <p:cNvGrpSpPr/>
            <p:nvPr/>
          </p:nvGrpSpPr>
          <p:grpSpPr>
            <a:xfrm>
              <a:off x="465150" y="1507350"/>
              <a:ext cx="5493000" cy="2433600"/>
              <a:chOff x="617550" y="1354950"/>
              <a:chExt cx="5493000" cy="2433600"/>
            </a:xfrm>
          </p:grpSpPr>
          <p:sp>
            <p:nvSpPr>
              <p:cNvPr id="1804" name="Google Shape;1804;p36"/>
              <p:cNvSpPr/>
              <p:nvPr/>
            </p:nvSpPr>
            <p:spPr>
              <a:xfrm>
                <a:off x="617550" y="1354950"/>
                <a:ext cx="5493000" cy="24336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05" name="Google Shape;1805;p36"/>
              <p:cNvGrpSpPr/>
              <p:nvPr/>
            </p:nvGrpSpPr>
            <p:grpSpPr>
              <a:xfrm>
                <a:off x="617550" y="1354950"/>
                <a:ext cx="5492962" cy="270554"/>
                <a:chOff x="913402" y="1147729"/>
                <a:chExt cx="5492962" cy="270554"/>
              </a:xfrm>
            </p:grpSpPr>
            <p:sp>
              <p:nvSpPr>
                <p:cNvPr id="1806" name="Google Shape;1806;p36"/>
                <p:cNvSpPr/>
                <p:nvPr/>
              </p:nvSpPr>
              <p:spPr>
                <a:xfrm>
                  <a:off x="913402" y="1147729"/>
                  <a:ext cx="5492962" cy="270554"/>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07" name="Google Shape;1807;p36"/>
                <p:cNvGrpSpPr/>
                <p:nvPr/>
              </p:nvGrpSpPr>
              <p:grpSpPr>
                <a:xfrm>
                  <a:off x="6202836" y="1213284"/>
                  <a:ext cx="139356" cy="139356"/>
                  <a:chOff x="3300229" y="786025"/>
                  <a:chExt cx="116275" cy="116275"/>
                </a:xfrm>
              </p:grpSpPr>
              <p:sp>
                <p:nvSpPr>
                  <p:cNvPr id="1808" name="Google Shape;1808;p36"/>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36"/>
                  <p:cNvSpPr/>
                  <p:nvPr/>
                </p:nvSpPr>
                <p:spPr>
                  <a:xfrm>
                    <a:off x="3335179" y="820975"/>
                    <a:ext cx="45625" cy="45625"/>
                  </a:xfrm>
                  <a:custGeom>
                    <a:rect b="b" l="l" r="r" t="t"/>
                    <a:pathLst>
                      <a:path extrusionOk="0" fill="none" h="1825" w="1825">
                        <a:moveTo>
                          <a:pt x="1824" y="0"/>
                        </a:moveTo>
                        <a:lnTo>
                          <a:pt x="1"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36"/>
                  <p:cNvSpPr/>
                  <p:nvPr/>
                </p:nvSpPr>
                <p:spPr>
                  <a:xfrm>
                    <a:off x="3335179" y="820975"/>
                    <a:ext cx="45625" cy="45625"/>
                  </a:xfrm>
                  <a:custGeom>
                    <a:rect b="b" l="l" r="r" t="t"/>
                    <a:pathLst>
                      <a:path extrusionOk="0" fill="none" h="1825" w="1825">
                        <a:moveTo>
                          <a:pt x="1" y="0"/>
                        </a:moveTo>
                        <a:lnTo>
                          <a:pt x="1824"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811" name="Google Shape;1811;p36"/>
            <p:cNvGrpSpPr/>
            <p:nvPr/>
          </p:nvGrpSpPr>
          <p:grpSpPr>
            <a:xfrm>
              <a:off x="541350" y="1431150"/>
              <a:ext cx="5493000" cy="2433600"/>
              <a:chOff x="617550" y="1354950"/>
              <a:chExt cx="5493000" cy="2433600"/>
            </a:xfrm>
          </p:grpSpPr>
          <p:sp>
            <p:nvSpPr>
              <p:cNvPr id="1812" name="Google Shape;1812;p36"/>
              <p:cNvSpPr/>
              <p:nvPr/>
            </p:nvSpPr>
            <p:spPr>
              <a:xfrm>
                <a:off x="617550" y="1354950"/>
                <a:ext cx="5493000" cy="24336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13" name="Google Shape;1813;p36"/>
              <p:cNvGrpSpPr/>
              <p:nvPr/>
            </p:nvGrpSpPr>
            <p:grpSpPr>
              <a:xfrm>
                <a:off x="617550" y="1354950"/>
                <a:ext cx="5492962" cy="270554"/>
                <a:chOff x="913402" y="1147729"/>
                <a:chExt cx="5492962" cy="270554"/>
              </a:xfrm>
            </p:grpSpPr>
            <p:sp>
              <p:nvSpPr>
                <p:cNvPr id="1814" name="Google Shape;1814;p36"/>
                <p:cNvSpPr/>
                <p:nvPr/>
              </p:nvSpPr>
              <p:spPr>
                <a:xfrm>
                  <a:off x="913402" y="1147729"/>
                  <a:ext cx="5492962" cy="270554"/>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15" name="Google Shape;1815;p36"/>
                <p:cNvGrpSpPr/>
                <p:nvPr/>
              </p:nvGrpSpPr>
              <p:grpSpPr>
                <a:xfrm>
                  <a:off x="6202836" y="1213284"/>
                  <a:ext cx="139356" cy="139356"/>
                  <a:chOff x="3300229" y="786025"/>
                  <a:chExt cx="116275" cy="116275"/>
                </a:xfrm>
              </p:grpSpPr>
              <p:sp>
                <p:nvSpPr>
                  <p:cNvPr id="1816" name="Google Shape;1816;p36"/>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36"/>
                  <p:cNvSpPr/>
                  <p:nvPr/>
                </p:nvSpPr>
                <p:spPr>
                  <a:xfrm>
                    <a:off x="3335179" y="820975"/>
                    <a:ext cx="45625" cy="45625"/>
                  </a:xfrm>
                  <a:custGeom>
                    <a:rect b="b" l="l" r="r" t="t"/>
                    <a:pathLst>
                      <a:path extrusionOk="0" fill="none" h="1825" w="1825">
                        <a:moveTo>
                          <a:pt x="1824" y="0"/>
                        </a:moveTo>
                        <a:lnTo>
                          <a:pt x="1"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36"/>
                  <p:cNvSpPr/>
                  <p:nvPr/>
                </p:nvSpPr>
                <p:spPr>
                  <a:xfrm>
                    <a:off x="3335179" y="820975"/>
                    <a:ext cx="45625" cy="45625"/>
                  </a:xfrm>
                  <a:custGeom>
                    <a:rect b="b" l="l" r="r" t="t"/>
                    <a:pathLst>
                      <a:path extrusionOk="0" fill="none" h="1825" w="1825">
                        <a:moveTo>
                          <a:pt x="1" y="0"/>
                        </a:moveTo>
                        <a:lnTo>
                          <a:pt x="1824"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819" name="Google Shape;1819;p36"/>
            <p:cNvGrpSpPr/>
            <p:nvPr/>
          </p:nvGrpSpPr>
          <p:grpSpPr>
            <a:xfrm>
              <a:off x="617550" y="1354950"/>
              <a:ext cx="5493000" cy="2433600"/>
              <a:chOff x="617550" y="1354950"/>
              <a:chExt cx="5493000" cy="2433600"/>
            </a:xfrm>
          </p:grpSpPr>
          <p:sp>
            <p:nvSpPr>
              <p:cNvPr id="1820" name="Google Shape;1820;p36"/>
              <p:cNvSpPr/>
              <p:nvPr/>
            </p:nvSpPr>
            <p:spPr>
              <a:xfrm>
                <a:off x="617550" y="1354950"/>
                <a:ext cx="5493000" cy="24336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21" name="Google Shape;1821;p36"/>
              <p:cNvGrpSpPr/>
              <p:nvPr/>
            </p:nvGrpSpPr>
            <p:grpSpPr>
              <a:xfrm>
                <a:off x="617550" y="1354950"/>
                <a:ext cx="5492962" cy="270554"/>
                <a:chOff x="913402" y="1147729"/>
                <a:chExt cx="5492962" cy="270554"/>
              </a:xfrm>
            </p:grpSpPr>
            <p:sp>
              <p:nvSpPr>
                <p:cNvPr id="1822" name="Google Shape;1822;p36"/>
                <p:cNvSpPr/>
                <p:nvPr/>
              </p:nvSpPr>
              <p:spPr>
                <a:xfrm>
                  <a:off x="913402" y="1147729"/>
                  <a:ext cx="5492962" cy="270554"/>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23" name="Google Shape;1823;p36"/>
                <p:cNvGrpSpPr/>
                <p:nvPr/>
              </p:nvGrpSpPr>
              <p:grpSpPr>
                <a:xfrm>
                  <a:off x="6202836" y="1213284"/>
                  <a:ext cx="139356" cy="139356"/>
                  <a:chOff x="3300229" y="786025"/>
                  <a:chExt cx="116275" cy="116275"/>
                </a:xfrm>
              </p:grpSpPr>
              <p:sp>
                <p:nvSpPr>
                  <p:cNvPr id="1824" name="Google Shape;1824;p36"/>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36"/>
                  <p:cNvSpPr/>
                  <p:nvPr/>
                </p:nvSpPr>
                <p:spPr>
                  <a:xfrm>
                    <a:off x="3335179" y="820975"/>
                    <a:ext cx="45625" cy="45625"/>
                  </a:xfrm>
                  <a:custGeom>
                    <a:rect b="b" l="l" r="r" t="t"/>
                    <a:pathLst>
                      <a:path extrusionOk="0" fill="none" h="1825" w="1825">
                        <a:moveTo>
                          <a:pt x="1824" y="0"/>
                        </a:moveTo>
                        <a:lnTo>
                          <a:pt x="1"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36"/>
                  <p:cNvSpPr/>
                  <p:nvPr/>
                </p:nvSpPr>
                <p:spPr>
                  <a:xfrm>
                    <a:off x="3335179" y="820975"/>
                    <a:ext cx="45625" cy="45625"/>
                  </a:xfrm>
                  <a:custGeom>
                    <a:rect b="b" l="l" r="r" t="t"/>
                    <a:pathLst>
                      <a:path extrusionOk="0" fill="none" h="1825" w="1825">
                        <a:moveTo>
                          <a:pt x="1" y="0"/>
                        </a:moveTo>
                        <a:lnTo>
                          <a:pt x="1824"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
        <p:nvSpPr>
          <p:cNvPr id="1827" name="Google Shape;1827;p36"/>
          <p:cNvSpPr txBox="1"/>
          <p:nvPr>
            <p:ph idx="1" type="subTitle"/>
          </p:nvPr>
        </p:nvSpPr>
        <p:spPr>
          <a:xfrm>
            <a:off x="1113425" y="2826150"/>
            <a:ext cx="4950900" cy="854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
              <a:t>Data-Preprocessing</a:t>
            </a:r>
            <a:endParaRPr b="1">
              <a:solidFill>
                <a:schemeClr val="dk2"/>
              </a:solidFill>
            </a:endParaRPr>
          </a:p>
          <a:p>
            <a:pPr indent="0" lvl="0" marL="0" rtl="0" algn="ctr">
              <a:lnSpc>
                <a:spcPct val="100000"/>
              </a:lnSpc>
              <a:spcBef>
                <a:spcPts val="0"/>
              </a:spcBef>
              <a:spcAft>
                <a:spcPts val="0"/>
              </a:spcAft>
              <a:buSzPts val="1600"/>
              <a:buNone/>
            </a:pPr>
            <a:r>
              <a:rPr lang="en"/>
              <a:t>Statistical Language Models</a:t>
            </a:r>
            <a:endParaRPr/>
          </a:p>
          <a:p>
            <a:pPr indent="0" lvl="0" marL="0" rtl="0" algn="ctr">
              <a:lnSpc>
                <a:spcPct val="100000"/>
              </a:lnSpc>
              <a:spcBef>
                <a:spcPts val="0"/>
              </a:spcBef>
              <a:spcAft>
                <a:spcPts val="0"/>
              </a:spcAft>
              <a:buSzPts val="1600"/>
              <a:buNone/>
            </a:pPr>
            <a:r>
              <a:rPr lang="en"/>
              <a:t>Neural Language Models</a:t>
            </a:r>
            <a:endParaRPr/>
          </a:p>
        </p:txBody>
      </p:sp>
      <p:sp>
        <p:nvSpPr>
          <p:cNvPr id="1828" name="Google Shape;1828;p36"/>
          <p:cNvSpPr txBox="1"/>
          <p:nvPr>
            <p:ph type="title"/>
          </p:nvPr>
        </p:nvSpPr>
        <p:spPr>
          <a:xfrm>
            <a:off x="1060475" y="1920700"/>
            <a:ext cx="5056800" cy="854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lang="en"/>
              <a:t>Cyberbullying </a:t>
            </a:r>
            <a:endParaRPr/>
          </a:p>
          <a:p>
            <a:pPr indent="0" lvl="0" marL="0" rtl="0" algn="ctr">
              <a:lnSpc>
                <a:spcPct val="100000"/>
              </a:lnSpc>
              <a:spcBef>
                <a:spcPts val="0"/>
              </a:spcBef>
              <a:spcAft>
                <a:spcPts val="0"/>
              </a:spcAft>
              <a:buSzPts val="3200"/>
              <a:buNone/>
            </a:pPr>
            <a:r>
              <a:rPr lang="en"/>
              <a:t>Text Detection</a:t>
            </a:r>
            <a:endParaRPr/>
          </a:p>
        </p:txBody>
      </p:sp>
      <p:grpSp>
        <p:nvGrpSpPr>
          <p:cNvPr id="1829" name="Google Shape;1829;p36"/>
          <p:cNvGrpSpPr/>
          <p:nvPr/>
        </p:nvGrpSpPr>
        <p:grpSpPr>
          <a:xfrm>
            <a:off x="961483" y="917764"/>
            <a:ext cx="554700" cy="554700"/>
            <a:chOff x="961483" y="917764"/>
            <a:chExt cx="554700" cy="554700"/>
          </a:xfrm>
        </p:grpSpPr>
        <p:grpSp>
          <p:nvGrpSpPr>
            <p:cNvPr id="1830" name="Google Shape;1830;p36"/>
            <p:cNvGrpSpPr/>
            <p:nvPr/>
          </p:nvGrpSpPr>
          <p:grpSpPr>
            <a:xfrm>
              <a:off x="961483" y="917764"/>
              <a:ext cx="554700" cy="554700"/>
              <a:chOff x="-388475" y="881425"/>
              <a:chExt cx="554700" cy="554700"/>
            </a:xfrm>
          </p:grpSpPr>
          <p:sp>
            <p:nvSpPr>
              <p:cNvPr id="1831" name="Google Shape;1831;p36"/>
              <p:cNvSpPr/>
              <p:nvPr/>
            </p:nvSpPr>
            <p:spPr>
              <a:xfrm>
                <a:off x="-312275" y="881425"/>
                <a:ext cx="478500" cy="478500"/>
              </a:xfrm>
              <a:prstGeom prst="wedgeRectCallout">
                <a:avLst>
                  <a:gd fmla="val -20833" name="adj1"/>
                  <a:gd fmla="val 62500" name="adj2"/>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36"/>
              <p:cNvSpPr/>
              <p:nvPr/>
            </p:nvSpPr>
            <p:spPr>
              <a:xfrm>
                <a:off x="-388475" y="957625"/>
                <a:ext cx="478500" cy="478500"/>
              </a:xfrm>
              <a:prstGeom prst="wedgeRectCallout">
                <a:avLst>
                  <a:gd fmla="val -20833" name="adj1"/>
                  <a:gd fmla="val 62500" name="adj2"/>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33" name="Google Shape;1833;p36"/>
            <p:cNvGrpSpPr/>
            <p:nvPr/>
          </p:nvGrpSpPr>
          <p:grpSpPr>
            <a:xfrm>
              <a:off x="1031346" y="1062054"/>
              <a:ext cx="340186" cy="340168"/>
              <a:chOff x="5053900" y="3804850"/>
              <a:chExt cx="483150" cy="483125"/>
            </a:xfrm>
          </p:grpSpPr>
          <p:sp>
            <p:nvSpPr>
              <p:cNvPr id="1834" name="Google Shape;1834;p36"/>
              <p:cNvSpPr/>
              <p:nvPr/>
            </p:nvSpPr>
            <p:spPr>
              <a:xfrm>
                <a:off x="5053900" y="3804850"/>
                <a:ext cx="483150" cy="483125"/>
              </a:xfrm>
              <a:custGeom>
                <a:rect b="b" l="l" r="r" t="t"/>
                <a:pathLst>
                  <a:path extrusionOk="0" h="19325" w="19326">
                    <a:moveTo>
                      <a:pt x="9663" y="1132"/>
                    </a:moveTo>
                    <a:cubicBezTo>
                      <a:pt x="14367" y="1132"/>
                      <a:pt x="18193" y="4958"/>
                      <a:pt x="18193" y="9662"/>
                    </a:cubicBezTo>
                    <a:cubicBezTo>
                      <a:pt x="18193" y="14367"/>
                      <a:pt x="14367" y="18192"/>
                      <a:pt x="9663" y="18192"/>
                    </a:cubicBezTo>
                    <a:cubicBezTo>
                      <a:pt x="4959" y="18192"/>
                      <a:pt x="1133" y="14367"/>
                      <a:pt x="1133" y="9662"/>
                    </a:cubicBezTo>
                    <a:cubicBezTo>
                      <a:pt x="1133" y="4958"/>
                      <a:pt x="4959" y="1132"/>
                      <a:pt x="9663" y="1132"/>
                    </a:cubicBezTo>
                    <a:close/>
                    <a:moveTo>
                      <a:pt x="9663" y="0"/>
                    </a:moveTo>
                    <a:cubicBezTo>
                      <a:pt x="7094" y="0"/>
                      <a:pt x="4669" y="1009"/>
                      <a:pt x="2839" y="2838"/>
                    </a:cubicBezTo>
                    <a:cubicBezTo>
                      <a:pt x="1009" y="4668"/>
                      <a:pt x="1" y="7093"/>
                      <a:pt x="1" y="9662"/>
                    </a:cubicBezTo>
                    <a:cubicBezTo>
                      <a:pt x="1" y="12232"/>
                      <a:pt x="1009" y="14657"/>
                      <a:pt x="2839" y="16486"/>
                    </a:cubicBezTo>
                    <a:cubicBezTo>
                      <a:pt x="4669" y="18316"/>
                      <a:pt x="7094" y="19325"/>
                      <a:pt x="9663" y="19325"/>
                    </a:cubicBezTo>
                    <a:cubicBezTo>
                      <a:pt x="12233" y="19325"/>
                      <a:pt x="14657" y="18316"/>
                      <a:pt x="16487" y="16486"/>
                    </a:cubicBezTo>
                    <a:cubicBezTo>
                      <a:pt x="18317" y="14657"/>
                      <a:pt x="19325" y="12232"/>
                      <a:pt x="19325" y="9662"/>
                    </a:cubicBezTo>
                    <a:cubicBezTo>
                      <a:pt x="19325" y="7093"/>
                      <a:pt x="18317" y="4668"/>
                      <a:pt x="16487" y="2838"/>
                    </a:cubicBezTo>
                    <a:cubicBezTo>
                      <a:pt x="14657" y="1009"/>
                      <a:pt x="12233" y="0"/>
                      <a:pt x="96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835" name="Google Shape;1835;p36"/>
              <p:cNvSpPr/>
              <p:nvPr/>
            </p:nvSpPr>
            <p:spPr>
              <a:xfrm>
                <a:off x="5168125" y="3947300"/>
                <a:ext cx="88275" cy="85000"/>
              </a:xfrm>
              <a:custGeom>
                <a:rect b="b" l="l" r="r" t="t"/>
                <a:pathLst>
                  <a:path extrusionOk="0" h="3400" w="3531">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836" name="Google Shape;1836;p36"/>
              <p:cNvSpPr/>
              <p:nvPr/>
            </p:nvSpPr>
            <p:spPr>
              <a:xfrm>
                <a:off x="5334575" y="3947350"/>
                <a:ext cx="88325" cy="84950"/>
              </a:xfrm>
              <a:custGeom>
                <a:rect b="b" l="l" r="r" t="t"/>
                <a:pathLst>
                  <a:path extrusionOk="0" h="3398" w="3533">
                    <a:moveTo>
                      <a:pt x="1829" y="1130"/>
                    </a:moveTo>
                    <a:cubicBezTo>
                      <a:pt x="2121" y="1130"/>
                      <a:pt x="2401" y="1356"/>
                      <a:pt x="2401" y="1698"/>
                    </a:cubicBezTo>
                    <a:cubicBezTo>
                      <a:pt x="2401" y="2012"/>
                      <a:pt x="2147" y="2265"/>
                      <a:pt x="1833" y="2265"/>
                    </a:cubicBezTo>
                    <a:cubicBezTo>
                      <a:pt x="1329" y="2265"/>
                      <a:pt x="1075" y="1656"/>
                      <a:pt x="1431" y="1296"/>
                    </a:cubicBezTo>
                    <a:cubicBezTo>
                      <a:pt x="1547" y="1181"/>
                      <a:pt x="1690" y="1130"/>
                      <a:pt x="1829" y="1130"/>
                    </a:cubicBezTo>
                    <a:close/>
                    <a:moveTo>
                      <a:pt x="1833" y="1"/>
                    </a:moveTo>
                    <a:cubicBezTo>
                      <a:pt x="1145" y="1"/>
                      <a:pt x="526" y="415"/>
                      <a:pt x="263" y="1049"/>
                    </a:cubicBezTo>
                    <a:cubicBezTo>
                      <a:pt x="0" y="1683"/>
                      <a:pt x="145" y="2413"/>
                      <a:pt x="631" y="2900"/>
                    </a:cubicBezTo>
                    <a:cubicBezTo>
                      <a:pt x="956" y="3225"/>
                      <a:pt x="1391" y="3397"/>
                      <a:pt x="1833" y="3397"/>
                    </a:cubicBezTo>
                    <a:cubicBezTo>
                      <a:pt x="2052" y="3397"/>
                      <a:pt x="2272" y="3355"/>
                      <a:pt x="2482" y="3268"/>
                    </a:cubicBezTo>
                    <a:cubicBezTo>
                      <a:pt x="3116" y="3005"/>
                      <a:pt x="3533" y="2386"/>
                      <a:pt x="3533" y="1698"/>
                    </a:cubicBezTo>
                    <a:cubicBezTo>
                      <a:pt x="3530" y="759"/>
                      <a:pt x="2772" y="1"/>
                      <a:pt x="18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837" name="Google Shape;1837;p36"/>
              <p:cNvSpPr/>
              <p:nvPr/>
            </p:nvSpPr>
            <p:spPr>
              <a:xfrm>
                <a:off x="5170150" y="4060600"/>
                <a:ext cx="250650" cy="113225"/>
              </a:xfrm>
              <a:custGeom>
                <a:rect b="b" l="l" r="r" t="t"/>
                <a:pathLst>
                  <a:path extrusionOk="0" h="4529" w="10026">
                    <a:moveTo>
                      <a:pt x="5006" y="0"/>
                    </a:moveTo>
                    <a:cubicBezTo>
                      <a:pt x="2684" y="0"/>
                      <a:pt x="659" y="1572"/>
                      <a:pt x="79" y="3820"/>
                    </a:cubicBezTo>
                    <a:cubicBezTo>
                      <a:pt x="1" y="4125"/>
                      <a:pt x="182" y="4433"/>
                      <a:pt x="487" y="4511"/>
                    </a:cubicBezTo>
                    <a:cubicBezTo>
                      <a:pt x="533" y="4523"/>
                      <a:pt x="580" y="4528"/>
                      <a:pt x="625" y="4528"/>
                    </a:cubicBezTo>
                    <a:cubicBezTo>
                      <a:pt x="878" y="4528"/>
                      <a:pt x="1109" y="4359"/>
                      <a:pt x="1175" y="4103"/>
                    </a:cubicBezTo>
                    <a:cubicBezTo>
                      <a:pt x="1625" y="2352"/>
                      <a:pt x="3205" y="1126"/>
                      <a:pt x="5013" y="1126"/>
                    </a:cubicBezTo>
                    <a:cubicBezTo>
                      <a:pt x="6822" y="1126"/>
                      <a:pt x="8401" y="2352"/>
                      <a:pt x="8851" y="4103"/>
                    </a:cubicBezTo>
                    <a:cubicBezTo>
                      <a:pt x="8917" y="4359"/>
                      <a:pt x="9148" y="4528"/>
                      <a:pt x="9401" y="4528"/>
                    </a:cubicBezTo>
                    <a:cubicBezTo>
                      <a:pt x="9447" y="4528"/>
                      <a:pt x="9493" y="4523"/>
                      <a:pt x="9539" y="4511"/>
                    </a:cubicBezTo>
                    <a:cubicBezTo>
                      <a:pt x="9844" y="4433"/>
                      <a:pt x="10025" y="4125"/>
                      <a:pt x="9947" y="3820"/>
                    </a:cubicBezTo>
                    <a:cubicBezTo>
                      <a:pt x="9368" y="1572"/>
                      <a:pt x="7342" y="0"/>
                      <a:pt x="5020" y="0"/>
                    </a:cubicBezTo>
                    <a:cubicBezTo>
                      <a:pt x="5018" y="0"/>
                      <a:pt x="5015" y="0"/>
                      <a:pt x="5013" y="0"/>
                    </a:cubicBezTo>
                    <a:cubicBezTo>
                      <a:pt x="5011" y="0"/>
                      <a:pt x="5009" y="0"/>
                      <a:pt x="50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sp>
        <p:nvSpPr>
          <p:cNvPr id="1838" name="Google Shape;1838;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2" name="Shape 1842"/>
        <p:cNvGrpSpPr/>
        <p:nvPr/>
      </p:nvGrpSpPr>
      <p:grpSpPr>
        <a:xfrm>
          <a:off x="0" y="0"/>
          <a:ext cx="0" cy="0"/>
          <a:chOff x="0" y="0"/>
          <a:chExt cx="0" cy="0"/>
        </a:xfrm>
      </p:grpSpPr>
      <p:grpSp>
        <p:nvGrpSpPr>
          <p:cNvPr id="1843" name="Google Shape;1843;p37"/>
          <p:cNvGrpSpPr/>
          <p:nvPr/>
        </p:nvGrpSpPr>
        <p:grpSpPr>
          <a:xfrm>
            <a:off x="736510" y="1573925"/>
            <a:ext cx="3503800" cy="3020635"/>
            <a:chOff x="731797" y="1573925"/>
            <a:chExt cx="3503800" cy="3020635"/>
          </a:xfrm>
        </p:grpSpPr>
        <p:grpSp>
          <p:nvGrpSpPr>
            <p:cNvPr id="1844" name="Google Shape;1844;p37"/>
            <p:cNvGrpSpPr/>
            <p:nvPr/>
          </p:nvGrpSpPr>
          <p:grpSpPr>
            <a:xfrm>
              <a:off x="798572" y="1650125"/>
              <a:ext cx="3437025" cy="2944435"/>
              <a:chOff x="494802" y="1057250"/>
              <a:chExt cx="3437025" cy="2944435"/>
            </a:xfrm>
          </p:grpSpPr>
          <p:sp>
            <p:nvSpPr>
              <p:cNvPr id="1845" name="Google Shape;1845;p37"/>
              <p:cNvSpPr/>
              <p:nvPr/>
            </p:nvSpPr>
            <p:spPr>
              <a:xfrm>
                <a:off x="495039" y="1057250"/>
                <a:ext cx="3436787" cy="2944435"/>
              </a:xfrm>
              <a:custGeom>
                <a:rect b="b" l="l" r="r" t="t"/>
                <a:pathLst>
                  <a:path extrusionOk="0" h="49424" w="99972">
                    <a:moveTo>
                      <a:pt x="0" y="1"/>
                    </a:moveTo>
                    <a:lnTo>
                      <a:pt x="0" y="49424"/>
                    </a:lnTo>
                    <a:lnTo>
                      <a:pt x="99972" y="49424"/>
                    </a:lnTo>
                    <a:lnTo>
                      <a:pt x="99972" y="1"/>
                    </a:lnTo>
                    <a:close/>
                  </a:path>
                </a:pathLst>
              </a:custGeom>
              <a:solidFill>
                <a:schemeClr val="l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37"/>
              <p:cNvSpPr/>
              <p:nvPr/>
            </p:nvSpPr>
            <p:spPr>
              <a:xfrm flipH="1">
                <a:off x="494802" y="1057250"/>
                <a:ext cx="3436787" cy="270554"/>
              </a:xfrm>
              <a:custGeom>
                <a:rect b="b" l="l" r="r" t="t"/>
                <a:pathLst>
                  <a:path extrusionOk="0" h="9029" w="99972">
                    <a:moveTo>
                      <a:pt x="0" y="1"/>
                    </a:moveTo>
                    <a:lnTo>
                      <a:pt x="0" y="9028"/>
                    </a:lnTo>
                    <a:lnTo>
                      <a:pt x="99972" y="9028"/>
                    </a:lnTo>
                    <a:lnTo>
                      <a:pt x="99972" y="1"/>
                    </a:lnTo>
                    <a:close/>
                  </a:path>
                </a:pathLst>
              </a:custGeom>
              <a:solidFill>
                <a:schemeClr val="lt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47" name="Google Shape;1847;p37"/>
              <p:cNvGrpSpPr/>
              <p:nvPr/>
            </p:nvGrpSpPr>
            <p:grpSpPr>
              <a:xfrm flipH="1">
                <a:off x="559172" y="1122848"/>
                <a:ext cx="560767" cy="139276"/>
                <a:chOff x="4771000" y="1122848"/>
                <a:chExt cx="560767" cy="139276"/>
              </a:xfrm>
            </p:grpSpPr>
            <p:grpSp>
              <p:nvGrpSpPr>
                <p:cNvPr id="1848" name="Google Shape;1848;p37"/>
                <p:cNvGrpSpPr/>
                <p:nvPr/>
              </p:nvGrpSpPr>
              <p:grpSpPr>
                <a:xfrm>
                  <a:off x="5192567" y="1122848"/>
                  <a:ext cx="139200" cy="139200"/>
                  <a:chOff x="5192567" y="1122848"/>
                  <a:chExt cx="139200" cy="139200"/>
                </a:xfrm>
              </p:grpSpPr>
              <p:sp>
                <p:nvSpPr>
                  <p:cNvPr id="1849" name="Google Shape;1849;p37"/>
                  <p:cNvSpPr/>
                  <p:nvPr/>
                </p:nvSpPr>
                <p:spPr>
                  <a:xfrm>
                    <a:off x="5192567" y="1122848"/>
                    <a:ext cx="139200" cy="1392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37"/>
                  <p:cNvSpPr/>
                  <p:nvPr/>
                </p:nvSpPr>
                <p:spPr>
                  <a:xfrm rot="5400000">
                    <a:off x="5234842" y="1164441"/>
                    <a:ext cx="54682" cy="54682"/>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37"/>
                  <p:cNvSpPr/>
                  <p:nvPr/>
                </p:nvSpPr>
                <p:spPr>
                  <a:xfrm rot="5400000">
                    <a:off x="5234842" y="1164441"/>
                    <a:ext cx="54682" cy="54682"/>
                  </a:xfrm>
                  <a:custGeom>
                    <a:rect b="b" l="l" r="r" t="t"/>
                    <a:pathLst>
                      <a:path extrusionOk="0" fill="none" h="1825" w="1825">
                        <a:moveTo>
                          <a:pt x="1" y="0"/>
                        </a:moveTo>
                        <a:lnTo>
                          <a:pt x="1824"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52" name="Google Shape;1852;p37"/>
                <p:cNvGrpSpPr/>
                <p:nvPr/>
              </p:nvGrpSpPr>
              <p:grpSpPr>
                <a:xfrm>
                  <a:off x="4771000" y="1122849"/>
                  <a:ext cx="139200" cy="139200"/>
                  <a:chOff x="5192500" y="1122925"/>
                  <a:chExt cx="139200" cy="139200"/>
                </a:xfrm>
              </p:grpSpPr>
              <p:sp>
                <p:nvSpPr>
                  <p:cNvPr id="1853" name="Google Shape;1853;p37"/>
                  <p:cNvSpPr/>
                  <p:nvPr/>
                </p:nvSpPr>
                <p:spPr>
                  <a:xfrm>
                    <a:off x="5192500" y="1122925"/>
                    <a:ext cx="139200" cy="1392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37"/>
                  <p:cNvSpPr/>
                  <p:nvPr/>
                </p:nvSpPr>
                <p:spPr>
                  <a:xfrm rot="2700000">
                    <a:off x="5234299" y="1164701"/>
                    <a:ext cx="54684" cy="54684"/>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55" name="Google Shape;1855;p37"/>
                <p:cNvGrpSpPr/>
                <p:nvPr/>
              </p:nvGrpSpPr>
              <p:grpSpPr>
                <a:xfrm>
                  <a:off x="4981783" y="1122924"/>
                  <a:ext cx="139200" cy="139200"/>
                  <a:chOff x="4981783" y="1122924"/>
                  <a:chExt cx="139200" cy="139200"/>
                </a:xfrm>
              </p:grpSpPr>
              <p:sp>
                <p:nvSpPr>
                  <p:cNvPr id="1856" name="Google Shape;1856;p37"/>
                  <p:cNvSpPr/>
                  <p:nvPr/>
                </p:nvSpPr>
                <p:spPr>
                  <a:xfrm>
                    <a:off x="4981783" y="1122924"/>
                    <a:ext cx="139200" cy="1392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37"/>
                  <p:cNvSpPr/>
                  <p:nvPr/>
                </p:nvSpPr>
                <p:spPr>
                  <a:xfrm>
                    <a:off x="5026333" y="1167474"/>
                    <a:ext cx="50100" cy="50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858" name="Google Shape;1858;p37"/>
            <p:cNvGrpSpPr/>
            <p:nvPr/>
          </p:nvGrpSpPr>
          <p:grpSpPr>
            <a:xfrm>
              <a:off x="731797" y="1573925"/>
              <a:ext cx="3437025" cy="2944435"/>
              <a:chOff x="494802" y="1057250"/>
              <a:chExt cx="3437025" cy="2944435"/>
            </a:xfrm>
          </p:grpSpPr>
          <p:sp>
            <p:nvSpPr>
              <p:cNvPr id="1859" name="Google Shape;1859;p37"/>
              <p:cNvSpPr/>
              <p:nvPr/>
            </p:nvSpPr>
            <p:spPr>
              <a:xfrm>
                <a:off x="495039" y="1057250"/>
                <a:ext cx="3436787" cy="2944435"/>
              </a:xfrm>
              <a:custGeom>
                <a:rect b="b" l="l" r="r" t="t"/>
                <a:pathLst>
                  <a:path extrusionOk="0" h="49424" w="99972">
                    <a:moveTo>
                      <a:pt x="0" y="1"/>
                    </a:moveTo>
                    <a:lnTo>
                      <a:pt x="0" y="49424"/>
                    </a:lnTo>
                    <a:lnTo>
                      <a:pt x="99972" y="49424"/>
                    </a:lnTo>
                    <a:lnTo>
                      <a:pt x="99972" y="1"/>
                    </a:lnTo>
                    <a:close/>
                  </a:path>
                </a:pathLst>
              </a:custGeom>
              <a:solidFill>
                <a:schemeClr val="l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37"/>
              <p:cNvSpPr/>
              <p:nvPr/>
            </p:nvSpPr>
            <p:spPr>
              <a:xfrm flipH="1">
                <a:off x="494802" y="1057250"/>
                <a:ext cx="3436787" cy="270554"/>
              </a:xfrm>
              <a:custGeom>
                <a:rect b="b" l="l" r="r" t="t"/>
                <a:pathLst>
                  <a:path extrusionOk="0" h="9029" w="99972">
                    <a:moveTo>
                      <a:pt x="0" y="1"/>
                    </a:moveTo>
                    <a:lnTo>
                      <a:pt x="0" y="9028"/>
                    </a:lnTo>
                    <a:lnTo>
                      <a:pt x="99972" y="9028"/>
                    </a:lnTo>
                    <a:lnTo>
                      <a:pt x="99972" y="1"/>
                    </a:lnTo>
                    <a:close/>
                  </a:path>
                </a:pathLst>
              </a:custGeom>
              <a:solidFill>
                <a:schemeClr val="lt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61" name="Google Shape;1861;p37"/>
              <p:cNvGrpSpPr/>
              <p:nvPr/>
            </p:nvGrpSpPr>
            <p:grpSpPr>
              <a:xfrm flipH="1">
                <a:off x="559172" y="1122848"/>
                <a:ext cx="560767" cy="139276"/>
                <a:chOff x="4771000" y="1122848"/>
                <a:chExt cx="560767" cy="139276"/>
              </a:xfrm>
            </p:grpSpPr>
            <p:grpSp>
              <p:nvGrpSpPr>
                <p:cNvPr id="1862" name="Google Shape;1862;p37"/>
                <p:cNvGrpSpPr/>
                <p:nvPr/>
              </p:nvGrpSpPr>
              <p:grpSpPr>
                <a:xfrm>
                  <a:off x="5192567" y="1122848"/>
                  <a:ext cx="139200" cy="139200"/>
                  <a:chOff x="5192567" y="1122848"/>
                  <a:chExt cx="139200" cy="139200"/>
                </a:xfrm>
              </p:grpSpPr>
              <p:sp>
                <p:nvSpPr>
                  <p:cNvPr id="1863" name="Google Shape;1863;p37"/>
                  <p:cNvSpPr/>
                  <p:nvPr/>
                </p:nvSpPr>
                <p:spPr>
                  <a:xfrm>
                    <a:off x="5192567" y="1122848"/>
                    <a:ext cx="139200" cy="1392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37"/>
                  <p:cNvSpPr/>
                  <p:nvPr/>
                </p:nvSpPr>
                <p:spPr>
                  <a:xfrm rot="5400000">
                    <a:off x="5234842" y="1164441"/>
                    <a:ext cx="54682" cy="54682"/>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37"/>
                  <p:cNvSpPr/>
                  <p:nvPr/>
                </p:nvSpPr>
                <p:spPr>
                  <a:xfrm rot="5400000">
                    <a:off x="5234842" y="1164441"/>
                    <a:ext cx="54682" cy="54682"/>
                  </a:xfrm>
                  <a:custGeom>
                    <a:rect b="b" l="l" r="r" t="t"/>
                    <a:pathLst>
                      <a:path extrusionOk="0" fill="none" h="1825" w="1825">
                        <a:moveTo>
                          <a:pt x="1" y="0"/>
                        </a:moveTo>
                        <a:lnTo>
                          <a:pt x="1824"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66" name="Google Shape;1866;p37"/>
                <p:cNvGrpSpPr/>
                <p:nvPr/>
              </p:nvGrpSpPr>
              <p:grpSpPr>
                <a:xfrm>
                  <a:off x="4771000" y="1122849"/>
                  <a:ext cx="139200" cy="139200"/>
                  <a:chOff x="5192500" y="1122925"/>
                  <a:chExt cx="139200" cy="139200"/>
                </a:xfrm>
              </p:grpSpPr>
              <p:sp>
                <p:nvSpPr>
                  <p:cNvPr id="1867" name="Google Shape;1867;p37"/>
                  <p:cNvSpPr/>
                  <p:nvPr/>
                </p:nvSpPr>
                <p:spPr>
                  <a:xfrm>
                    <a:off x="5192500" y="1122925"/>
                    <a:ext cx="139200" cy="1392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37"/>
                  <p:cNvSpPr/>
                  <p:nvPr/>
                </p:nvSpPr>
                <p:spPr>
                  <a:xfrm rot="2700000">
                    <a:off x="5234299" y="1164701"/>
                    <a:ext cx="54684" cy="54684"/>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69" name="Google Shape;1869;p37"/>
                <p:cNvGrpSpPr/>
                <p:nvPr/>
              </p:nvGrpSpPr>
              <p:grpSpPr>
                <a:xfrm>
                  <a:off x="4981783" y="1122924"/>
                  <a:ext cx="139200" cy="139200"/>
                  <a:chOff x="4981783" y="1122924"/>
                  <a:chExt cx="139200" cy="139200"/>
                </a:xfrm>
              </p:grpSpPr>
              <p:sp>
                <p:nvSpPr>
                  <p:cNvPr id="1870" name="Google Shape;1870;p37"/>
                  <p:cNvSpPr/>
                  <p:nvPr/>
                </p:nvSpPr>
                <p:spPr>
                  <a:xfrm>
                    <a:off x="4981783" y="1122924"/>
                    <a:ext cx="139200" cy="1392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37"/>
                  <p:cNvSpPr/>
                  <p:nvPr/>
                </p:nvSpPr>
                <p:spPr>
                  <a:xfrm>
                    <a:off x="5026333" y="1167474"/>
                    <a:ext cx="50100" cy="50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nvGrpSpPr>
          <p:cNvPr id="1872" name="Google Shape;1872;p37"/>
          <p:cNvGrpSpPr/>
          <p:nvPr/>
        </p:nvGrpSpPr>
        <p:grpSpPr>
          <a:xfrm>
            <a:off x="4903516" y="1573925"/>
            <a:ext cx="3503975" cy="3020635"/>
            <a:chOff x="4898804" y="1573925"/>
            <a:chExt cx="3503975" cy="3020635"/>
          </a:xfrm>
        </p:grpSpPr>
        <p:grpSp>
          <p:nvGrpSpPr>
            <p:cNvPr id="1873" name="Google Shape;1873;p37"/>
            <p:cNvGrpSpPr/>
            <p:nvPr/>
          </p:nvGrpSpPr>
          <p:grpSpPr>
            <a:xfrm>
              <a:off x="4965579" y="1650125"/>
              <a:ext cx="3437200" cy="2944435"/>
              <a:chOff x="494877" y="1057250"/>
              <a:chExt cx="3437200" cy="2944435"/>
            </a:xfrm>
          </p:grpSpPr>
          <p:sp>
            <p:nvSpPr>
              <p:cNvPr id="1874" name="Google Shape;1874;p37"/>
              <p:cNvSpPr/>
              <p:nvPr/>
            </p:nvSpPr>
            <p:spPr>
              <a:xfrm>
                <a:off x="495039" y="1057250"/>
                <a:ext cx="3437037" cy="2944435"/>
              </a:xfrm>
              <a:custGeom>
                <a:rect b="b" l="l" r="r" t="t"/>
                <a:pathLst>
                  <a:path extrusionOk="0" h="49424" w="99972">
                    <a:moveTo>
                      <a:pt x="0" y="1"/>
                    </a:moveTo>
                    <a:lnTo>
                      <a:pt x="0" y="49424"/>
                    </a:lnTo>
                    <a:lnTo>
                      <a:pt x="99972" y="49424"/>
                    </a:lnTo>
                    <a:lnTo>
                      <a:pt x="99972" y="1"/>
                    </a:lnTo>
                    <a:close/>
                  </a:path>
                </a:pathLst>
              </a:custGeom>
              <a:solidFill>
                <a:schemeClr val="l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37"/>
              <p:cNvSpPr/>
              <p:nvPr/>
            </p:nvSpPr>
            <p:spPr>
              <a:xfrm flipH="1">
                <a:off x="494877" y="1057250"/>
                <a:ext cx="3437037" cy="270554"/>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76" name="Google Shape;1876;p37"/>
              <p:cNvGrpSpPr/>
              <p:nvPr/>
            </p:nvGrpSpPr>
            <p:grpSpPr>
              <a:xfrm flipH="1">
                <a:off x="559172" y="1122848"/>
                <a:ext cx="560767" cy="139276"/>
                <a:chOff x="4771000" y="1122848"/>
                <a:chExt cx="560767" cy="139276"/>
              </a:xfrm>
            </p:grpSpPr>
            <p:grpSp>
              <p:nvGrpSpPr>
                <p:cNvPr id="1877" name="Google Shape;1877;p37"/>
                <p:cNvGrpSpPr/>
                <p:nvPr/>
              </p:nvGrpSpPr>
              <p:grpSpPr>
                <a:xfrm>
                  <a:off x="5192567" y="1122848"/>
                  <a:ext cx="139200" cy="139200"/>
                  <a:chOff x="5192567" y="1122848"/>
                  <a:chExt cx="139200" cy="139200"/>
                </a:xfrm>
              </p:grpSpPr>
              <p:sp>
                <p:nvSpPr>
                  <p:cNvPr id="1878" name="Google Shape;1878;p37"/>
                  <p:cNvSpPr/>
                  <p:nvPr/>
                </p:nvSpPr>
                <p:spPr>
                  <a:xfrm>
                    <a:off x="5192567" y="1122848"/>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37"/>
                  <p:cNvSpPr/>
                  <p:nvPr/>
                </p:nvSpPr>
                <p:spPr>
                  <a:xfrm rot="5400000">
                    <a:off x="5234842" y="1164441"/>
                    <a:ext cx="54682" cy="54682"/>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37"/>
                  <p:cNvSpPr/>
                  <p:nvPr/>
                </p:nvSpPr>
                <p:spPr>
                  <a:xfrm rot="5400000">
                    <a:off x="5234842" y="1164441"/>
                    <a:ext cx="54682" cy="54682"/>
                  </a:xfrm>
                  <a:custGeom>
                    <a:rect b="b" l="l" r="r" t="t"/>
                    <a:pathLst>
                      <a:path extrusionOk="0" fill="none" h="1825" w="1825">
                        <a:moveTo>
                          <a:pt x="1" y="0"/>
                        </a:moveTo>
                        <a:lnTo>
                          <a:pt x="1824"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81" name="Google Shape;1881;p37"/>
                <p:cNvGrpSpPr/>
                <p:nvPr/>
              </p:nvGrpSpPr>
              <p:grpSpPr>
                <a:xfrm>
                  <a:off x="4771000" y="1122849"/>
                  <a:ext cx="139200" cy="139200"/>
                  <a:chOff x="5192500" y="1122925"/>
                  <a:chExt cx="139200" cy="139200"/>
                </a:xfrm>
              </p:grpSpPr>
              <p:sp>
                <p:nvSpPr>
                  <p:cNvPr id="1882" name="Google Shape;1882;p37"/>
                  <p:cNvSpPr/>
                  <p:nvPr/>
                </p:nvSpPr>
                <p:spPr>
                  <a:xfrm>
                    <a:off x="5192500" y="1122925"/>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37"/>
                  <p:cNvSpPr/>
                  <p:nvPr/>
                </p:nvSpPr>
                <p:spPr>
                  <a:xfrm rot="2700000">
                    <a:off x="5234299" y="1164701"/>
                    <a:ext cx="54684" cy="54684"/>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84" name="Google Shape;1884;p37"/>
                <p:cNvGrpSpPr/>
                <p:nvPr/>
              </p:nvGrpSpPr>
              <p:grpSpPr>
                <a:xfrm>
                  <a:off x="4981783" y="1122924"/>
                  <a:ext cx="139200" cy="139200"/>
                  <a:chOff x="4981783" y="1122924"/>
                  <a:chExt cx="139200" cy="139200"/>
                </a:xfrm>
              </p:grpSpPr>
              <p:sp>
                <p:nvSpPr>
                  <p:cNvPr id="1885" name="Google Shape;1885;p37"/>
                  <p:cNvSpPr/>
                  <p:nvPr/>
                </p:nvSpPr>
                <p:spPr>
                  <a:xfrm>
                    <a:off x="4981783" y="1122924"/>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37"/>
                  <p:cNvSpPr/>
                  <p:nvPr/>
                </p:nvSpPr>
                <p:spPr>
                  <a:xfrm>
                    <a:off x="5026333" y="1167474"/>
                    <a:ext cx="50100" cy="50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887" name="Google Shape;1887;p37"/>
            <p:cNvGrpSpPr/>
            <p:nvPr/>
          </p:nvGrpSpPr>
          <p:grpSpPr>
            <a:xfrm>
              <a:off x="4898804" y="1573925"/>
              <a:ext cx="3437200" cy="2944435"/>
              <a:chOff x="494877" y="1057250"/>
              <a:chExt cx="3437200" cy="2944435"/>
            </a:xfrm>
          </p:grpSpPr>
          <p:sp>
            <p:nvSpPr>
              <p:cNvPr id="1888" name="Google Shape;1888;p37"/>
              <p:cNvSpPr/>
              <p:nvPr/>
            </p:nvSpPr>
            <p:spPr>
              <a:xfrm>
                <a:off x="495039" y="1057250"/>
                <a:ext cx="3437037" cy="2944435"/>
              </a:xfrm>
              <a:custGeom>
                <a:rect b="b" l="l" r="r" t="t"/>
                <a:pathLst>
                  <a:path extrusionOk="0" h="49424" w="99972">
                    <a:moveTo>
                      <a:pt x="0" y="1"/>
                    </a:moveTo>
                    <a:lnTo>
                      <a:pt x="0" y="49424"/>
                    </a:lnTo>
                    <a:lnTo>
                      <a:pt x="99972" y="49424"/>
                    </a:lnTo>
                    <a:lnTo>
                      <a:pt x="99972" y="1"/>
                    </a:lnTo>
                    <a:close/>
                  </a:path>
                </a:pathLst>
              </a:custGeom>
              <a:solidFill>
                <a:schemeClr val="l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37"/>
              <p:cNvSpPr/>
              <p:nvPr/>
            </p:nvSpPr>
            <p:spPr>
              <a:xfrm flipH="1">
                <a:off x="494877" y="1057250"/>
                <a:ext cx="3437037" cy="270554"/>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90" name="Google Shape;1890;p37"/>
              <p:cNvGrpSpPr/>
              <p:nvPr/>
            </p:nvGrpSpPr>
            <p:grpSpPr>
              <a:xfrm flipH="1">
                <a:off x="559172" y="1122848"/>
                <a:ext cx="560767" cy="139276"/>
                <a:chOff x="4771000" y="1122848"/>
                <a:chExt cx="560767" cy="139276"/>
              </a:xfrm>
            </p:grpSpPr>
            <p:grpSp>
              <p:nvGrpSpPr>
                <p:cNvPr id="1891" name="Google Shape;1891;p37"/>
                <p:cNvGrpSpPr/>
                <p:nvPr/>
              </p:nvGrpSpPr>
              <p:grpSpPr>
                <a:xfrm>
                  <a:off x="5192567" y="1122848"/>
                  <a:ext cx="139200" cy="139200"/>
                  <a:chOff x="5192567" y="1122848"/>
                  <a:chExt cx="139200" cy="139200"/>
                </a:xfrm>
              </p:grpSpPr>
              <p:sp>
                <p:nvSpPr>
                  <p:cNvPr id="1892" name="Google Shape;1892;p37"/>
                  <p:cNvSpPr/>
                  <p:nvPr/>
                </p:nvSpPr>
                <p:spPr>
                  <a:xfrm>
                    <a:off x="5192567" y="1122848"/>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37"/>
                  <p:cNvSpPr/>
                  <p:nvPr/>
                </p:nvSpPr>
                <p:spPr>
                  <a:xfrm rot="5400000">
                    <a:off x="5234842" y="1164441"/>
                    <a:ext cx="54682" cy="54682"/>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37"/>
                  <p:cNvSpPr/>
                  <p:nvPr/>
                </p:nvSpPr>
                <p:spPr>
                  <a:xfrm rot="5400000">
                    <a:off x="5234842" y="1164441"/>
                    <a:ext cx="54682" cy="54682"/>
                  </a:xfrm>
                  <a:custGeom>
                    <a:rect b="b" l="l" r="r" t="t"/>
                    <a:pathLst>
                      <a:path extrusionOk="0" fill="none" h="1825" w="1825">
                        <a:moveTo>
                          <a:pt x="1" y="0"/>
                        </a:moveTo>
                        <a:lnTo>
                          <a:pt x="1824"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5" name="Google Shape;1895;p37"/>
                <p:cNvGrpSpPr/>
                <p:nvPr/>
              </p:nvGrpSpPr>
              <p:grpSpPr>
                <a:xfrm>
                  <a:off x="4771000" y="1122849"/>
                  <a:ext cx="139200" cy="139200"/>
                  <a:chOff x="5192500" y="1122925"/>
                  <a:chExt cx="139200" cy="139200"/>
                </a:xfrm>
              </p:grpSpPr>
              <p:sp>
                <p:nvSpPr>
                  <p:cNvPr id="1896" name="Google Shape;1896;p37"/>
                  <p:cNvSpPr/>
                  <p:nvPr/>
                </p:nvSpPr>
                <p:spPr>
                  <a:xfrm>
                    <a:off x="5192500" y="1122925"/>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37"/>
                  <p:cNvSpPr/>
                  <p:nvPr/>
                </p:nvSpPr>
                <p:spPr>
                  <a:xfrm rot="2700000">
                    <a:off x="5234299" y="1164701"/>
                    <a:ext cx="54684" cy="54684"/>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8" name="Google Shape;1898;p37"/>
                <p:cNvGrpSpPr/>
                <p:nvPr/>
              </p:nvGrpSpPr>
              <p:grpSpPr>
                <a:xfrm>
                  <a:off x="4981783" y="1122924"/>
                  <a:ext cx="139200" cy="139200"/>
                  <a:chOff x="4981783" y="1122924"/>
                  <a:chExt cx="139200" cy="139200"/>
                </a:xfrm>
              </p:grpSpPr>
              <p:sp>
                <p:nvSpPr>
                  <p:cNvPr id="1899" name="Google Shape;1899;p37"/>
                  <p:cNvSpPr/>
                  <p:nvPr/>
                </p:nvSpPr>
                <p:spPr>
                  <a:xfrm>
                    <a:off x="4981783" y="1122924"/>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37"/>
                  <p:cNvSpPr/>
                  <p:nvPr/>
                </p:nvSpPr>
                <p:spPr>
                  <a:xfrm>
                    <a:off x="5026333" y="1167474"/>
                    <a:ext cx="50100" cy="50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
        <p:nvSpPr>
          <p:cNvPr id="1901" name="Google Shape;1901;p37"/>
          <p:cNvSpPr txBox="1"/>
          <p:nvPr>
            <p:ph idx="1" type="subTitle"/>
          </p:nvPr>
        </p:nvSpPr>
        <p:spPr>
          <a:xfrm>
            <a:off x="869650" y="2202200"/>
            <a:ext cx="31719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
              <a:t>Word-Level Encoding</a:t>
            </a:r>
            <a:endParaRPr/>
          </a:p>
        </p:txBody>
      </p:sp>
      <p:sp>
        <p:nvSpPr>
          <p:cNvPr id="1902" name="Google Shape;1902;p37"/>
          <p:cNvSpPr txBox="1"/>
          <p:nvPr>
            <p:ph idx="2" type="subTitle"/>
          </p:nvPr>
        </p:nvSpPr>
        <p:spPr>
          <a:xfrm>
            <a:off x="1035700" y="2573600"/>
            <a:ext cx="2839800" cy="1712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t>Bag-of-Words </a:t>
            </a:r>
            <a:endParaRPr/>
          </a:p>
          <a:p>
            <a:pPr indent="0" lvl="0" marL="0" rtl="0" algn="ctr">
              <a:lnSpc>
                <a:spcPct val="100000"/>
              </a:lnSpc>
              <a:spcBef>
                <a:spcPts val="0"/>
              </a:spcBef>
              <a:spcAft>
                <a:spcPts val="0"/>
              </a:spcAft>
              <a:buNone/>
            </a:pPr>
            <a:r>
              <a:t/>
            </a:r>
            <a:endParaRPr/>
          </a:p>
          <a:p>
            <a:pPr indent="0" lvl="0" marL="0" rtl="0" algn="ctr">
              <a:lnSpc>
                <a:spcPct val="100000"/>
              </a:lnSpc>
              <a:spcBef>
                <a:spcPts val="0"/>
              </a:spcBef>
              <a:spcAft>
                <a:spcPts val="0"/>
              </a:spcAft>
              <a:buNone/>
            </a:pPr>
            <a:r>
              <a:rPr lang="en"/>
              <a:t>Term Frequency-Inverse Document Frequency</a:t>
            </a:r>
            <a:endParaRPr/>
          </a:p>
        </p:txBody>
      </p:sp>
      <p:sp>
        <p:nvSpPr>
          <p:cNvPr id="1903" name="Google Shape;1903;p37"/>
          <p:cNvSpPr txBox="1"/>
          <p:nvPr>
            <p:ph idx="4" type="subTitle"/>
          </p:nvPr>
        </p:nvSpPr>
        <p:spPr>
          <a:xfrm>
            <a:off x="5266563" y="2627150"/>
            <a:ext cx="2711100" cy="16050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SzPts val="1600"/>
              <a:buNone/>
            </a:pPr>
            <a:r>
              <a:rPr lang="en"/>
              <a:t>Naïve Bayes</a:t>
            </a:r>
            <a:endParaRPr/>
          </a:p>
          <a:p>
            <a:pPr indent="0" lvl="0" marL="0" rtl="0" algn="ctr">
              <a:lnSpc>
                <a:spcPct val="150000"/>
              </a:lnSpc>
              <a:spcBef>
                <a:spcPts val="0"/>
              </a:spcBef>
              <a:spcAft>
                <a:spcPts val="0"/>
              </a:spcAft>
              <a:buSzPts val="1600"/>
              <a:buNone/>
            </a:pPr>
            <a:r>
              <a:rPr lang="en"/>
              <a:t>Logistic Regression</a:t>
            </a:r>
            <a:endParaRPr/>
          </a:p>
          <a:p>
            <a:pPr indent="0" lvl="0" marL="0" rtl="0" algn="ctr">
              <a:lnSpc>
                <a:spcPct val="150000"/>
              </a:lnSpc>
              <a:spcBef>
                <a:spcPts val="0"/>
              </a:spcBef>
              <a:spcAft>
                <a:spcPts val="0"/>
              </a:spcAft>
              <a:buSzPts val="1600"/>
              <a:buNone/>
            </a:pPr>
            <a:r>
              <a:rPr lang="en"/>
              <a:t>Support Vector Machine Decision Tree</a:t>
            </a:r>
            <a:endParaRPr/>
          </a:p>
        </p:txBody>
      </p:sp>
      <p:sp>
        <p:nvSpPr>
          <p:cNvPr id="1904" name="Google Shape;1904;p37"/>
          <p:cNvSpPr txBox="1"/>
          <p:nvPr>
            <p:ph type="title"/>
          </p:nvPr>
        </p:nvSpPr>
        <p:spPr>
          <a:xfrm>
            <a:off x="617550" y="556400"/>
            <a:ext cx="6389700" cy="5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Statistical Language Models</a:t>
            </a:r>
            <a:endParaRPr/>
          </a:p>
        </p:txBody>
      </p:sp>
      <p:grpSp>
        <p:nvGrpSpPr>
          <p:cNvPr id="1905" name="Google Shape;1905;p37"/>
          <p:cNvGrpSpPr/>
          <p:nvPr/>
        </p:nvGrpSpPr>
        <p:grpSpPr>
          <a:xfrm>
            <a:off x="7007108" y="849000"/>
            <a:ext cx="1734261" cy="382450"/>
            <a:chOff x="7170195" y="4417350"/>
            <a:chExt cx="1734261" cy="382450"/>
          </a:xfrm>
        </p:grpSpPr>
        <p:sp>
          <p:nvSpPr>
            <p:cNvPr id="1906" name="Google Shape;1906;p37"/>
            <p:cNvSpPr/>
            <p:nvPr/>
          </p:nvSpPr>
          <p:spPr>
            <a:xfrm>
              <a:off x="7246321" y="4493550"/>
              <a:ext cx="1658135" cy="306250"/>
            </a:xfrm>
            <a:custGeom>
              <a:rect b="b" l="l" r="r" t="t"/>
              <a:pathLst>
                <a:path extrusionOk="0" h="12250" w="51431">
                  <a:moveTo>
                    <a:pt x="1" y="0"/>
                  </a:moveTo>
                  <a:lnTo>
                    <a:pt x="1" y="12250"/>
                  </a:lnTo>
                  <a:lnTo>
                    <a:pt x="51430" y="12250"/>
                  </a:lnTo>
                  <a:lnTo>
                    <a:pt x="51430" y="0"/>
                  </a:lnTo>
                  <a:close/>
                </a:path>
              </a:pathLst>
            </a:custGeom>
            <a:solidFill>
              <a:schemeClr val="l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37"/>
            <p:cNvSpPr/>
            <p:nvPr/>
          </p:nvSpPr>
          <p:spPr>
            <a:xfrm>
              <a:off x="7170195" y="4417350"/>
              <a:ext cx="1658135" cy="306250"/>
            </a:xfrm>
            <a:custGeom>
              <a:rect b="b" l="l" r="r" t="t"/>
              <a:pathLst>
                <a:path extrusionOk="0" h="12250" w="51431">
                  <a:moveTo>
                    <a:pt x="1" y="0"/>
                  </a:moveTo>
                  <a:lnTo>
                    <a:pt x="1" y="12250"/>
                  </a:lnTo>
                  <a:lnTo>
                    <a:pt x="51430" y="12250"/>
                  </a:lnTo>
                  <a:lnTo>
                    <a:pt x="51430" y="0"/>
                  </a:lnTo>
                  <a:close/>
                </a:path>
              </a:pathLst>
            </a:custGeom>
            <a:solidFill>
              <a:schemeClr val="l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08" name="Google Shape;1908;p37"/>
            <p:cNvGrpSpPr/>
            <p:nvPr/>
          </p:nvGrpSpPr>
          <p:grpSpPr>
            <a:xfrm flipH="1">
              <a:off x="7234397" y="4500798"/>
              <a:ext cx="560767" cy="139276"/>
              <a:chOff x="4771000" y="1122848"/>
              <a:chExt cx="560767" cy="139276"/>
            </a:xfrm>
          </p:grpSpPr>
          <p:grpSp>
            <p:nvGrpSpPr>
              <p:cNvPr id="1909" name="Google Shape;1909;p37"/>
              <p:cNvGrpSpPr/>
              <p:nvPr/>
            </p:nvGrpSpPr>
            <p:grpSpPr>
              <a:xfrm>
                <a:off x="5192567" y="1122848"/>
                <a:ext cx="139200" cy="139200"/>
                <a:chOff x="5192567" y="1122848"/>
                <a:chExt cx="139200" cy="139200"/>
              </a:xfrm>
            </p:grpSpPr>
            <p:sp>
              <p:nvSpPr>
                <p:cNvPr id="1910" name="Google Shape;1910;p37"/>
                <p:cNvSpPr/>
                <p:nvPr/>
              </p:nvSpPr>
              <p:spPr>
                <a:xfrm>
                  <a:off x="5192567" y="1122848"/>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37"/>
                <p:cNvSpPr/>
                <p:nvPr/>
              </p:nvSpPr>
              <p:spPr>
                <a:xfrm rot="5400000">
                  <a:off x="5234842" y="1164441"/>
                  <a:ext cx="54682" cy="54682"/>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37"/>
                <p:cNvSpPr/>
                <p:nvPr/>
              </p:nvSpPr>
              <p:spPr>
                <a:xfrm rot="5400000">
                  <a:off x="5234842" y="1164441"/>
                  <a:ext cx="54682" cy="54682"/>
                </a:xfrm>
                <a:custGeom>
                  <a:rect b="b" l="l" r="r" t="t"/>
                  <a:pathLst>
                    <a:path extrusionOk="0" fill="none" h="1825" w="1825">
                      <a:moveTo>
                        <a:pt x="1" y="0"/>
                      </a:moveTo>
                      <a:lnTo>
                        <a:pt x="1824"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13" name="Google Shape;1913;p37"/>
              <p:cNvGrpSpPr/>
              <p:nvPr/>
            </p:nvGrpSpPr>
            <p:grpSpPr>
              <a:xfrm>
                <a:off x="4771000" y="1122849"/>
                <a:ext cx="139200" cy="139200"/>
                <a:chOff x="5192500" y="1122925"/>
                <a:chExt cx="139200" cy="139200"/>
              </a:xfrm>
            </p:grpSpPr>
            <p:sp>
              <p:nvSpPr>
                <p:cNvPr id="1914" name="Google Shape;1914;p37"/>
                <p:cNvSpPr/>
                <p:nvPr/>
              </p:nvSpPr>
              <p:spPr>
                <a:xfrm>
                  <a:off x="5192500" y="1122925"/>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37"/>
                <p:cNvSpPr/>
                <p:nvPr/>
              </p:nvSpPr>
              <p:spPr>
                <a:xfrm rot="2700000">
                  <a:off x="5234299" y="1164701"/>
                  <a:ext cx="54684" cy="54684"/>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16" name="Google Shape;1916;p37"/>
              <p:cNvGrpSpPr/>
              <p:nvPr/>
            </p:nvGrpSpPr>
            <p:grpSpPr>
              <a:xfrm>
                <a:off x="4981783" y="1122924"/>
                <a:ext cx="139200" cy="139200"/>
                <a:chOff x="4981783" y="1122924"/>
                <a:chExt cx="139200" cy="139200"/>
              </a:xfrm>
            </p:grpSpPr>
            <p:sp>
              <p:nvSpPr>
                <p:cNvPr id="1917" name="Google Shape;1917;p37"/>
                <p:cNvSpPr/>
                <p:nvPr/>
              </p:nvSpPr>
              <p:spPr>
                <a:xfrm>
                  <a:off x="4981783" y="1122924"/>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37"/>
                <p:cNvSpPr/>
                <p:nvPr/>
              </p:nvSpPr>
              <p:spPr>
                <a:xfrm>
                  <a:off x="5026333" y="1167474"/>
                  <a:ext cx="50100" cy="50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1919" name="Google Shape;1919;p37"/>
          <p:cNvSpPr txBox="1"/>
          <p:nvPr>
            <p:ph idx="1" type="subTitle"/>
          </p:nvPr>
        </p:nvSpPr>
        <p:spPr>
          <a:xfrm>
            <a:off x="5036175" y="2202200"/>
            <a:ext cx="31719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
              <a:t>Probabilistic Models</a:t>
            </a:r>
            <a:endParaRPr/>
          </a:p>
        </p:txBody>
      </p:sp>
      <p:sp>
        <p:nvSpPr>
          <p:cNvPr id="1920" name="Google Shape;1920;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4" name="Shape 1924"/>
        <p:cNvGrpSpPr/>
        <p:nvPr/>
      </p:nvGrpSpPr>
      <p:grpSpPr>
        <a:xfrm>
          <a:off x="0" y="0"/>
          <a:ext cx="0" cy="0"/>
          <a:chOff x="0" y="0"/>
          <a:chExt cx="0" cy="0"/>
        </a:xfrm>
      </p:grpSpPr>
      <p:grpSp>
        <p:nvGrpSpPr>
          <p:cNvPr id="1925" name="Google Shape;1925;p38"/>
          <p:cNvGrpSpPr/>
          <p:nvPr/>
        </p:nvGrpSpPr>
        <p:grpSpPr>
          <a:xfrm>
            <a:off x="5210875" y="1679895"/>
            <a:ext cx="3210600" cy="1415470"/>
            <a:chOff x="5210875" y="1495625"/>
            <a:chExt cx="3210600" cy="1506300"/>
          </a:xfrm>
        </p:grpSpPr>
        <p:sp>
          <p:nvSpPr>
            <p:cNvPr id="1926" name="Google Shape;1926;p38"/>
            <p:cNvSpPr/>
            <p:nvPr/>
          </p:nvSpPr>
          <p:spPr>
            <a:xfrm>
              <a:off x="5210875" y="1495625"/>
              <a:ext cx="3210600" cy="15063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27" name="Google Shape;1927;p38"/>
            <p:cNvGrpSpPr/>
            <p:nvPr/>
          </p:nvGrpSpPr>
          <p:grpSpPr>
            <a:xfrm>
              <a:off x="8218086" y="1561184"/>
              <a:ext cx="139356" cy="139356"/>
              <a:chOff x="3300229" y="786025"/>
              <a:chExt cx="116275" cy="116275"/>
            </a:xfrm>
          </p:grpSpPr>
          <p:sp>
            <p:nvSpPr>
              <p:cNvPr id="1928" name="Google Shape;1928;p38"/>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38"/>
              <p:cNvSpPr/>
              <p:nvPr/>
            </p:nvSpPr>
            <p:spPr>
              <a:xfrm>
                <a:off x="3335179" y="820975"/>
                <a:ext cx="45625" cy="45625"/>
              </a:xfrm>
              <a:custGeom>
                <a:rect b="b" l="l" r="r" t="t"/>
                <a:pathLst>
                  <a:path extrusionOk="0" fill="none" h="1825" w="1825">
                    <a:moveTo>
                      <a:pt x="1824" y="0"/>
                    </a:moveTo>
                    <a:lnTo>
                      <a:pt x="1"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38"/>
              <p:cNvSpPr/>
              <p:nvPr/>
            </p:nvSpPr>
            <p:spPr>
              <a:xfrm>
                <a:off x="3335179" y="820975"/>
                <a:ext cx="45625" cy="45625"/>
              </a:xfrm>
              <a:custGeom>
                <a:rect b="b" l="l" r="r" t="t"/>
                <a:pathLst>
                  <a:path extrusionOk="0" fill="none" h="1825" w="1825">
                    <a:moveTo>
                      <a:pt x="1" y="0"/>
                    </a:moveTo>
                    <a:lnTo>
                      <a:pt x="1824"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931" name="Google Shape;1931;p38"/>
          <p:cNvSpPr/>
          <p:nvPr/>
        </p:nvSpPr>
        <p:spPr>
          <a:xfrm>
            <a:off x="711200" y="1683500"/>
            <a:ext cx="4391400" cy="29253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38"/>
          <p:cNvSpPr txBox="1"/>
          <p:nvPr>
            <p:ph type="title"/>
          </p:nvPr>
        </p:nvSpPr>
        <p:spPr>
          <a:xfrm>
            <a:off x="617550" y="556400"/>
            <a:ext cx="5883900" cy="150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sz="2800"/>
              <a:t>Performance Comparison for </a:t>
            </a:r>
            <a:r>
              <a:rPr lang="en" sz="2800"/>
              <a:t>Statistical Language Models</a:t>
            </a:r>
            <a:endParaRPr sz="2800"/>
          </a:p>
        </p:txBody>
      </p:sp>
      <p:sp>
        <p:nvSpPr>
          <p:cNvPr id="1933" name="Google Shape;1933;p38"/>
          <p:cNvSpPr txBox="1"/>
          <p:nvPr>
            <p:ph idx="4294967295" type="subTitle"/>
          </p:nvPr>
        </p:nvSpPr>
        <p:spPr>
          <a:xfrm flipH="1">
            <a:off x="5434225" y="2235475"/>
            <a:ext cx="2679300" cy="735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1600"/>
              </a:spcAft>
              <a:buNone/>
            </a:pPr>
            <a:r>
              <a:rPr lang="en"/>
              <a:t>Similar </a:t>
            </a:r>
            <a:r>
              <a:rPr lang="en"/>
              <a:t>accuracy among different encoding methods.</a:t>
            </a:r>
            <a:endParaRPr/>
          </a:p>
        </p:txBody>
      </p:sp>
      <p:grpSp>
        <p:nvGrpSpPr>
          <p:cNvPr id="1934" name="Google Shape;1934;p38"/>
          <p:cNvGrpSpPr/>
          <p:nvPr/>
        </p:nvGrpSpPr>
        <p:grpSpPr>
          <a:xfrm>
            <a:off x="5210875" y="3193270"/>
            <a:ext cx="3210600" cy="1415470"/>
            <a:chOff x="5210875" y="1495625"/>
            <a:chExt cx="3210600" cy="1506300"/>
          </a:xfrm>
        </p:grpSpPr>
        <p:sp>
          <p:nvSpPr>
            <p:cNvPr id="1935" name="Google Shape;1935;p38"/>
            <p:cNvSpPr/>
            <p:nvPr/>
          </p:nvSpPr>
          <p:spPr>
            <a:xfrm>
              <a:off x="5210875" y="1495625"/>
              <a:ext cx="3210600" cy="15063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36" name="Google Shape;1936;p38"/>
            <p:cNvGrpSpPr/>
            <p:nvPr/>
          </p:nvGrpSpPr>
          <p:grpSpPr>
            <a:xfrm>
              <a:off x="8218086" y="1561184"/>
              <a:ext cx="139356" cy="139356"/>
              <a:chOff x="3300229" y="786025"/>
              <a:chExt cx="116275" cy="116275"/>
            </a:xfrm>
          </p:grpSpPr>
          <p:sp>
            <p:nvSpPr>
              <p:cNvPr id="1937" name="Google Shape;1937;p38"/>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38"/>
              <p:cNvSpPr/>
              <p:nvPr/>
            </p:nvSpPr>
            <p:spPr>
              <a:xfrm>
                <a:off x="3335179" y="820975"/>
                <a:ext cx="45625" cy="45625"/>
              </a:xfrm>
              <a:custGeom>
                <a:rect b="b" l="l" r="r" t="t"/>
                <a:pathLst>
                  <a:path extrusionOk="0" fill="none" h="1825" w="1825">
                    <a:moveTo>
                      <a:pt x="1824" y="0"/>
                    </a:moveTo>
                    <a:lnTo>
                      <a:pt x="1"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38"/>
              <p:cNvSpPr/>
              <p:nvPr/>
            </p:nvSpPr>
            <p:spPr>
              <a:xfrm>
                <a:off x="3335179" y="820975"/>
                <a:ext cx="45625" cy="45625"/>
              </a:xfrm>
              <a:custGeom>
                <a:rect b="b" l="l" r="r" t="t"/>
                <a:pathLst>
                  <a:path extrusionOk="0" fill="none" h="1825" w="1825">
                    <a:moveTo>
                      <a:pt x="1" y="0"/>
                    </a:moveTo>
                    <a:lnTo>
                      <a:pt x="1824"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940" name="Google Shape;1940;p38"/>
          <p:cNvSpPr txBox="1"/>
          <p:nvPr>
            <p:ph idx="4294967295" type="subTitle"/>
          </p:nvPr>
        </p:nvSpPr>
        <p:spPr>
          <a:xfrm flipH="1">
            <a:off x="5310775" y="3329050"/>
            <a:ext cx="3010800" cy="353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600"/>
              <a:buFont typeface="Source Sans Pro"/>
              <a:buNone/>
            </a:pPr>
            <a:r>
              <a:rPr b="1" lang="en" sz="2200">
                <a:latin typeface="Space Grotesk"/>
                <a:ea typeface="Space Grotesk"/>
                <a:cs typeface="Space Grotesk"/>
                <a:sym typeface="Space Grotesk"/>
              </a:rPr>
              <a:t>Probabilistic Models</a:t>
            </a:r>
            <a:endParaRPr b="1" i="0" sz="2200" u="none" cap="none" strike="noStrike">
              <a:solidFill>
                <a:schemeClr val="dk1"/>
              </a:solidFill>
              <a:latin typeface="Space Grotesk"/>
              <a:ea typeface="Space Grotesk"/>
              <a:cs typeface="Space Grotesk"/>
              <a:sym typeface="Space Grotesk"/>
            </a:endParaRPr>
          </a:p>
        </p:txBody>
      </p:sp>
      <p:grpSp>
        <p:nvGrpSpPr>
          <p:cNvPr id="1941" name="Google Shape;1941;p38"/>
          <p:cNvGrpSpPr/>
          <p:nvPr/>
        </p:nvGrpSpPr>
        <p:grpSpPr>
          <a:xfrm>
            <a:off x="7013494" y="648011"/>
            <a:ext cx="480273" cy="608988"/>
            <a:chOff x="7013494" y="648011"/>
            <a:chExt cx="480273" cy="608988"/>
          </a:xfrm>
        </p:grpSpPr>
        <p:sp>
          <p:nvSpPr>
            <p:cNvPr id="1942" name="Google Shape;1942;p38"/>
            <p:cNvSpPr/>
            <p:nvPr/>
          </p:nvSpPr>
          <p:spPr>
            <a:xfrm>
              <a:off x="7194667" y="648011"/>
              <a:ext cx="299100" cy="2991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38"/>
            <p:cNvSpPr/>
            <p:nvPr/>
          </p:nvSpPr>
          <p:spPr>
            <a:xfrm flipH="1">
              <a:off x="7013494" y="780524"/>
              <a:ext cx="343500" cy="476475"/>
            </a:xfrm>
            <a:custGeom>
              <a:rect b="b" l="l" r="r" t="t"/>
              <a:pathLst>
                <a:path extrusionOk="0" h="19059" w="13740">
                  <a:moveTo>
                    <a:pt x="0" y="0"/>
                  </a:moveTo>
                  <a:lnTo>
                    <a:pt x="1945" y="16414"/>
                  </a:lnTo>
                  <a:lnTo>
                    <a:pt x="5350" y="11885"/>
                  </a:lnTo>
                  <a:lnTo>
                    <a:pt x="9149" y="19058"/>
                  </a:lnTo>
                  <a:lnTo>
                    <a:pt x="12949" y="16444"/>
                  </a:lnTo>
                  <a:lnTo>
                    <a:pt x="7812" y="10213"/>
                  </a:lnTo>
                  <a:lnTo>
                    <a:pt x="13739" y="9392"/>
                  </a:lnTo>
                  <a:lnTo>
                    <a:pt x="0" y="0"/>
                  </a:lnTo>
                  <a:close/>
                </a:path>
              </a:pathLst>
            </a:custGeom>
            <a:solidFill>
              <a:schemeClr val="lt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44" name="Google Shape;1944;p38"/>
          <p:cNvSpPr/>
          <p:nvPr/>
        </p:nvSpPr>
        <p:spPr>
          <a:xfrm>
            <a:off x="1067600" y="1872825"/>
            <a:ext cx="3678600" cy="6090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sz="2200">
                <a:solidFill>
                  <a:schemeClr val="dk1"/>
                </a:solidFill>
                <a:latin typeface="Space Grotesk"/>
                <a:ea typeface="Space Grotesk"/>
                <a:cs typeface="Space Grotesk"/>
                <a:sym typeface="Space Grotesk"/>
              </a:rPr>
              <a:t>Out-of- Sample Accuracy</a:t>
            </a:r>
            <a:endParaRPr b="0" i="0" sz="1400" u="none" cap="none" strike="noStrike">
              <a:solidFill>
                <a:srgbClr val="000000"/>
              </a:solidFill>
              <a:latin typeface="Arial"/>
              <a:ea typeface="Arial"/>
              <a:cs typeface="Arial"/>
              <a:sym typeface="Arial"/>
            </a:endParaRPr>
          </a:p>
        </p:txBody>
      </p:sp>
      <p:graphicFrame>
        <p:nvGraphicFramePr>
          <p:cNvPr id="1945" name="Google Shape;1945;p38"/>
          <p:cNvGraphicFramePr/>
          <p:nvPr/>
        </p:nvGraphicFramePr>
        <p:xfrm>
          <a:off x="929450" y="2802425"/>
          <a:ext cx="3000000" cy="3000000"/>
        </p:xfrm>
        <a:graphic>
          <a:graphicData uri="http://schemas.openxmlformats.org/drawingml/2006/table">
            <a:tbl>
              <a:tblPr>
                <a:noFill/>
                <a:tableStyleId>{9AF184E0-7A9A-4F1B-94D1-E79886222755}</a:tableStyleId>
              </a:tblPr>
              <a:tblGrid>
                <a:gridCol w="906125"/>
                <a:gridCol w="777525"/>
                <a:gridCol w="777525"/>
                <a:gridCol w="777525"/>
                <a:gridCol w="777525"/>
              </a:tblGrid>
              <a:tr h="441925">
                <a:tc>
                  <a:txBody>
                    <a:bodyPr/>
                    <a:lstStyle/>
                    <a:p>
                      <a:pPr indent="0" lvl="0" marL="0" rtl="0" algn="ctr">
                        <a:spcBef>
                          <a:spcPts val="0"/>
                        </a:spcBef>
                        <a:spcAft>
                          <a:spcPts val="0"/>
                        </a:spcAft>
                        <a:buNone/>
                      </a:pPr>
                      <a:r>
                        <a:t/>
                      </a:r>
                      <a:endParaRPr b="1" sz="1700">
                        <a:solidFill>
                          <a:schemeClr val="dk1"/>
                        </a:solidFill>
                        <a:latin typeface="Space Grotesk"/>
                        <a:ea typeface="Space Grotesk"/>
                        <a:cs typeface="Space Grotesk"/>
                        <a:sym typeface="Space Grotesk"/>
                      </a:endParaRPr>
                    </a:p>
                  </a:txBody>
                  <a:tcPr marT="91425" marB="91425" marR="91425" marL="91425">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700">
                          <a:solidFill>
                            <a:schemeClr val="dk1"/>
                          </a:solidFill>
                          <a:latin typeface="Space Grotesk"/>
                          <a:ea typeface="Space Grotesk"/>
                          <a:cs typeface="Space Grotesk"/>
                          <a:sym typeface="Space Grotesk"/>
                        </a:rPr>
                        <a:t>NB</a:t>
                      </a:r>
                      <a:endParaRPr b="1" sz="1700">
                        <a:solidFill>
                          <a:schemeClr val="dk1"/>
                        </a:solidFill>
                        <a:latin typeface="Space Grotesk"/>
                        <a:ea typeface="Space Grotesk"/>
                        <a:cs typeface="Space Grotesk"/>
                        <a:sym typeface="Space Grotesk"/>
                      </a:endParaRPr>
                    </a:p>
                  </a:txBody>
                  <a:tcPr marT="91425" marB="91425" marR="91425" marL="91425">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700">
                          <a:solidFill>
                            <a:schemeClr val="dk1"/>
                          </a:solidFill>
                          <a:latin typeface="Space Grotesk"/>
                          <a:ea typeface="Space Grotesk"/>
                          <a:cs typeface="Space Grotesk"/>
                          <a:sym typeface="Space Grotesk"/>
                        </a:rPr>
                        <a:t>LR</a:t>
                      </a:r>
                      <a:endParaRPr b="1" sz="1700">
                        <a:solidFill>
                          <a:schemeClr val="dk1"/>
                        </a:solidFill>
                        <a:latin typeface="Space Grotesk"/>
                        <a:ea typeface="Space Grotesk"/>
                        <a:cs typeface="Space Grotesk"/>
                        <a:sym typeface="Space Grotesk"/>
                      </a:endParaRPr>
                    </a:p>
                  </a:txBody>
                  <a:tcPr marT="91425" marB="91425" marR="91425" marL="91425">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700">
                          <a:solidFill>
                            <a:schemeClr val="dk1"/>
                          </a:solidFill>
                          <a:latin typeface="Space Grotesk"/>
                          <a:ea typeface="Space Grotesk"/>
                          <a:cs typeface="Space Grotesk"/>
                          <a:sym typeface="Space Grotesk"/>
                        </a:rPr>
                        <a:t>SVM</a:t>
                      </a:r>
                      <a:endParaRPr b="1" sz="1700">
                        <a:solidFill>
                          <a:schemeClr val="dk1"/>
                        </a:solidFill>
                        <a:latin typeface="Space Grotesk"/>
                        <a:ea typeface="Space Grotesk"/>
                        <a:cs typeface="Space Grotesk"/>
                        <a:sym typeface="Space Grotesk"/>
                      </a:endParaRPr>
                    </a:p>
                  </a:txBody>
                  <a:tcPr marT="91425" marB="91425" marR="91425" marL="91425">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700">
                          <a:solidFill>
                            <a:schemeClr val="dk1"/>
                          </a:solidFill>
                          <a:latin typeface="Space Grotesk"/>
                          <a:ea typeface="Space Grotesk"/>
                          <a:cs typeface="Space Grotesk"/>
                          <a:sym typeface="Space Grotesk"/>
                        </a:rPr>
                        <a:t>DT</a:t>
                      </a:r>
                      <a:endParaRPr b="1" sz="1700">
                        <a:solidFill>
                          <a:schemeClr val="dk1"/>
                        </a:solidFill>
                        <a:latin typeface="Space Grotesk"/>
                        <a:ea typeface="Space Grotesk"/>
                        <a:cs typeface="Space Grotesk"/>
                        <a:sym typeface="Space Grotesk"/>
                      </a:endParaRPr>
                    </a:p>
                  </a:txBody>
                  <a:tcPr marT="91425" marB="91425" marR="91425" marL="91425">
                    <a:lnB cap="flat" cmpd="sng" w="9525">
                      <a:solidFill>
                        <a:schemeClr val="dk1"/>
                      </a:solidFill>
                      <a:prstDash val="solid"/>
                      <a:round/>
                      <a:headEnd len="sm" w="sm" type="none"/>
                      <a:tailEnd len="sm" w="sm" type="none"/>
                    </a:lnB>
                  </a:tcPr>
                </a:tc>
              </a:tr>
              <a:tr h="209550">
                <a:tc>
                  <a:txBody>
                    <a:bodyPr/>
                    <a:lstStyle/>
                    <a:p>
                      <a:pPr indent="0" lvl="0" marL="0" rtl="0" algn="ctr">
                        <a:spcBef>
                          <a:spcPts val="0"/>
                        </a:spcBef>
                        <a:spcAft>
                          <a:spcPts val="0"/>
                        </a:spcAft>
                        <a:buNone/>
                      </a:pPr>
                      <a:r>
                        <a:rPr b="1" lang="en" sz="1700">
                          <a:solidFill>
                            <a:schemeClr val="dk1"/>
                          </a:solidFill>
                          <a:latin typeface="Space Grotesk"/>
                          <a:ea typeface="Space Grotesk"/>
                          <a:cs typeface="Space Grotesk"/>
                          <a:sym typeface="Space Grotesk"/>
                        </a:rPr>
                        <a:t>BoW</a:t>
                      </a:r>
                      <a:endParaRPr b="1" sz="1700">
                        <a:solidFill>
                          <a:schemeClr val="dk1"/>
                        </a:solidFill>
                        <a:latin typeface="Space Grotesk"/>
                        <a:ea typeface="Space Grotesk"/>
                        <a:cs typeface="Space Grotesk"/>
                        <a:sym typeface="Space Grotesk"/>
                      </a:endParaRPr>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ctr">
                        <a:spcBef>
                          <a:spcPts val="0"/>
                        </a:spcBef>
                        <a:spcAft>
                          <a:spcPts val="0"/>
                        </a:spcAft>
                        <a:buNone/>
                      </a:pPr>
                      <a:r>
                        <a:rPr b="1" lang="en" sz="1700">
                          <a:solidFill>
                            <a:schemeClr val="dk1"/>
                          </a:solidFill>
                          <a:latin typeface="Space Grotesk"/>
                          <a:ea typeface="Space Grotesk"/>
                          <a:cs typeface="Space Grotesk"/>
                          <a:sym typeface="Space Grotesk"/>
                        </a:rPr>
                        <a:t>74%</a:t>
                      </a:r>
                      <a:endParaRPr b="1" sz="1700">
                        <a:solidFill>
                          <a:schemeClr val="dk1"/>
                        </a:solidFill>
                        <a:latin typeface="Space Grotesk"/>
                        <a:ea typeface="Space Grotesk"/>
                        <a:cs typeface="Space Grotesk"/>
                        <a:sym typeface="Space Grotesk"/>
                      </a:endParaRPr>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ctr">
                        <a:spcBef>
                          <a:spcPts val="0"/>
                        </a:spcBef>
                        <a:spcAft>
                          <a:spcPts val="0"/>
                        </a:spcAft>
                        <a:buNone/>
                      </a:pPr>
                      <a:r>
                        <a:rPr b="1" lang="en" sz="1700">
                          <a:solidFill>
                            <a:schemeClr val="dk1"/>
                          </a:solidFill>
                          <a:latin typeface="Space Grotesk"/>
                          <a:ea typeface="Space Grotesk"/>
                          <a:cs typeface="Space Grotesk"/>
                          <a:sym typeface="Space Grotesk"/>
                        </a:rPr>
                        <a:t>81%</a:t>
                      </a:r>
                      <a:endParaRPr b="1" sz="1700">
                        <a:solidFill>
                          <a:schemeClr val="dk1"/>
                        </a:solidFill>
                        <a:latin typeface="Space Grotesk"/>
                        <a:ea typeface="Space Grotesk"/>
                        <a:cs typeface="Space Grotesk"/>
                        <a:sym typeface="Space Grotesk"/>
                      </a:endParaRPr>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ctr">
                        <a:spcBef>
                          <a:spcPts val="0"/>
                        </a:spcBef>
                        <a:spcAft>
                          <a:spcPts val="0"/>
                        </a:spcAft>
                        <a:buNone/>
                      </a:pPr>
                      <a:r>
                        <a:rPr b="1" lang="en" sz="1700">
                          <a:solidFill>
                            <a:schemeClr val="dk1"/>
                          </a:solidFill>
                          <a:latin typeface="Space Grotesk"/>
                          <a:ea typeface="Space Grotesk"/>
                          <a:cs typeface="Space Grotesk"/>
                          <a:sym typeface="Space Grotesk"/>
                        </a:rPr>
                        <a:t>81%</a:t>
                      </a:r>
                      <a:endParaRPr b="1" sz="1700">
                        <a:solidFill>
                          <a:schemeClr val="dk1"/>
                        </a:solidFill>
                        <a:latin typeface="Space Grotesk"/>
                        <a:ea typeface="Space Grotesk"/>
                        <a:cs typeface="Space Grotesk"/>
                        <a:sym typeface="Space Grotesk"/>
                      </a:endParaRPr>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ctr">
                        <a:spcBef>
                          <a:spcPts val="0"/>
                        </a:spcBef>
                        <a:spcAft>
                          <a:spcPts val="0"/>
                        </a:spcAft>
                        <a:buNone/>
                      </a:pPr>
                      <a:r>
                        <a:rPr b="1" lang="en" sz="1700">
                          <a:solidFill>
                            <a:schemeClr val="dk1"/>
                          </a:solidFill>
                          <a:latin typeface="Space Grotesk"/>
                          <a:ea typeface="Space Grotesk"/>
                          <a:cs typeface="Space Grotesk"/>
                          <a:sym typeface="Space Grotesk"/>
                        </a:rPr>
                        <a:t>78%</a:t>
                      </a:r>
                      <a:endParaRPr b="1" sz="1700">
                        <a:solidFill>
                          <a:schemeClr val="dk1"/>
                        </a:solidFill>
                        <a:latin typeface="Space Grotesk"/>
                        <a:ea typeface="Space Grotesk"/>
                        <a:cs typeface="Space Grotesk"/>
                        <a:sym typeface="Space Grotesk"/>
                      </a:endParaRPr>
                    </a:p>
                  </a:txBody>
                  <a:tcPr marT="91425" marB="91425" marR="91425" marL="91425">
                    <a:lnT cap="flat" cmpd="sng" w="9525">
                      <a:solidFill>
                        <a:schemeClr val="dk1"/>
                      </a:solidFill>
                      <a:prstDash val="solid"/>
                      <a:round/>
                      <a:headEnd len="sm" w="sm" type="none"/>
                      <a:tailEnd len="sm" w="sm" type="none"/>
                    </a:lnT>
                  </a:tcPr>
                </a:tc>
              </a:tr>
              <a:tr h="209550">
                <a:tc>
                  <a:txBody>
                    <a:bodyPr/>
                    <a:lstStyle/>
                    <a:p>
                      <a:pPr indent="0" lvl="0" marL="0" rtl="0" algn="ctr">
                        <a:spcBef>
                          <a:spcPts val="0"/>
                        </a:spcBef>
                        <a:spcAft>
                          <a:spcPts val="0"/>
                        </a:spcAft>
                        <a:buNone/>
                      </a:pPr>
                      <a:r>
                        <a:rPr b="1" lang="en" sz="1700">
                          <a:solidFill>
                            <a:schemeClr val="dk1"/>
                          </a:solidFill>
                          <a:latin typeface="Space Grotesk"/>
                          <a:ea typeface="Space Grotesk"/>
                          <a:cs typeface="Space Grotesk"/>
                          <a:sym typeface="Space Grotesk"/>
                        </a:rPr>
                        <a:t>TF-IDF</a:t>
                      </a:r>
                      <a:endParaRPr b="1" sz="1700">
                        <a:solidFill>
                          <a:schemeClr val="dk1"/>
                        </a:solidFill>
                        <a:latin typeface="Space Grotesk"/>
                        <a:ea typeface="Space Grotesk"/>
                        <a:cs typeface="Space Grotesk"/>
                        <a:sym typeface="Space Grotesk"/>
                      </a:endParaRPr>
                    </a:p>
                  </a:txBody>
                  <a:tcPr marT="91425" marB="91425" marR="91425" marL="91425"/>
                </a:tc>
                <a:tc>
                  <a:txBody>
                    <a:bodyPr/>
                    <a:lstStyle/>
                    <a:p>
                      <a:pPr indent="0" lvl="0" marL="0" rtl="0" algn="ctr">
                        <a:spcBef>
                          <a:spcPts val="0"/>
                        </a:spcBef>
                        <a:spcAft>
                          <a:spcPts val="0"/>
                        </a:spcAft>
                        <a:buNone/>
                      </a:pPr>
                      <a:r>
                        <a:rPr b="1" lang="en" sz="1700">
                          <a:solidFill>
                            <a:schemeClr val="dk1"/>
                          </a:solidFill>
                          <a:latin typeface="Space Grotesk"/>
                          <a:ea typeface="Space Grotesk"/>
                          <a:cs typeface="Space Grotesk"/>
                          <a:sym typeface="Space Grotesk"/>
                        </a:rPr>
                        <a:t>73%</a:t>
                      </a:r>
                      <a:endParaRPr b="1" sz="1700">
                        <a:solidFill>
                          <a:schemeClr val="dk1"/>
                        </a:solidFill>
                        <a:latin typeface="Space Grotesk"/>
                        <a:ea typeface="Space Grotesk"/>
                        <a:cs typeface="Space Grotesk"/>
                        <a:sym typeface="Space Grotesk"/>
                      </a:endParaRPr>
                    </a:p>
                  </a:txBody>
                  <a:tcPr marT="91425" marB="91425" marR="91425" marL="91425"/>
                </a:tc>
                <a:tc>
                  <a:txBody>
                    <a:bodyPr/>
                    <a:lstStyle/>
                    <a:p>
                      <a:pPr indent="0" lvl="0" marL="0" rtl="0" algn="ctr">
                        <a:spcBef>
                          <a:spcPts val="0"/>
                        </a:spcBef>
                        <a:spcAft>
                          <a:spcPts val="0"/>
                        </a:spcAft>
                        <a:buNone/>
                      </a:pPr>
                      <a:r>
                        <a:rPr b="1" lang="en" sz="1700">
                          <a:solidFill>
                            <a:schemeClr val="dk1"/>
                          </a:solidFill>
                          <a:latin typeface="Space Grotesk"/>
                          <a:ea typeface="Space Grotesk"/>
                          <a:cs typeface="Space Grotesk"/>
                          <a:sym typeface="Space Grotesk"/>
                        </a:rPr>
                        <a:t>81%</a:t>
                      </a:r>
                      <a:endParaRPr b="1" sz="1700">
                        <a:solidFill>
                          <a:schemeClr val="dk1"/>
                        </a:solidFill>
                        <a:latin typeface="Space Grotesk"/>
                        <a:ea typeface="Space Grotesk"/>
                        <a:cs typeface="Space Grotesk"/>
                        <a:sym typeface="Space Grotesk"/>
                      </a:endParaRPr>
                    </a:p>
                  </a:txBody>
                  <a:tcPr marT="91425" marB="91425" marR="91425" marL="91425"/>
                </a:tc>
                <a:tc>
                  <a:txBody>
                    <a:bodyPr/>
                    <a:lstStyle/>
                    <a:p>
                      <a:pPr indent="0" lvl="0" marL="0" rtl="0" algn="ctr">
                        <a:spcBef>
                          <a:spcPts val="0"/>
                        </a:spcBef>
                        <a:spcAft>
                          <a:spcPts val="0"/>
                        </a:spcAft>
                        <a:buNone/>
                      </a:pPr>
                      <a:r>
                        <a:rPr b="1" lang="en" sz="1700">
                          <a:solidFill>
                            <a:schemeClr val="dk1"/>
                          </a:solidFill>
                          <a:latin typeface="Space Grotesk"/>
                          <a:ea typeface="Space Grotesk"/>
                          <a:cs typeface="Space Grotesk"/>
                          <a:sym typeface="Space Grotesk"/>
                        </a:rPr>
                        <a:t>81%</a:t>
                      </a:r>
                      <a:endParaRPr b="1" sz="1700">
                        <a:solidFill>
                          <a:schemeClr val="dk1"/>
                        </a:solidFill>
                        <a:latin typeface="Space Grotesk"/>
                        <a:ea typeface="Space Grotesk"/>
                        <a:cs typeface="Space Grotesk"/>
                        <a:sym typeface="Space Grotesk"/>
                      </a:endParaRPr>
                    </a:p>
                  </a:txBody>
                  <a:tcPr marT="91425" marB="91425" marR="91425" marL="91425"/>
                </a:tc>
                <a:tc>
                  <a:txBody>
                    <a:bodyPr/>
                    <a:lstStyle/>
                    <a:p>
                      <a:pPr indent="0" lvl="0" marL="0" rtl="0" algn="ctr">
                        <a:spcBef>
                          <a:spcPts val="0"/>
                        </a:spcBef>
                        <a:spcAft>
                          <a:spcPts val="0"/>
                        </a:spcAft>
                        <a:buNone/>
                      </a:pPr>
                      <a:r>
                        <a:rPr b="1" lang="en" sz="1700">
                          <a:solidFill>
                            <a:schemeClr val="dk1"/>
                          </a:solidFill>
                          <a:latin typeface="Space Grotesk"/>
                          <a:ea typeface="Space Grotesk"/>
                          <a:cs typeface="Space Grotesk"/>
                          <a:sym typeface="Space Grotesk"/>
                        </a:rPr>
                        <a:t>78%</a:t>
                      </a:r>
                      <a:endParaRPr b="1" sz="1700">
                        <a:solidFill>
                          <a:schemeClr val="dk1"/>
                        </a:solidFill>
                        <a:latin typeface="Space Grotesk"/>
                        <a:ea typeface="Space Grotesk"/>
                        <a:cs typeface="Space Grotesk"/>
                        <a:sym typeface="Space Grotesk"/>
                      </a:endParaRPr>
                    </a:p>
                  </a:txBody>
                  <a:tcPr marT="91425" marB="91425" marR="91425" marL="91425"/>
                </a:tc>
              </a:tr>
            </a:tbl>
          </a:graphicData>
        </a:graphic>
      </p:graphicFrame>
      <p:sp>
        <p:nvSpPr>
          <p:cNvPr id="1946" name="Google Shape;1946;p38"/>
          <p:cNvSpPr txBox="1"/>
          <p:nvPr>
            <p:ph idx="4294967295" type="subTitle"/>
          </p:nvPr>
        </p:nvSpPr>
        <p:spPr>
          <a:xfrm flipH="1">
            <a:off x="5368225" y="1835900"/>
            <a:ext cx="2811300" cy="353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600"/>
              <a:buFont typeface="Source Sans Pro"/>
              <a:buNone/>
            </a:pPr>
            <a:r>
              <a:rPr b="1" lang="en" sz="2200">
                <a:latin typeface="Space Grotesk"/>
                <a:ea typeface="Space Grotesk"/>
                <a:cs typeface="Space Grotesk"/>
                <a:sym typeface="Space Grotesk"/>
              </a:rPr>
              <a:t>Encoding Methods</a:t>
            </a:r>
            <a:endParaRPr b="1" i="0" sz="2200" u="none" cap="none" strike="noStrike">
              <a:solidFill>
                <a:schemeClr val="dk1"/>
              </a:solidFill>
              <a:latin typeface="Space Grotesk"/>
              <a:ea typeface="Space Grotesk"/>
              <a:cs typeface="Space Grotesk"/>
              <a:sym typeface="Space Grotesk"/>
            </a:endParaRPr>
          </a:p>
        </p:txBody>
      </p:sp>
      <p:sp>
        <p:nvSpPr>
          <p:cNvPr id="1947" name="Google Shape;1947;p38"/>
          <p:cNvSpPr txBox="1"/>
          <p:nvPr>
            <p:ph idx="4294967295" type="subTitle"/>
          </p:nvPr>
        </p:nvSpPr>
        <p:spPr>
          <a:xfrm flipH="1">
            <a:off x="5310775" y="3684375"/>
            <a:ext cx="3010800" cy="735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t>LR &amp; SVM</a:t>
            </a:r>
            <a:r>
              <a:rPr lang="en"/>
              <a:t> outperform the others. </a:t>
            </a:r>
            <a:endParaRPr/>
          </a:p>
          <a:p>
            <a:pPr indent="0" lvl="0" marL="0" rtl="0" algn="l">
              <a:lnSpc>
                <a:spcPct val="100000"/>
              </a:lnSpc>
              <a:spcBef>
                <a:spcPts val="0"/>
              </a:spcBef>
              <a:spcAft>
                <a:spcPts val="0"/>
              </a:spcAft>
              <a:buNone/>
            </a:pPr>
            <a:r>
              <a:rPr lang="en"/>
              <a:t>SVM is very time consuming.</a:t>
            </a:r>
            <a:endParaRPr/>
          </a:p>
        </p:txBody>
      </p:sp>
      <p:sp>
        <p:nvSpPr>
          <p:cNvPr id="1948" name="Google Shape;1948;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2" name="Shape 1952"/>
        <p:cNvGrpSpPr/>
        <p:nvPr/>
      </p:nvGrpSpPr>
      <p:grpSpPr>
        <a:xfrm>
          <a:off x="0" y="0"/>
          <a:ext cx="0" cy="0"/>
          <a:chOff x="0" y="0"/>
          <a:chExt cx="0" cy="0"/>
        </a:xfrm>
      </p:grpSpPr>
      <p:sp>
        <p:nvSpPr>
          <p:cNvPr id="1953" name="Google Shape;1953;p39"/>
          <p:cNvSpPr txBox="1"/>
          <p:nvPr>
            <p:ph type="title"/>
          </p:nvPr>
        </p:nvSpPr>
        <p:spPr>
          <a:xfrm>
            <a:off x="617550" y="556400"/>
            <a:ext cx="6754800" cy="5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200"/>
              <a:buNone/>
            </a:pPr>
            <a:r>
              <a:rPr lang="en"/>
              <a:t>Performance Comparison - Recall</a:t>
            </a:r>
            <a:endParaRPr/>
          </a:p>
        </p:txBody>
      </p:sp>
      <p:grpSp>
        <p:nvGrpSpPr>
          <p:cNvPr id="1954" name="Google Shape;1954;p39"/>
          <p:cNvGrpSpPr/>
          <p:nvPr/>
        </p:nvGrpSpPr>
        <p:grpSpPr>
          <a:xfrm>
            <a:off x="541349" y="1225332"/>
            <a:ext cx="7961270" cy="2591983"/>
            <a:chOff x="1030354" y="152388"/>
            <a:chExt cx="7961270" cy="3109758"/>
          </a:xfrm>
        </p:grpSpPr>
        <p:sp>
          <p:nvSpPr>
            <p:cNvPr id="1955" name="Google Shape;1955;p39"/>
            <p:cNvSpPr/>
            <p:nvPr/>
          </p:nvSpPr>
          <p:spPr>
            <a:xfrm>
              <a:off x="1030354" y="152388"/>
              <a:ext cx="7961270" cy="3109758"/>
            </a:xfrm>
            <a:custGeom>
              <a:rect b="b" l="l" r="r" t="t"/>
              <a:pathLst>
                <a:path extrusionOk="0" h="49424" w="99972">
                  <a:moveTo>
                    <a:pt x="0" y="1"/>
                  </a:moveTo>
                  <a:lnTo>
                    <a:pt x="0" y="49424"/>
                  </a:lnTo>
                  <a:lnTo>
                    <a:pt x="99972" y="49424"/>
                  </a:lnTo>
                  <a:lnTo>
                    <a:pt x="99972" y="1"/>
                  </a:lnTo>
                  <a:close/>
                </a:path>
              </a:pathLst>
            </a:custGeom>
            <a:solidFill>
              <a:schemeClr val="l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56" name="Google Shape;1956;p39"/>
            <p:cNvGrpSpPr/>
            <p:nvPr/>
          </p:nvGrpSpPr>
          <p:grpSpPr>
            <a:xfrm>
              <a:off x="8788014" y="217950"/>
              <a:ext cx="139356" cy="139356"/>
              <a:chOff x="3300229" y="786025"/>
              <a:chExt cx="116275" cy="116275"/>
            </a:xfrm>
          </p:grpSpPr>
          <p:sp>
            <p:nvSpPr>
              <p:cNvPr id="1957" name="Google Shape;1957;p39"/>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39"/>
              <p:cNvSpPr/>
              <p:nvPr/>
            </p:nvSpPr>
            <p:spPr>
              <a:xfrm>
                <a:off x="3335179" y="820975"/>
                <a:ext cx="45625" cy="45625"/>
              </a:xfrm>
              <a:custGeom>
                <a:rect b="b" l="l" r="r" t="t"/>
                <a:pathLst>
                  <a:path extrusionOk="0" fill="none" h="1825" w="1825">
                    <a:moveTo>
                      <a:pt x="1824" y="0"/>
                    </a:moveTo>
                    <a:lnTo>
                      <a:pt x="1"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39"/>
              <p:cNvSpPr/>
              <p:nvPr/>
            </p:nvSpPr>
            <p:spPr>
              <a:xfrm>
                <a:off x="3335179" y="820975"/>
                <a:ext cx="45625" cy="45625"/>
              </a:xfrm>
              <a:custGeom>
                <a:rect b="b" l="l" r="r" t="t"/>
                <a:pathLst>
                  <a:path extrusionOk="0" fill="none" h="1825" w="1825">
                    <a:moveTo>
                      <a:pt x="1" y="0"/>
                    </a:moveTo>
                    <a:lnTo>
                      <a:pt x="1824"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aphicFrame>
        <p:nvGraphicFramePr>
          <p:cNvPr id="1960" name="Google Shape;1960;p39"/>
          <p:cNvGraphicFramePr/>
          <p:nvPr/>
        </p:nvGraphicFramePr>
        <p:xfrm>
          <a:off x="617525" y="1241825"/>
          <a:ext cx="3000000" cy="3000000"/>
        </p:xfrm>
        <a:graphic>
          <a:graphicData uri="http://schemas.openxmlformats.org/drawingml/2006/table">
            <a:tbl>
              <a:tblPr>
                <a:noFill/>
                <a:tableStyleId>{9AF184E0-7A9A-4F1B-94D1-E79886222755}</a:tableStyleId>
              </a:tblPr>
              <a:tblGrid>
                <a:gridCol w="1515650"/>
                <a:gridCol w="516100"/>
                <a:gridCol w="567100"/>
                <a:gridCol w="454450"/>
                <a:gridCol w="483950"/>
                <a:gridCol w="545650"/>
                <a:gridCol w="508025"/>
                <a:gridCol w="545650"/>
                <a:gridCol w="545650"/>
                <a:gridCol w="545650"/>
                <a:gridCol w="526825"/>
                <a:gridCol w="545650"/>
                <a:gridCol w="508025"/>
              </a:tblGrid>
              <a:tr h="405050">
                <a:tc>
                  <a:txBody>
                    <a:bodyPr/>
                    <a:lstStyle/>
                    <a:p>
                      <a:pPr indent="0" lvl="0" marL="0" rtl="0" algn="ctr">
                        <a:spcBef>
                          <a:spcPts val="0"/>
                        </a:spcBef>
                        <a:spcAft>
                          <a:spcPts val="0"/>
                        </a:spcAft>
                        <a:buNone/>
                      </a:pPr>
                      <a:r>
                        <a:rPr lang="en" sz="1200">
                          <a:latin typeface="Space Grotesk SemiBold"/>
                          <a:ea typeface="Space Grotesk SemiBold"/>
                          <a:cs typeface="Space Grotesk SemiBold"/>
                          <a:sym typeface="Space Grotesk SemiBold"/>
                        </a:rPr>
                        <a:t>C</a:t>
                      </a:r>
                      <a:r>
                        <a:rPr lang="en" sz="1200">
                          <a:latin typeface="Space Grotesk SemiBold"/>
                          <a:ea typeface="Space Grotesk SemiBold"/>
                          <a:cs typeface="Space Grotesk SemiBold"/>
                          <a:sym typeface="Space Grotesk SemiBold"/>
                        </a:rPr>
                        <a:t>lass</a:t>
                      </a:r>
                      <a:endParaRPr sz="1200">
                        <a:latin typeface="Space Grotesk SemiBold"/>
                        <a:ea typeface="Space Grotesk SemiBold"/>
                        <a:cs typeface="Space Grotesk SemiBold"/>
                        <a:sym typeface="Space Grotesk SemiBold"/>
                      </a:endParaRPr>
                    </a:p>
                  </a:txBody>
                  <a:tcPr marT="91425" marB="91425" marR="91425" marL="91425" anchor="ctr">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NB</a:t>
                      </a:r>
                      <a:endParaRPr sz="1000">
                        <a:latin typeface="Space Grotesk SemiBold"/>
                        <a:ea typeface="Space Grotesk SemiBold"/>
                        <a:cs typeface="Space Grotesk SemiBold"/>
                        <a:sym typeface="Space Grotesk SemiBold"/>
                      </a:endParaRPr>
                    </a:p>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BoW</a:t>
                      </a:r>
                      <a:endParaRPr sz="1000">
                        <a:latin typeface="Space Grotesk SemiBold"/>
                        <a:ea typeface="Space Grotesk SemiBold"/>
                        <a:cs typeface="Space Grotesk SemiBold"/>
                        <a:sym typeface="Space Grotesk SemiBold"/>
                      </a:endParaRPr>
                    </a:p>
                  </a:txBody>
                  <a:tcPr marT="91425" marB="91425" marR="91425" marL="91425" anchor="ctr">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NB</a:t>
                      </a:r>
                      <a:endParaRPr sz="1000">
                        <a:latin typeface="Space Grotesk SemiBold"/>
                        <a:ea typeface="Space Grotesk SemiBold"/>
                        <a:cs typeface="Space Grotesk SemiBold"/>
                        <a:sym typeface="Space Grotesk SemiBold"/>
                      </a:endParaRPr>
                    </a:p>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TFIDF</a:t>
                      </a:r>
                      <a:endParaRPr sz="1000">
                        <a:latin typeface="Space Grotesk SemiBold"/>
                        <a:ea typeface="Space Grotesk SemiBold"/>
                        <a:cs typeface="Space Grotesk SemiBold"/>
                        <a:sym typeface="Space Grotesk SemiBold"/>
                      </a:endParaRPr>
                    </a:p>
                  </a:txBody>
                  <a:tcPr marT="91425" marB="91425" marR="91425" marL="91425" anchor="ctr">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Diff</a:t>
                      </a:r>
                      <a:endParaRPr sz="1000">
                        <a:latin typeface="Space Grotesk SemiBold"/>
                        <a:ea typeface="Space Grotesk SemiBold"/>
                        <a:cs typeface="Space Grotesk SemiBold"/>
                        <a:sym typeface="Space Grotesk SemiBold"/>
                      </a:endParaRPr>
                    </a:p>
                  </a:txBody>
                  <a:tcPr marT="91425" marB="91425" marR="91425" marL="91425" anchor="ctr">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LR</a:t>
                      </a:r>
                      <a:endParaRPr sz="1000">
                        <a:latin typeface="Space Grotesk SemiBold"/>
                        <a:ea typeface="Space Grotesk SemiBold"/>
                        <a:cs typeface="Space Grotesk SemiBold"/>
                        <a:sym typeface="Space Grotesk SemiBold"/>
                      </a:endParaRPr>
                    </a:p>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BoW</a:t>
                      </a:r>
                      <a:endParaRPr sz="1000">
                        <a:latin typeface="Space Grotesk SemiBold"/>
                        <a:ea typeface="Space Grotesk SemiBold"/>
                        <a:cs typeface="Space Grotesk SemiBold"/>
                        <a:sym typeface="Space Grotesk SemiBold"/>
                      </a:endParaRPr>
                    </a:p>
                  </a:txBody>
                  <a:tcPr marT="91425" marB="91425" marR="91425" marL="91425" anchor="ctr">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LR</a:t>
                      </a:r>
                      <a:endParaRPr sz="1000">
                        <a:latin typeface="Space Grotesk SemiBold"/>
                        <a:ea typeface="Space Grotesk SemiBold"/>
                        <a:cs typeface="Space Grotesk SemiBold"/>
                        <a:sym typeface="Space Grotesk SemiBold"/>
                      </a:endParaRPr>
                    </a:p>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TFIDF</a:t>
                      </a:r>
                      <a:endParaRPr sz="1000">
                        <a:latin typeface="Space Grotesk SemiBold"/>
                        <a:ea typeface="Space Grotesk SemiBold"/>
                        <a:cs typeface="Space Grotesk SemiBold"/>
                        <a:sym typeface="Space Grotesk SemiBold"/>
                      </a:endParaRPr>
                    </a:p>
                  </a:txBody>
                  <a:tcPr marT="91425" marB="91425" marR="91425" marL="91425" anchor="ctr">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Diff</a:t>
                      </a:r>
                      <a:endParaRPr sz="1000">
                        <a:latin typeface="Space Grotesk SemiBold"/>
                        <a:ea typeface="Space Grotesk SemiBold"/>
                        <a:cs typeface="Space Grotesk SemiBold"/>
                        <a:sym typeface="Space Grotesk SemiBold"/>
                      </a:endParaRPr>
                    </a:p>
                  </a:txBody>
                  <a:tcPr marT="91425" marB="91425" marR="91425" marL="91425" anchor="ctr">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SVM</a:t>
                      </a:r>
                      <a:endParaRPr sz="1000">
                        <a:latin typeface="Space Grotesk SemiBold"/>
                        <a:ea typeface="Space Grotesk SemiBold"/>
                        <a:cs typeface="Space Grotesk SemiBold"/>
                        <a:sym typeface="Space Grotesk SemiBold"/>
                      </a:endParaRPr>
                    </a:p>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BoW</a:t>
                      </a:r>
                      <a:endParaRPr sz="1000">
                        <a:latin typeface="Space Grotesk SemiBold"/>
                        <a:ea typeface="Space Grotesk SemiBold"/>
                        <a:cs typeface="Space Grotesk SemiBold"/>
                        <a:sym typeface="Space Grotesk SemiBold"/>
                      </a:endParaRPr>
                    </a:p>
                  </a:txBody>
                  <a:tcPr marT="91425" marB="91425" marR="91425" marL="91425" anchor="ctr">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SVM</a:t>
                      </a:r>
                      <a:endParaRPr sz="1000">
                        <a:latin typeface="Space Grotesk SemiBold"/>
                        <a:ea typeface="Space Grotesk SemiBold"/>
                        <a:cs typeface="Space Grotesk SemiBold"/>
                        <a:sym typeface="Space Grotesk SemiBold"/>
                      </a:endParaRPr>
                    </a:p>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TFIDF</a:t>
                      </a:r>
                      <a:endParaRPr sz="1000">
                        <a:latin typeface="Space Grotesk SemiBold"/>
                        <a:ea typeface="Space Grotesk SemiBold"/>
                        <a:cs typeface="Space Grotesk SemiBold"/>
                        <a:sym typeface="Space Grotesk SemiBold"/>
                      </a:endParaRPr>
                    </a:p>
                  </a:txBody>
                  <a:tcPr marT="91425" marB="91425" marR="91425" marL="91425" anchor="ctr">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Diff</a:t>
                      </a:r>
                      <a:endParaRPr sz="1000">
                        <a:latin typeface="Space Grotesk SemiBold"/>
                        <a:ea typeface="Space Grotesk SemiBold"/>
                        <a:cs typeface="Space Grotesk SemiBold"/>
                        <a:sym typeface="Space Grotesk SemiBold"/>
                      </a:endParaRPr>
                    </a:p>
                  </a:txBody>
                  <a:tcPr marT="91425" marB="91425" marR="91425" marL="91425" anchor="ctr">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DT</a:t>
                      </a:r>
                      <a:endParaRPr sz="1000">
                        <a:latin typeface="Space Grotesk SemiBold"/>
                        <a:ea typeface="Space Grotesk SemiBold"/>
                        <a:cs typeface="Space Grotesk SemiBold"/>
                        <a:sym typeface="Space Grotesk SemiBold"/>
                      </a:endParaRPr>
                    </a:p>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BoW</a:t>
                      </a:r>
                      <a:endParaRPr sz="1000">
                        <a:latin typeface="Space Grotesk SemiBold"/>
                        <a:ea typeface="Space Grotesk SemiBold"/>
                        <a:cs typeface="Space Grotesk SemiBold"/>
                        <a:sym typeface="Space Grotesk SemiBold"/>
                      </a:endParaRPr>
                    </a:p>
                  </a:txBody>
                  <a:tcPr marT="91425" marB="91425" marR="91425" marL="91425" anchor="ctr">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DT</a:t>
                      </a:r>
                      <a:endParaRPr sz="1000">
                        <a:latin typeface="Space Grotesk SemiBold"/>
                        <a:ea typeface="Space Grotesk SemiBold"/>
                        <a:cs typeface="Space Grotesk SemiBold"/>
                        <a:sym typeface="Space Grotesk SemiBold"/>
                      </a:endParaRPr>
                    </a:p>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TFIDF</a:t>
                      </a:r>
                      <a:endParaRPr sz="1000">
                        <a:latin typeface="Space Grotesk SemiBold"/>
                        <a:ea typeface="Space Grotesk SemiBold"/>
                        <a:cs typeface="Space Grotesk SemiBold"/>
                        <a:sym typeface="Space Grotesk SemiBold"/>
                      </a:endParaRPr>
                    </a:p>
                  </a:txBody>
                  <a:tcPr marT="91425" marB="91425" marR="91425" marL="91425" anchor="ctr">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Diff</a:t>
                      </a:r>
                      <a:endParaRPr sz="1000">
                        <a:latin typeface="Space Grotesk SemiBold"/>
                        <a:ea typeface="Space Grotesk SemiBold"/>
                        <a:cs typeface="Space Grotesk SemiBold"/>
                        <a:sym typeface="Space Grotesk SemiBold"/>
                      </a:endParaRPr>
                    </a:p>
                  </a:txBody>
                  <a:tcPr marT="91425" marB="91425" marR="91425" marL="91425" anchor="ctr">
                    <a:lnB cap="flat" cmpd="sng" w="9525">
                      <a:solidFill>
                        <a:schemeClr val="dk1"/>
                      </a:solidFill>
                      <a:prstDash val="solid"/>
                      <a:round/>
                      <a:headEnd len="sm" w="sm" type="none"/>
                      <a:tailEnd len="sm" w="sm" type="none"/>
                    </a:lnB>
                  </a:tcPr>
                </a:tc>
              </a:tr>
              <a:tr h="278475">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not_cyberbullying</a:t>
                      </a:r>
                      <a:endParaRPr sz="1000">
                        <a:latin typeface="Space Grotesk SemiBold"/>
                        <a:ea typeface="Space Grotesk SemiBold"/>
                        <a:cs typeface="Space Grotesk SemiBold"/>
                        <a:sym typeface="Space Grotesk SemiBold"/>
                      </a:endParaRPr>
                    </a:p>
                  </a:txBody>
                  <a:tcPr marT="91425" marB="91425" marR="91425" marL="91425" anchor="ctr">
                    <a:lnT cap="flat" cmpd="sng" w="9525">
                      <a:solidFill>
                        <a:schemeClr val="dk1"/>
                      </a:solidFill>
                      <a:prstDash val="solid"/>
                      <a:round/>
                      <a:headEnd len="sm" w="sm" type="none"/>
                      <a:tailEnd len="sm" w="sm" type="none"/>
                    </a:lnT>
                  </a:tcP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30%</a:t>
                      </a:r>
                      <a:endParaRPr sz="1000">
                        <a:latin typeface="Space Grotesk SemiBold"/>
                        <a:ea typeface="Space Grotesk SemiBold"/>
                        <a:cs typeface="Space Grotesk SemiBold"/>
                        <a:sym typeface="Space Grotesk SemiBold"/>
                      </a:endParaRPr>
                    </a:p>
                  </a:txBody>
                  <a:tcPr marT="91425" marB="91425" marR="91425" marL="91425" anchor="ctr">
                    <a:lnT cap="flat" cmpd="sng" w="9525">
                      <a:solidFill>
                        <a:schemeClr val="dk1"/>
                      </a:solidFill>
                      <a:prstDash val="solid"/>
                      <a:round/>
                      <a:headEnd len="sm" w="sm" type="none"/>
                      <a:tailEnd len="sm" w="sm" type="none"/>
                    </a:lnT>
                  </a:tcP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30%</a:t>
                      </a:r>
                      <a:endParaRPr sz="1000">
                        <a:latin typeface="Space Grotesk SemiBold"/>
                        <a:ea typeface="Space Grotesk SemiBold"/>
                        <a:cs typeface="Space Grotesk SemiBold"/>
                        <a:sym typeface="Space Grotesk SemiBold"/>
                      </a:endParaRPr>
                    </a:p>
                  </a:txBody>
                  <a:tcPr marT="91425" marB="91425" marR="91425" marL="91425" anchor="ctr">
                    <a:lnT cap="flat" cmpd="sng" w="9525">
                      <a:solidFill>
                        <a:schemeClr val="dk1"/>
                      </a:solidFill>
                      <a:prstDash val="solid"/>
                      <a:round/>
                      <a:headEnd len="sm" w="sm" type="none"/>
                      <a:tailEnd len="sm" w="sm" type="none"/>
                    </a:lnT>
                  </a:tcP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0%</a:t>
                      </a:r>
                      <a:endParaRPr sz="1000">
                        <a:latin typeface="Space Grotesk SemiBold"/>
                        <a:ea typeface="Space Grotesk SemiBold"/>
                        <a:cs typeface="Space Grotesk SemiBold"/>
                        <a:sym typeface="Space Grotesk SemiBold"/>
                      </a:endParaRPr>
                    </a:p>
                  </a:txBody>
                  <a:tcPr marT="91425" marB="91425" marR="91425" marL="91425" anchor="ctr">
                    <a:lnT cap="flat" cmpd="sng" w="9525">
                      <a:solidFill>
                        <a:schemeClr val="dk1"/>
                      </a:solidFill>
                      <a:prstDash val="solid"/>
                      <a:round/>
                      <a:headEnd len="sm" w="sm" type="none"/>
                      <a:tailEnd len="sm" w="sm" type="none"/>
                    </a:lnT>
                  </a:tcP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52%</a:t>
                      </a:r>
                      <a:endParaRPr sz="1000">
                        <a:latin typeface="Space Grotesk SemiBold"/>
                        <a:ea typeface="Space Grotesk SemiBold"/>
                        <a:cs typeface="Space Grotesk SemiBold"/>
                        <a:sym typeface="Space Grotesk SemiBold"/>
                      </a:endParaRPr>
                    </a:p>
                  </a:txBody>
                  <a:tcPr marT="91425" marB="91425" marR="91425" marL="91425" anchor="ctr">
                    <a:lnT cap="flat" cmpd="sng" w="9525">
                      <a:solidFill>
                        <a:schemeClr val="dk1"/>
                      </a:solidFill>
                      <a:prstDash val="solid"/>
                      <a:round/>
                      <a:headEnd len="sm" w="sm" type="none"/>
                      <a:tailEnd len="sm" w="sm" type="none"/>
                    </a:lnT>
                  </a:tcP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55%</a:t>
                      </a:r>
                      <a:endParaRPr sz="1000">
                        <a:latin typeface="Space Grotesk SemiBold"/>
                        <a:ea typeface="Space Grotesk SemiBold"/>
                        <a:cs typeface="Space Grotesk SemiBold"/>
                        <a:sym typeface="Space Grotesk SemiBold"/>
                      </a:endParaRPr>
                    </a:p>
                  </a:txBody>
                  <a:tcPr marT="91425" marB="91425" marR="91425" marL="91425" anchor="ctr">
                    <a:lnT cap="flat" cmpd="sng" w="9525">
                      <a:solidFill>
                        <a:schemeClr val="dk1"/>
                      </a:solidFill>
                      <a:prstDash val="solid"/>
                      <a:round/>
                      <a:headEnd len="sm" w="sm" type="none"/>
                      <a:tailEnd len="sm" w="sm" type="none"/>
                    </a:lnT>
                  </a:tcPr>
                </a:tc>
                <a:tc>
                  <a:txBody>
                    <a:bodyPr/>
                    <a:lstStyle/>
                    <a:p>
                      <a:pPr indent="0" lvl="0" marL="0" rtl="0" algn="ctr">
                        <a:spcBef>
                          <a:spcPts val="0"/>
                        </a:spcBef>
                        <a:spcAft>
                          <a:spcPts val="0"/>
                        </a:spcAft>
                        <a:buNone/>
                      </a:pPr>
                      <a:r>
                        <a:rPr lang="en" sz="1000">
                          <a:solidFill>
                            <a:schemeClr val="dk1"/>
                          </a:solidFill>
                          <a:latin typeface="Space Grotesk SemiBold"/>
                          <a:ea typeface="Space Grotesk SemiBold"/>
                          <a:cs typeface="Space Grotesk SemiBold"/>
                          <a:sym typeface="Space Grotesk SemiBold"/>
                        </a:rPr>
                        <a:t>3%</a:t>
                      </a:r>
                      <a:endParaRPr sz="1000">
                        <a:solidFill>
                          <a:schemeClr val="dk1"/>
                        </a:solidFill>
                        <a:latin typeface="Space Grotesk SemiBold"/>
                        <a:ea typeface="Space Grotesk SemiBold"/>
                        <a:cs typeface="Space Grotesk SemiBold"/>
                        <a:sym typeface="Space Grotesk SemiBold"/>
                      </a:endParaRPr>
                    </a:p>
                  </a:txBody>
                  <a:tcPr marT="91425" marB="91425" marR="91425" marL="91425" anchor="ctr">
                    <a:lnT cap="flat" cmpd="sng" w="9525">
                      <a:solidFill>
                        <a:schemeClr val="dk1"/>
                      </a:solidFill>
                      <a:prstDash val="solid"/>
                      <a:round/>
                      <a:headEnd len="sm" w="sm" type="none"/>
                      <a:tailEnd len="sm" w="sm" type="none"/>
                    </a:lnT>
                  </a:tcP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46%</a:t>
                      </a:r>
                      <a:endParaRPr sz="1000">
                        <a:latin typeface="Space Grotesk SemiBold"/>
                        <a:ea typeface="Space Grotesk SemiBold"/>
                        <a:cs typeface="Space Grotesk SemiBold"/>
                        <a:sym typeface="Space Grotesk SemiBold"/>
                      </a:endParaRPr>
                    </a:p>
                  </a:txBody>
                  <a:tcPr marT="91425" marB="91425" marR="91425" marL="91425" anchor="ctr">
                    <a:lnT cap="flat" cmpd="sng" w="9525">
                      <a:solidFill>
                        <a:schemeClr val="dk1"/>
                      </a:solidFill>
                      <a:prstDash val="solid"/>
                      <a:round/>
                      <a:headEnd len="sm" w="sm" type="none"/>
                      <a:tailEnd len="sm" w="sm" type="none"/>
                    </a:lnT>
                  </a:tcP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52%</a:t>
                      </a:r>
                      <a:endParaRPr sz="1000">
                        <a:latin typeface="Space Grotesk SemiBold"/>
                        <a:ea typeface="Space Grotesk SemiBold"/>
                        <a:cs typeface="Space Grotesk SemiBold"/>
                        <a:sym typeface="Space Grotesk SemiBold"/>
                      </a:endParaRPr>
                    </a:p>
                  </a:txBody>
                  <a:tcPr marT="91425" marB="91425" marR="91425" marL="91425" anchor="ctr">
                    <a:lnT cap="flat" cmpd="sng" w="9525">
                      <a:solidFill>
                        <a:schemeClr val="dk1"/>
                      </a:solidFill>
                      <a:prstDash val="solid"/>
                      <a:round/>
                      <a:headEnd len="sm" w="sm" type="none"/>
                      <a:tailEnd len="sm" w="sm" type="none"/>
                    </a:lnT>
                  </a:tcPr>
                </a:tc>
                <a:tc>
                  <a:txBody>
                    <a:bodyPr/>
                    <a:lstStyle/>
                    <a:p>
                      <a:pPr indent="0" lvl="0" marL="0" rtl="0" algn="ctr">
                        <a:spcBef>
                          <a:spcPts val="0"/>
                        </a:spcBef>
                        <a:spcAft>
                          <a:spcPts val="0"/>
                        </a:spcAft>
                        <a:buNone/>
                      </a:pPr>
                      <a:r>
                        <a:rPr lang="en" sz="1000">
                          <a:solidFill>
                            <a:schemeClr val="dk1"/>
                          </a:solidFill>
                          <a:latin typeface="Space Grotesk SemiBold"/>
                          <a:ea typeface="Space Grotesk SemiBold"/>
                          <a:cs typeface="Space Grotesk SemiBold"/>
                          <a:sym typeface="Space Grotesk SemiBold"/>
                        </a:rPr>
                        <a:t>6%</a:t>
                      </a:r>
                      <a:endParaRPr sz="1000">
                        <a:solidFill>
                          <a:schemeClr val="dk1"/>
                        </a:solidFill>
                        <a:latin typeface="Space Grotesk SemiBold"/>
                        <a:ea typeface="Space Grotesk SemiBold"/>
                        <a:cs typeface="Space Grotesk SemiBold"/>
                        <a:sym typeface="Space Grotesk SemiBold"/>
                      </a:endParaRPr>
                    </a:p>
                  </a:txBody>
                  <a:tcPr marT="91425" marB="91425" marR="91425" marL="91425" anchor="ctr">
                    <a:lnT cap="flat" cmpd="sng" w="9525">
                      <a:solidFill>
                        <a:schemeClr val="dk1"/>
                      </a:solidFill>
                      <a:prstDash val="solid"/>
                      <a:round/>
                      <a:headEnd len="sm" w="sm" type="none"/>
                      <a:tailEnd len="sm" w="sm" type="none"/>
                    </a:lnT>
                  </a:tcP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48%</a:t>
                      </a:r>
                      <a:endParaRPr sz="1000">
                        <a:latin typeface="Space Grotesk SemiBold"/>
                        <a:ea typeface="Space Grotesk SemiBold"/>
                        <a:cs typeface="Space Grotesk SemiBold"/>
                        <a:sym typeface="Space Grotesk SemiBold"/>
                      </a:endParaRPr>
                    </a:p>
                  </a:txBody>
                  <a:tcPr marT="91425" marB="91425" marR="91425" marL="91425" anchor="ctr">
                    <a:lnT cap="flat" cmpd="sng" w="9525">
                      <a:solidFill>
                        <a:schemeClr val="dk1"/>
                      </a:solidFill>
                      <a:prstDash val="solid"/>
                      <a:round/>
                      <a:headEnd len="sm" w="sm" type="none"/>
                      <a:tailEnd len="sm" w="sm" type="none"/>
                    </a:lnT>
                  </a:tcP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46%</a:t>
                      </a:r>
                      <a:endParaRPr sz="1000">
                        <a:latin typeface="Space Grotesk SemiBold"/>
                        <a:ea typeface="Space Grotesk SemiBold"/>
                        <a:cs typeface="Space Grotesk SemiBold"/>
                        <a:sym typeface="Space Grotesk SemiBold"/>
                      </a:endParaRPr>
                    </a:p>
                  </a:txBody>
                  <a:tcPr marT="91425" marB="91425" marR="91425" marL="91425" anchor="ctr">
                    <a:lnT cap="flat" cmpd="sng" w="9525">
                      <a:solidFill>
                        <a:schemeClr val="dk1"/>
                      </a:solidFill>
                      <a:prstDash val="solid"/>
                      <a:round/>
                      <a:headEnd len="sm" w="sm" type="none"/>
                      <a:tailEnd len="sm" w="sm" type="none"/>
                    </a:lnT>
                  </a:tcPr>
                </a:tc>
                <a:tc>
                  <a:txBody>
                    <a:bodyPr/>
                    <a:lstStyle/>
                    <a:p>
                      <a:pPr indent="0" lvl="0" marL="0" rtl="0" algn="ctr">
                        <a:spcBef>
                          <a:spcPts val="0"/>
                        </a:spcBef>
                        <a:spcAft>
                          <a:spcPts val="0"/>
                        </a:spcAft>
                        <a:buNone/>
                      </a:pPr>
                      <a:r>
                        <a:rPr lang="en" sz="1000">
                          <a:solidFill>
                            <a:schemeClr val="dk2"/>
                          </a:solidFill>
                          <a:latin typeface="Space Grotesk SemiBold"/>
                          <a:ea typeface="Space Grotesk SemiBold"/>
                          <a:cs typeface="Space Grotesk SemiBold"/>
                          <a:sym typeface="Space Grotesk SemiBold"/>
                        </a:rPr>
                        <a:t>-2%</a:t>
                      </a:r>
                      <a:endParaRPr sz="1000">
                        <a:solidFill>
                          <a:schemeClr val="dk2"/>
                        </a:solidFill>
                        <a:latin typeface="Space Grotesk SemiBold"/>
                        <a:ea typeface="Space Grotesk SemiBold"/>
                        <a:cs typeface="Space Grotesk SemiBold"/>
                        <a:sym typeface="Space Grotesk SemiBold"/>
                      </a:endParaRPr>
                    </a:p>
                  </a:txBody>
                  <a:tcPr marT="91425" marB="91425" marR="91425" marL="91425" anchor="ctr">
                    <a:lnT cap="flat" cmpd="sng" w="9525">
                      <a:solidFill>
                        <a:schemeClr val="dk1"/>
                      </a:solidFill>
                      <a:prstDash val="solid"/>
                      <a:round/>
                      <a:headEnd len="sm" w="sm" type="none"/>
                      <a:tailEnd len="sm" w="sm" type="none"/>
                    </a:lnT>
                  </a:tcPr>
                </a:tc>
              </a:tr>
              <a:tr h="278475">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gender</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80%</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80%</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0%</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82%</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80%</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solidFill>
                            <a:schemeClr val="dk2"/>
                          </a:solidFill>
                          <a:latin typeface="Space Grotesk SemiBold"/>
                          <a:ea typeface="Space Grotesk SemiBold"/>
                          <a:cs typeface="Space Grotesk SemiBold"/>
                          <a:sym typeface="Space Grotesk SemiBold"/>
                        </a:rPr>
                        <a:t>-2%</a:t>
                      </a:r>
                      <a:endParaRPr sz="1000">
                        <a:solidFill>
                          <a:schemeClr val="dk2"/>
                        </a:solidFill>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80%</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79%</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solidFill>
                            <a:schemeClr val="dk2"/>
                          </a:solidFill>
                          <a:latin typeface="Space Grotesk SemiBold"/>
                          <a:ea typeface="Space Grotesk SemiBold"/>
                          <a:cs typeface="Space Grotesk SemiBold"/>
                          <a:sym typeface="Space Grotesk SemiBold"/>
                        </a:rPr>
                        <a:t>-1%</a:t>
                      </a:r>
                      <a:endParaRPr sz="1000">
                        <a:solidFill>
                          <a:schemeClr val="dk2"/>
                        </a:solidFill>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81%</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82%</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solidFill>
                            <a:srgbClr val="0000FF"/>
                          </a:solidFill>
                          <a:latin typeface="Space Grotesk SemiBold"/>
                          <a:ea typeface="Space Grotesk SemiBold"/>
                          <a:cs typeface="Space Grotesk SemiBold"/>
                          <a:sym typeface="Space Grotesk SemiBold"/>
                        </a:rPr>
                        <a:t>1%</a:t>
                      </a:r>
                      <a:endParaRPr sz="1000">
                        <a:solidFill>
                          <a:srgbClr val="0000FF"/>
                        </a:solidFill>
                        <a:latin typeface="Space Grotesk SemiBold"/>
                        <a:ea typeface="Space Grotesk SemiBold"/>
                        <a:cs typeface="Space Grotesk SemiBold"/>
                        <a:sym typeface="Space Grotesk SemiBold"/>
                      </a:endParaRPr>
                    </a:p>
                  </a:txBody>
                  <a:tcPr marT="91425" marB="91425" marR="91425" marL="91425" anchor="ctr"/>
                </a:tc>
              </a:tr>
              <a:tr h="278475">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religion</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98%</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97%</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solidFill>
                            <a:schemeClr val="dk2"/>
                          </a:solidFill>
                          <a:latin typeface="Space Grotesk SemiBold"/>
                          <a:ea typeface="Space Grotesk SemiBold"/>
                          <a:cs typeface="Space Grotesk SemiBold"/>
                          <a:sym typeface="Space Grotesk SemiBold"/>
                        </a:rPr>
                        <a:t>-1%</a:t>
                      </a:r>
                      <a:endParaRPr sz="1000">
                        <a:solidFill>
                          <a:schemeClr val="dk2"/>
                        </a:solidFill>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93%</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95%</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solidFill>
                            <a:schemeClr val="dk1"/>
                          </a:solidFill>
                          <a:latin typeface="Space Grotesk SemiBold"/>
                          <a:ea typeface="Space Grotesk SemiBold"/>
                          <a:cs typeface="Space Grotesk SemiBold"/>
                          <a:sym typeface="Space Grotesk SemiBold"/>
                        </a:rPr>
                        <a:t>2%</a:t>
                      </a:r>
                      <a:endParaRPr sz="1000">
                        <a:solidFill>
                          <a:schemeClr val="dk1"/>
                        </a:solidFill>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93%</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93%</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0%</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91%</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92%</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solidFill>
                            <a:srgbClr val="0000FF"/>
                          </a:solidFill>
                          <a:latin typeface="Space Grotesk SemiBold"/>
                          <a:ea typeface="Space Grotesk SemiBold"/>
                          <a:cs typeface="Space Grotesk SemiBold"/>
                          <a:sym typeface="Space Grotesk SemiBold"/>
                        </a:rPr>
                        <a:t>1%</a:t>
                      </a:r>
                      <a:endParaRPr sz="1000">
                        <a:solidFill>
                          <a:srgbClr val="0000FF"/>
                        </a:solidFill>
                        <a:latin typeface="Space Grotesk SemiBold"/>
                        <a:ea typeface="Space Grotesk SemiBold"/>
                        <a:cs typeface="Space Grotesk SemiBold"/>
                        <a:sym typeface="Space Grotesk SemiBold"/>
                      </a:endParaRPr>
                    </a:p>
                  </a:txBody>
                  <a:tcPr marT="91425" marB="91425" marR="91425" marL="91425" anchor="ctr"/>
                </a:tc>
              </a:tr>
              <a:tr h="278475">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other_cyberbullying</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42%</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37%</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solidFill>
                            <a:schemeClr val="dk2"/>
                          </a:solidFill>
                          <a:latin typeface="Space Grotesk SemiBold"/>
                          <a:ea typeface="Space Grotesk SemiBold"/>
                          <a:cs typeface="Space Grotesk SemiBold"/>
                          <a:sym typeface="Space Grotesk SemiBold"/>
                        </a:rPr>
                        <a:t>-5%</a:t>
                      </a:r>
                      <a:endParaRPr sz="1000">
                        <a:solidFill>
                          <a:schemeClr val="dk2"/>
                        </a:solidFill>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64%</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60%</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solidFill>
                            <a:schemeClr val="dk2"/>
                          </a:solidFill>
                          <a:latin typeface="Space Grotesk SemiBold"/>
                          <a:ea typeface="Space Grotesk SemiBold"/>
                          <a:cs typeface="Space Grotesk SemiBold"/>
                          <a:sym typeface="Space Grotesk SemiBold"/>
                        </a:rPr>
                        <a:t>-4%</a:t>
                      </a:r>
                      <a:endParaRPr sz="1000">
                        <a:solidFill>
                          <a:schemeClr val="dk2"/>
                        </a:solidFill>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75%</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64%</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solidFill>
                            <a:schemeClr val="dk2"/>
                          </a:solidFill>
                          <a:latin typeface="Space Grotesk SemiBold"/>
                          <a:ea typeface="Space Grotesk SemiBold"/>
                          <a:cs typeface="Space Grotesk SemiBold"/>
                          <a:sym typeface="Space Grotesk SemiBold"/>
                        </a:rPr>
                        <a:t>-11%</a:t>
                      </a:r>
                      <a:endParaRPr sz="1000">
                        <a:solidFill>
                          <a:schemeClr val="dk2"/>
                        </a:solidFill>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52%</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56%</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solidFill>
                            <a:srgbClr val="0000FF"/>
                          </a:solidFill>
                          <a:latin typeface="Space Grotesk SemiBold"/>
                          <a:ea typeface="Space Grotesk SemiBold"/>
                          <a:cs typeface="Space Grotesk SemiBold"/>
                          <a:sym typeface="Space Grotesk SemiBold"/>
                        </a:rPr>
                        <a:t>4%</a:t>
                      </a:r>
                      <a:endParaRPr sz="1000">
                        <a:solidFill>
                          <a:srgbClr val="0000FF"/>
                        </a:solidFill>
                        <a:latin typeface="Space Grotesk SemiBold"/>
                        <a:ea typeface="Space Grotesk SemiBold"/>
                        <a:cs typeface="Space Grotesk SemiBold"/>
                        <a:sym typeface="Space Grotesk SemiBold"/>
                      </a:endParaRPr>
                    </a:p>
                  </a:txBody>
                  <a:tcPr marT="91425" marB="91425" marR="91425" marL="91425" anchor="ctr"/>
                </a:tc>
              </a:tr>
              <a:tr h="278475">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age</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99%</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98%</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solidFill>
                            <a:schemeClr val="dk2"/>
                          </a:solidFill>
                          <a:latin typeface="Space Grotesk SemiBold"/>
                          <a:ea typeface="Space Grotesk SemiBold"/>
                          <a:cs typeface="Space Grotesk SemiBold"/>
                          <a:sym typeface="Space Grotesk SemiBold"/>
                        </a:rPr>
                        <a:t>-1%</a:t>
                      </a:r>
                      <a:endParaRPr sz="1000">
                        <a:solidFill>
                          <a:schemeClr val="dk2"/>
                        </a:solidFill>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97%</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97%</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0%</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96%</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97%</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solidFill>
                            <a:schemeClr val="dk1"/>
                          </a:solidFill>
                          <a:latin typeface="Space Grotesk SemiBold"/>
                          <a:ea typeface="Space Grotesk SemiBold"/>
                          <a:cs typeface="Space Grotesk SemiBold"/>
                          <a:sym typeface="Space Grotesk SemiBold"/>
                        </a:rPr>
                        <a:t>1%</a:t>
                      </a:r>
                      <a:endParaRPr sz="1000">
                        <a:solidFill>
                          <a:schemeClr val="dk1"/>
                        </a:solidFill>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96%</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96%</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0%</a:t>
                      </a:r>
                      <a:endParaRPr sz="1000">
                        <a:latin typeface="Space Grotesk SemiBold"/>
                        <a:ea typeface="Space Grotesk SemiBold"/>
                        <a:cs typeface="Space Grotesk SemiBold"/>
                        <a:sym typeface="Space Grotesk SemiBold"/>
                      </a:endParaRPr>
                    </a:p>
                  </a:txBody>
                  <a:tcPr marT="91425" marB="91425" marR="91425" marL="91425" anchor="ctr"/>
                </a:tc>
              </a:tr>
              <a:tr h="278475">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ethnicity</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96%</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93%</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solidFill>
                            <a:schemeClr val="dk2"/>
                          </a:solidFill>
                          <a:latin typeface="Space Grotesk SemiBold"/>
                          <a:ea typeface="Space Grotesk SemiBold"/>
                          <a:cs typeface="Space Grotesk SemiBold"/>
                          <a:sym typeface="Space Grotesk SemiBold"/>
                        </a:rPr>
                        <a:t>-3%</a:t>
                      </a:r>
                      <a:endParaRPr sz="1000">
                        <a:solidFill>
                          <a:schemeClr val="dk2"/>
                        </a:solidFill>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98%</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98%</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0%</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98%</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98%</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0%</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97%</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97%</a:t>
                      </a:r>
                      <a:endParaRPr sz="1000">
                        <a:latin typeface="Space Grotesk SemiBold"/>
                        <a:ea typeface="Space Grotesk SemiBold"/>
                        <a:cs typeface="Space Grotesk SemiBold"/>
                        <a:sym typeface="Space Grotesk SemiBold"/>
                      </a:endParaRPr>
                    </a:p>
                  </a:txBody>
                  <a:tcPr marT="91425" marB="91425" marR="91425" marL="91425" anchor="ctr"/>
                </a:tc>
                <a:tc>
                  <a:txBody>
                    <a:bodyPr/>
                    <a:lstStyle/>
                    <a:p>
                      <a:pPr indent="0" lvl="0" marL="0" rtl="0" algn="ctr">
                        <a:spcBef>
                          <a:spcPts val="0"/>
                        </a:spcBef>
                        <a:spcAft>
                          <a:spcPts val="0"/>
                        </a:spcAft>
                        <a:buNone/>
                      </a:pPr>
                      <a:r>
                        <a:rPr lang="en" sz="1000">
                          <a:latin typeface="Space Grotesk SemiBold"/>
                          <a:ea typeface="Space Grotesk SemiBold"/>
                          <a:cs typeface="Space Grotesk SemiBold"/>
                          <a:sym typeface="Space Grotesk SemiBold"/>
                        </a:rPr>
                        <a:t>0%</a:t>
                      </a:r>
                      <a:endParaRPr sz="1000">
                        <a:latin typeface="Space Grotesk SemiBold"/>
                        <a:ea typeface="Space Grotesk SemiBold"/>
                        <a:cs typeface="Space Grotesk SemiBold"/>
                        <a:sym typeface="Space Grotesk SemiBold"/>
                      </a:endParaRPr>
                    </a:p>
                  </a:txBody>
                  <a:tcPr marT="91425" marB="91425" marR="91425" marL="91425" anchor="ctr"/>
                </a:tc>
              </a:tr>
            </a:tbl>
          </a:graphicData>
        </a:graphic>
      </p:graphicFrame>
      <p:sp>
        <p:nvSpPr>
          <p:cNvPr id="1961" name="Google Shape;1961;p39"/>
          <p:cNvSpPr txBox="1"/>
          <p:nvPr>
            <p:ph idx="4294967295" type="subTitle"/>
          </p:nvPr>
        </p:nvSpPr>
        <p:spPr>
          <a:xfrm>
            <a:off x="541350" y="3914675"/>
            <a:ext cx="7961400" cy="1034700"/>
          </a:xfrm>
          <a:prstGeom prst="rect">
            <a:avLst/>
          </a:prstGeom>
          <a:noFill/>
          <a:ln>
            <a:noFill/>
          </a:ln>
        </p:spPr>
        <p:txBody>
          <a:bodyPr anchorCtr="0" anchor="ctr"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a:t>T</a:t>
            </a:r>
            <a:r>
              <a:rPr lang="en"/>
              <a:t>he classes with clear themes are </a:t>
            </a:r>
            <a:r>
              <a:rPr lang="en"/>
              <a:t>easier</a:t>
            </a:r>
            <a:r>
              <a:rPr lang="en"/>
              <a:t> to be detected.</a:t>
            </a:r>
            <a:endParaRPr/>
          </a:p>
          <a:p>
            <a:pPr indent="-330200" lvl="0" marL="457200" rtl="0" algn="l">
              <a:lnSpc>
                <a:spcPct val="100000"/>
              </a:lnSpc>
              <a:spcBef>
                <a:spcPts val="0"/>
              </a:spcBef>
              <a:spcAft>
                <a:spcPts val="0"/>
              </a:spcAft>
              <a:buSzPts val="1600"/>
              <a:buChar char="●"/>
            </a:pPr>
            <a:r>
              <a:rPr lang="en"/>
              <a:t>Among </a:t>
            </a:r>
            <a:r>
              <a:rPr lang="en"/>
              <a:t>classes with clear themes </a:t>
            </a:r>
            <a:r>
              <a:rPr lang="en"/>
              <a:t>, gender  has lower recall.</a:t>
            </a:r>
            <a:endParaRPr/>
          </a:p>
          <a:p>
            <a:pPr indent="-330200" lvl="0" marL="457200" rtl="0" algn="l">
              <a:lnSpc>
                <a:spcPct val="100000"/>
              </a:lnSpc>
              <a:spcBef>
                <a:spcPts val="0"/>
              </a:spcBef>
              <a:spcAft>
                <a:spcPts val="0"/>
              </a:spcAft>
              <a:buSzPts val="1600"/>
              <a:buChar char="●"/>
            </a:pPr>
            <a:r>
              <a:rPr lang="en"/>
              <a:t>NB with BoW </a:t>
            </a:r>
            <a:r>
              <a:rPr lang="en"/>
              <a:t>performs better than </a:t>
            </a:r>
            <a:r>
              <a:rPr lang="en"/>
              <a:t>NB with TF-IDF</a:t>
            </a:r>
            <a:endParaRPr/>
          </a:p>
          <a:p>
            <a:pPr indent="-330200" lvl="0" marL="457200" rtl="0" algn="l">
              <a:lnSpc>
                <a:spcPct val="100000"/>
              </a:lnSpc>
              <a:spcBef>
                <a:spcPts val="0"/>
              </a:spcBef>
              <a:spcAft>
                <a:spcPts val="0"/>
              </a:spcAft>
              <a:buSzPts val="1600"/>
              <a:buChar char="●"/>
            </a:pPr>
            <a:r>
              <a:rPr lang="en"/>
              <a:t>DT with TF-IDF performs better than DT with BoW.</a:t>
            </a:r>
            <a:endParaRPr/>
          </a:p>
        </p:txBody>
      </p:sp>
      <p:sp>
        <p:nvSpPr>
          <p:cNvPr id="1962" name="Google Shape;1962;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6" name="Shape 1966"/>
        <p:cNvGrpSpPr/>
        <p:nvPr/>
      </p:nvGrpSpPr>
      <p:grpSpPr>
        <a:xfrm>
          <a:off x="0" y="0"/>
          <a:ext cx="0" cy="0"/>
          <a:chOff x="0" y="0"/>
          <a:chExt cx="0" cy="0"/>
        </a:xfrm>
      </p:grpSpPr>
      <p:sp>
        <p:nvSpPr>
          <p:cNvPr id="1967" name="Google Shape;1967;p40"/>
          <p:cNvSpPr/>
          <p:nvPr/>
        </p:nvSpPr>
        <p:spPr>
          <a:xfrm>
            <a:off x="728936" y="1573914"/>
            <a:ext cx="807300" cy="8073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40"/>
          <p:cNvSpPr/>
          <p:nvPr/>
        </p:nvSpPr>
        <p:spPr>
          <a:xfrm>
            <a:off x="728936" y="2684689"/>
            <a:ext cx="807300" cy="8073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969" name="Google Shape;1969;p40"/>
          <p:cNvSpPr/>
          <p:nvPr/>
        </p:nvSpPr>
        <p:spPr>
          <a:xfrm>
            <a:off x="728936" y="3795464"/>
            <a:ext cx="807300" cy="807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970" name="Google Shape;1970;p40"/>
          <p:cNvSpPr txBox="1"/>
          <p:nvPr>
            <p:ph idx="1" type="subTitle"/>
          </p:nvPr>
        </p:nvSpPr>
        <p:spPr>
          <a:xfrm>
            <a:off x="1643375" y="1547892"/>
            <a:ext cx="2589600" cy="371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a:t>LSTM + W2V</a:t>
            </a:r>
            <a:endParaRPr/>
          </a:p>
        </p:txBody>
      </p:sp>
      <p:sp>
        <p:nvSpPr>
          <p:cNvPr id="1971" name="Google Shape;1971;p40"/>
          <p:cNvSpPr txBox="1"/>
          <p:nvPr>
            <p:ph idx="3" type="subTitle"/>
          </p:nvPr>
        </p:nvSpPr>
        <p:spPr>
          <a:xfrm>
            <a:off x="1643375" y="2588568"/>
            <a:ext cx="2589600" cy="371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a:t>Basic BERT</a:t>
            </a:r>
            <a:endParaRPr/>
          </a:p>
        </p:txBody>
      </p:sp>
      <p:sp>
        <p:nvSpPr>
          <p:cNvPr id="1972" name="Google Shape;1972;p40"/>
          <p:cNvSpPr txBox="1"/>
          <p:nvPr>
            <p:ph idx="2" type="subTitle"/>
          </p:nvPr>
        </p:nvSpPr>
        <p:spPr>
          <a:xfrm>
            <a:off x="1643375" y="1898950"/>
            <a:ext cx="2235600" cy="54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t>Long Short-Term Memory</a:t>
            </a:r>
            <a:endParaRPr sz="1400"/>
          </a:p>
          <a:p>
            <a:pPr indent="0" lvl="0" marL="0" rtl="0" algn="l">
              <a:lnSpc>
                <a:spcPct val="100000"/>
              </a:lnSpc>
              <a:spcBef>
                <a:spcPts val="0"/>
              </a:spcBef>
              <a:spcAft>
                <a:spcPts val="0"/>
              </a:spcAft>
              <a:buSzPts val="1600"/>
              <a:buNone/>
            </a:pPr>
            <a:r>
              <a:rPr lang="en" sz="1400"/>
              <a:t>Word2Vector</a:t>
            </a:r>
            <a:endParaRPr sz="1400"/>
          </a:p>
        </p:txBody>
      </p:sp>
      <p:sp>
        <p:nvSpPr>
          <p:cNvPr id="1973" name="Google Shape;1973;p40"/>
          <p:cNvSpPr txBox="1"/>
          <p:nvPr>
            <p:ph idx="5" type="subTitle"/>
          </p:nvPr>
        </p:nvSpPr>
        <p:spPr>
          <a:xfrm>
            <a:off x="1643375" y="3775537"/>
            <a:ext cx="2589600" cy="371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a:t>Ro</a:t>
            </a:r>
            <a:r>
              <a:rPr lang="en"/>
              <a:t>BERT</a:t>
            </a:r>
            <a:r>
              <a:rPr lang="en"/>
              <a:t>a</a:t>
            </a:r>
            <a:endParaRPr/>
          </a:p>
        </p:txBody>
      </p:sp>
      <p:sp>
        <p:nvSpPr>
          <p:cNvPr id="1974" name="Google Shape;1974;p40"/>
          <p:cNvSpPr txBox="1"/>
          <p:nvPr>
            <p:ph type="title"/>
          </p:nvPr>
        </p:nvSpPr>
        <p:spPr>
          <a:xfrm>
            <a:off x="617550" y="556400"/>
            <a:ext cx="6084900" cy="5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t>Neural</a:t>
            </a:r>
            <a:r>
              <a:rPr lang="en"/>
              <a:t> Language Models</a:t>
            </a:r>
            <a:endParaRPr/>
          </a:p>
        </p:txBody>
      </p:sp>
      <p:sp>
        <p:nvSpPr>
          <p:cNvPr id="1975" name="Google Shape;1975;p40"/>
          <p:cNvSpPr txBox="1"/>
          <p:nvPr>
            <p:ph idx="4" type="subTitle"/>
          </p:nvPr>
        </p:nvSpPr>
        <p:spPr>
          <a:xfrm>
            <a:off x="1643375" y="2873849"/>
            <a:ext cx="2589600" cy="673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300"/>
              <a:t>Bi-directional Encoder Representations from Transformers</a:t>
            </a:r>
            <a:endParaRPr sz="1300"/>
          </a:p>
        </p:txBody>
      </p:sp>
      <p:sp>
        <p:nvSpPr>
          <p:cNvPr id="1976" name="Google Shape;1976;p40"/>
          <p:cNvSpPr txBox="1"/>
          <p:nvPr>
            <p:ph idx="6" type="subTitle"/>
          </p:nvPr>
        </p:nvSpPr>
        <p:spPr>
          <a:xfrm>
            <a:off x="1643375" y="4139509"/>
            <a:ext cx="2589600" cy="544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t>A robustly optimized method that improves on BERT</a:t>
            </a:r>
            <a:endParaRPr sz="1400"/>
          </a:p>
        </p:txBody>
      </p:sp>
      <p:grpSp>
        <p:nvGrpSpPr>
          <p:cNvPr id="1977" name="Google Shape;1977;p40"/>
          <p:cNvGrpSpPr/>
          <p:nvPr/>
        </p:nvGrpSpPr>
        <p:grpSpPr>
          <a:xfrm>
            <a:off x="4572000" y="1571050"/>
            <a:ext cx="3849672" cy="3034634"/>
            <a:chOff x="495035" y="1057268"/>
            <a:chExt cx="3849672" cy="3034634"/>
          </a:xfrm>
        </p:grpSpPr>
        <p:sp>
          <p:nvSpPr>
            <p:cNvPr id="1978" name="Google Shape;1978;p40"/>
            <p:cNvSpPr/>
            <p:nvPr/>
          </p:nvSpPr>
          <p:spPr>
            <a:xfrm>
              <a:off x="495035" y="1057268"/>
              <a:ext cx="3849672" cy="3034634"/>
            </a:xfrm>
            <a:custGeom>
              <a:rect b="b" l="l" r="r" t="t"/>
              <a:pathLst>
                <a:path extrusionOk="0" h="49424" w="99972">
                  <a:moveTo>
                    <a:pt x="0" y="1"/>
                  </a:moveTo>
                  <a:lnTo>
                    <a:pt x="0" y="49424"/>
                  </a:lnTo>
                  <a:lnTo>
                    <a:pt x="99972" y="49424"/>
                  </a:lnTo>
                  <a:lnTo>
                    <a:pt x="99972" y="1"/>
                  </a:ln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40"/>
            <p:cNvSpPr/>
            <p:nvPr/>
          </p:nvSpPr>
          <p:spPr>
            <a:xfrm flipH="1">
              <a:off x="495239" y="1057268"/>
              <a:ext cx="3849422" cy="270531"/>
            </a:xfrm>
            <a:custGeom>
              <a:rect b="b" l="l" r="r" t="t"/>
              <a:pathLst>
                <a:path extrusionOk="0" h="9029" w="99972">
                  <a:moveTo>
                    <a:pt x="0" y="1"/>
                  </a:moveTo>
                  <a:lnTo>
                    <a:pt x="0" y="9028"/>
                  </a:lnTo>
                  <a:lnTo>
                    <a:pt x="99972" y="9028"/>
                  </a:lnTo>
                  <a:lnTo>
                    <a:pt x="99972" y="1"/>
                  </a:lnTo>
                  <a:close/>
                </a:path>
              </a:pathLst>
            </a:custGeom>
            <a:solidFill>
              <a:schemeClr val="l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80" name="Google Shape;1980;p40"/>
            <p:cNvGrpSpPr/>
            <p:nvPr/>
          </p:nvGrpSpPr>
          <p:grpSpPr>
            <a:xfrm flipH="1">
              <a:off x="559172" y="1122848"/>
              <a:ext cx="560767" cy="139276"/>
              <a:chOff x="4771000" y="1122848"/>
              <a:chExt cx="560767" cy="139276"/>
            </a:xfrm>
          </p:grpSpPr>
          <p:grpSp>
            <p:nvGrpSpPr>
              <p:cNvPr id="1981" name="Google Shape;1981;p40"/>
              <p:cNvGrpSpPr/>
              <p:nvPr/>
            </p:nvGrpSpPr>
            <p:grpSpPr>
              <a:xfrm>
                <a:off x="5192567" y="1122848"/>
                <a:ext cx="139200" cy="139200"/>
                <a:chOff x="5192567" y="1122848"/>
                <a:chExt cx="139200" cy="139200"/>
              </a:xfrm>
            </p:grpSpPr>
            <p:sp>
              <p:nvSpPr>
                <p:cNvPr id="1982" name="Google Shape;1982;p40"/>
                <p:cNvSpPr/>
                <p:nvPr/>
              </p:nvSpPr>
              <p:spPr>
                <a:xfrm>
                  <a:off x="5192567" y="1122848"/>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40"/>
                <p:cNvSpPr/>
                <p:nvPr/>
              </p:nvSpPr>
              <p:spPr>
                <a:xfrm rot="5400000">
                  <a:off x="5234842" y="1164441"/>
                  <a:ext cx="54682" cy="54682"/>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40"/>
                <p:cNvSpPr/>
                <p:nvPr/>
              </p:nvSpPr>
              <p:spPr>
                <a:xfrm rot="5400000">
                  <a:off x="5234842" y="1164441"/>
                  <a:ext cx="54682" cy="54682"/>
                </a:xfrm>
                <a:custGeom>
                  <a:rect b="b" l="l" r="r" t="t"/>
                  <a:pathLst>
                    <a:path extrusionOk="0" fill="none" h="1825" w="1825">
                      <a:moveTo>
                        <a:pt x="1" y="0"/>
                      </a:moveTo>
                      <a:lnTo>
                        <a:pt x="1824"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5" name="Google Shape;1985;p40"/>
              <p:cNvGrpSpPr/>
              <p:nvPr/>
            </p:nvGrpSpPr>
            <p:grpSpPr>
              <a:xfrm>
                <a:off x="4771000" y="1122849"/>
                <a:ext cx="139200" cy="139200"/>
                <a:chOff x="5192500" y="1122925"/>
                <a:chExt cx="139200" cy="139200"/>
              </a:xfrm>
            </p:grpSpPr>
            <p:sp>
              <p:nvSpPr>
                <p:cNvPr id="1986" name="Google Shape;1986;p40"/>
                <p:cNvSpPr/>
                <p:nvPr/>
              </p:nvSpPr>
              <p:spPr>
                <a:xfrm>
                  <a:off x="5192500" y="1122925"/>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40"/>
                <p:cNvSpPr/>
                <p:nvPr/>
              </p:nvSpPr>
              <p:spPr>
                <a:xfrm rot="2700000">
                  <a:off x="5234299" y="1164701"/>
                  <a:ext cx="54684" cy="54684"/>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8" name="Google Shape;1988;p40"/>
              <p:cNvGrpSpPr/>
              <p:nvPr/>
            </p:nvGrpSpPr>
            <p:grpSpPr>
              <a:xfrm>
                <a:off x="4981783" y="1122924"/>
                <a:ext cx="139200" cy="139200"/>
                <a:chOff x="4981783" y="1122924"/>
                <a:chExt cx="139200" cy="139200"/>
              </a:xfrm>
            </p:grpSpPr>
            <p:sp>
              <p:nvSpPr>
                <p:cNvPr id="1989" name="Google Shape;1989;p40"/>
                <p:cNvSpPr/>
                <p:nvPr/>
              </p:nvSpPr>
              <p:spPr>
                <a:xfrm>
                  <a:off x="4981783" y="1122924"/>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40"/>
                <p:cNvSpPr/>
                <p:nvPr/>
              </p:nvSpPr>
              <p:spPr>
                <a:xfrm>
                  <a:off x="5026333" y="1167474"/>
                  <a:ext cx="50100" cy="50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pic>
        <p:nvPicPr>
          <p:cNvPr id="1991" name="Google Shape;1991;p40"/>
          <p:cNvPicPr preferRelativeResize="0"/>
          <p:nvPr/>
        </p:nvPicPr>
        <p:blipFill rotWithShape="1">
          <a:blip r:embed="rId3">
            <a:alphaModFix amt="69000"/>
          </a:blip>
          <a:srcRect b="32362" l="44196" r="0" t="9619"/>
          <a:stretch/>
        </p:blipFill>
        <p:spPr>
          <a:xfrm flipH="1">
            <a:off x="4700826" y="1983975"/>
            <a:ext cx="3591999" cy="2489800"/>
          </a:xfrm>
          <a:prstGeom prst="rect">
            <a:avLst/>
          </a:prstGeom>
          <a:noFill/>
          <a:ln cap="flat" cmpd="sng" w="19050">
            <a:solidFill>
              <a:schemeClr val="dk1"/>
            </a:solidFill>
            <a:prstDash val="solid"/>
            <a:round/>
            <a:headEnd len="sm" w="sm" type="none"/>
            <a:tailEnd len="sm" w="sm" type="none"/>
          </a:ln>
        </p:spPr>
      </p:pic>
      <p:grpSp>
        <p:nvGrpSpPr>
          <p:cNvPr id="1992" name="Google Shape;1992;p40"/>
          <p:cNvGrpSpPr/>
          <p:nvPr/>
        </p:nvGrpSpPr>
        <p:grpSpPr>
          <a:xfrm>
            <a:off x="7695943" y="3532919"/>
            <a:ext cx="992915" cy="1146064"/>
            <a:chOff x="7695943" y="3532919"/>
            <a:chExt cx="992915" cy="1146064"/>
          </a:xfrm>
        </p:grpSpPr>
        <p:grpSp>
          <p:nvGrpSpPr>
            <p:cNvPr id="1993" name="Google Shape;1993;p40"/>
            <p:cNvGrpSpPr/>
            <p:nvPr/>
          </p:nvGrpSpPr>
          <p:grpSpPr>
            <a:xfrm>
              <a:off x="7695943" y="3532919"/>
              <a:ext cx="992915" cy="1146064"/>
              <a:chOff x="7695943" y="3532919"/>
              <a:chExt cx="992915" cy="1146064"/>
            </a:xfrm>
          </p:grpSpPr>
          <p:sp>
            <p:nvSpPr>
              <p:cNvPr id="1994" name="Google Shape;1994;p40"/>
              <p:cNvSpPr/>
              <p:nvPr/>
            </p:nvSpPr>
            <p:spPr>
              <a:xfrm>
                <a:off x="7848343" y="3685319"/>
                <a:ext cx="840515" cy="993664"/>
              </a:xfrm>
              <a:custGeom>
                <a:rect b="b" l="l" r="r" t="t"/>
                <a:pathLst>
                  <a:path extrusionOk="0" h="9029" w="99972">
                    <a:moveTo>
                      <a:pt x="0" y="1"/>
                    </a:moveTo>
                    <a:lnTo>
                      <a:pt x="0" y="9028"/>
                    </a:lnTo>
                    <a:lnTo>
                      <a:pt x="99972" y="9028"/>
                    </a:lnTo>
                    <a:lnTo>
                      <a:pt x="99972" y="1"/>
                    </a:lnTo>
                    <a:close/>
                  </a:path>
                </a:pathLst>
              </a:custGeom>
              <a:solidFill>
                <a:schemeClr val="l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40"/>
              <p:cNvSpPr/>
              <p:nvPr/>
            </p:nvSpPr>
            <p:spPr>
              <a:xfrm>
                <a:off x="7772143" y="3609119"/>
                <a:ext cx="840515" cy="993664"/>
              </a:xfrm>
              <a:custGeom>
                <a:rect b="b" l="l" r="r" t="t"/>
                <a:pathLst>
                  <a:path extrusionOk="0" h="9029" w="99972">
                    <a:moveTo>
                      <a:pt x="0" y="1"/>
                    </a:moveTo>
                    <a:lnTo>
                      <a:pt x="0" y="9028"/>
                    </a:lnTo>
                    <a:lnTo>
                      <a:pt x="99972" y="9028"/>
                    </a:lnTo>
                    <a:lnTo>
                      <a:pt x="99972" y="1"/>
                    </a:lnTo>
                    <a:close/>
                  </a:path>
                </a:pathLst>
              </a:custGeom>
              <a:solidFill>
                <a:schemeClr val="l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96" name="Google Shape;1996;p40"/>
              <p:cNvGrpSpPr/>
              <p:nvPr/>
            </p:nvGrpSpPr>
            <p:grpSpPr>
              <a:xfrm>
                <a:off x="7695943" y="3532919"/>
                <a:ext cx="840515" cy="993664"/>
                <a:chOff x="5565852" y="1147720"/>
                <a:chExt cx="840515" cy="993664"/>
              </a:xfrm>
            </p:grpSpPr>
            <p:sp>
              <p:nvSpPr>
                <p:cNvPr id="1997" name="Google Shape;1997;p40"/>
                <p:cNvSpPr/>
                <p:nvPr/>
              </p:nvSpPr>
              <p:spPr>
                <a:xfrm>
                  <a:off x="5565852" y="1147720"/>
                  <a:ext cx="840515" cy="993664"/>
                </a:xfrm>
                <a:custGeom>
                  <a:rect b="b" l="l" r="r" t="t"/>
                  <a:pathLst>
                    <a:path extrusionOk="0" h="9029" w="99972">
                      <a:moveTo>
                        <a:pt x="0" y="1"/>
                      </a:moveTo>
                      <a:lnTo>
                        <a:pt x="0" y="9028"/>
                      </a:lnTo>
                      <a:lnTo>
                        <a:pt x="99972" y="9028"/>
                      </a:lnTo>
                      <a:lnTo>
                        <a:pt x="99972" y="1"/>
                      </a:lnTo>
                      <a:close/>
                    </a:path>
                  </a:pathLst>
                </a:custGeom>
                <a:solidFill>
                  <a:schemeClr val="l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98" name="Google Shape;1998;p40"/>
                <p:cNvGrpSpPr/>
                <p:nvPr/>
              </p:nvGrpSpPr>
              <p:grpSpPr>
                <a:xfrm>
                  <a:off x="6202836" y="1213284"/>
                  <a:ext cx="139356" cy="139356"/>
                  <a:chOff x="3300229" y="786025"/>
                  <a:chExt cx="116275" cy="116275"/>
                </a:xfrm>
              </p:grpSpPr>
              <p:sp>
                <p:nvSpPr>
                  <p:cNvPr id="1999" name="Google Shape;1999;p40"/>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40"/>
                  <p:cNvSpPr/>
                  <p:nvPr/>
                </p:nvSpPr>
                <p:spPr>
                  <a:xfrm>
                    <a:off x="3335179" y="820975"/>
                    <a:ext cx="45625" cy="45625"/>
                  </a:xfrm>
                  <a:custGeom>
                    <a:rect b="b" l="l" r="r" t="t"/>
                    <a:pathLst>
                      <a:path extrusionOk="0" fill="none" h="1825" w="1825">
                        <a:moveTo>
                          <a:pt x="1824" y="0"/>
                        </a:moveTo>
                        <a:lnTo>
                          <a:pt x="1"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40"/>
                  <p:cNvSpPr/>
                  <p:nvPr/>
                </p:nvSpPr>
                <p:spPr>
                  <a:xfrm>
                    <a:off x="3335179" y="820975"/>
                    <a:ext cx="45625" cy="45625"/>
                  </a:xfrm>
                  <a:custGeom>
                    <a:rect b="b" l="l" r="r" t="t"/>
                    <a:pathLst>
                      <a:path extrusionOk="0" fill="none" h="1825" w="1825">
                        <a:moveTo>
                          <a:pt x="1" y="0"/>
                        </a:moveTo>
                        <a:lnTo>
                          <a:pt x="1824"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2002" name="Google Shape;2002;p40"/>
            <p:cNvSpPr/>
            <p:nvPr/>
          </p:nvSpPr>
          <p:spPr>
            <a:xfrm>
              <a:off x="7905579" y="3921507"/>
              <a:ext cx="421242" cy="420154"/>
            </a:xfrm>
            <a:custGeom>
              <a:rect b="b" l="l" r="r" t="t"/>
              <a:pathLst>
                <a:path extrusionOk="0" h="11658" w="11689">
                  <a:moveTo>
                    <a:pt x="8632" y="694"/>
                  </a:moveTo>
                  <a:cubicBezTo>
                    <a:pt x="8821" y="694"/>
                    <a:pt x="8979" y="851"/>
                    <a:pt x="8979" y="1040"/>
                  </a:cubicBezTo>
                  <a:lnTo>
                    <a:pt x="8979" y="1387"/>
                  </a:lnTo>
                  <a:lnTo>
                    <a:pt x="2836" y="1387"/>
                  </a:lnTo>
                  <a:lnTo>
                    <a:pt x="2836" y="1040"/>
                  </a:lnTo>
                  <a:cubicBezTo>
                    <a:pt x="2804" y="851"/>
                    <a:pt x="2962" y="694"/>
                    <a:pt x="3151" y="694"/>
                  </a:cubicBezTo>
                  <a:close/>
                  <a:moveTo>
                    <a:pt x="4505" y="3435"/>
                  </a:moveTo>
                  <a:cubicBezTo>
                    <a:pt x="4694" y="3435"/>
                    <a:pt x="4852" y="3592"/>
                    <a:pt x="4852" y="3781"/>
                  </a:cubicBezTo>
                  <a:lnTo>
                    <a:pt x="4852" y="5829"/>
                  </a:lnTo>
                  <a:cubicBezTo>
                    <a:pt x="4852" y="6049"/>
                    <a:pt x="4694" y="6207"/>
                    <a:pt x="4505" y="6207"/>
                  </a:cubicBezTo>
                  <a:lnTo>
                    <a:pt x="3812" y="6207"/>
                  </a:lnTo>
                  <a:cubicBezTo>
                    <a:pt x="3623" y="6207"/>
                    <a:pt x="3466" y="6365"/>
                    <a:pt x="3466" y="6554"/>
                  </a:cubicBezTo>
                  <a:lnTo>
                    <a:pt x="3466" y="7089"/>
                  </a:lnTo>
                  <a:lnTo>
                    <a:pt x="2678" y="6302"/>
                  </a:lnTo>
                  <a:cubicBezTo>
                    <a:pt x="2615" y="6239"/>
                    <a:pt x="2520" y="6207"/>
                    <a:pt x="2457" y="6207"/>
                  </a:cubicBezTo>
                  <a:lnTo>
                    <a:pt x="1071" y="6207"/>
                  </a:lnTo>
                  <a:cubicBezTo>
                    <a:pt x="882" y="6144"/>
                    <a:pt x="725" y="5986"/>
                    <a:pt x="725" y="5829"/>
                  </a:cubicBezTo>
                  <a:lnTo>
                    <a:pt x="725" y="3781"/>
                  </a:lnTo>
                  <a:cubicBezTo>
                    <a:pt x="725" y="3592"/>
                    <a:pt x="882" y="3435"/>
                    <a:pt x="1071" y="3435"/>
                  </a:cubicBezTo>
                  <a:close/>
                  <a:moveTo>
                    <a:pt x="10680" y="3435"/>
                  </a:moveTo>
                  <a:cubicBezTo>
                    <a:pt x="10869" y="3435"/>
                    <a:pt x="11027" y="3592"/>
                    <a:pt x="11027" y="3781"/>
                  </a:cubicBezTo>
                  <a:lnTo>
                    <a:pt x="11027" y="5829"/>
                  </a:lnTo>
                  <a:cubicBezTo>
                    <a:pt x="11027" y="6049"/>
                    <a:pt x="10869" y="6207"/>
                    <a:pt x="10680" y="6207"/>
                  </a:cubicBezTo>
                  <a:lnTo>
                    <a:pt x="9294" y="6207"/>
                  </a:lnTo>
                  <a:cubicBezTo>
                    <a:pt x="9231" y="6207"/>
                    <a:pt x="9105" y="6239"/>
                    <a:pt x="9074" y="6302"/>
                  </a:cubicBezTo>
                  <a:lnTo>
                    <a:pt x="8286" y="7089"/>
                  </a:lnTo>
                  <a:lnTo>
                    <a:pt x="8286" y="6554"/>
                  </a:lnTo>
                  <a:cubicBezTo>
                    <a:pt x="8286" y="6365"/>
                    <a:pt x="8128" y="6207"/>
                    <a:pt x="7908" y="6207"/>
                  </a:cubicBezTo>
                  <a:lnTo>
                    <a:pt x="7246" y="6207"/>
                  </a:lnTo>
                  <a:cubicBezTo>
                    <a:pt x="7057" y="6207"/>
                    <a:pt x="6900" y="6049"/>
                    <a:pt x="6900" y="5829"/>
                  </a:cubicBezTo>
                  <a:lnTo>
                    <a:pt x="6900" y="3781"/>
                  </a:lnTo>
                  <a:cubicBezTo>
                    <a:pt x="6900" y="3592"/>
                    <a:pt x="7057" y="3435"/>
                    <a:pt x="7246" y="3435"/>
                  </a:cubicBezTo>
                  <a:close/>
                  <a:moveTo>
                    <a:pt x="8948" y="2048"/>
                  </a:moveTo>
                  <a:lnTo>
                    <a:pt x="8948" y="2773"/>
                  </a:lnTo>
                  <a:lnTo>
                    <a:pt x="7246" y="2773"/>
                  </a:lnTo>
                  <a:cubicBezTo>
                    <a:pt x="6711" y="2773"/>
                    <a:pt x="6238" y="3246"/>
                    <a:pt x="6238" y="3781"/>
                  </a:cubicBezTo>
                  <a:lnTo>
                    <a:pt x="6238" y="5829"/>
                  </a:lnTo>
                  <a:cubicBezTo>
                    <a:pt x="6238" y="6396"/>
                    <a:pt x="6711" y="6869"/>
                    <a:pt x="7246" y="6869"/>
                  </a:cubicBezTo>
                  <a:lnTo>
                    <a:pt x="7593" y="6869"/>
                  </a:lnTo>
                  <a:lnTo>
                    <a:pt x="7593" y="7877"/>
                  </a:lnTo>
                  <a:cubicBezTo>
                    <a:pt x="7593" y="8034"/>
                    <a:pt x="7687" y="8160"/>
                    <a:pt x="7813" y="8192"/>
                  </a:cubicBezTo>
                  <a:cubicBezTo>
                    <a:pt x="7852" y="8218"/>
                    <a:pt x="7902" y="8233"/>
                    <a:pt x="7954" y="8233"/>
                  </a:cubicBezTo>
                  <a:cubicBezTo>
                    <a:pt x="8028" y="8233"/>
                    <a:pt x="8105" y="8203"/>
                    <a:pt x="8160" y="8129"/>
                  </a:cubicBezTo>
                  <a:lnTo>
                    <a:pt x="8948" y="7341"/>
                  </a:lnTo>
                  <a:lnTo>
                    <a:pt x="8948" y="8916"/>
                  </a:lnTo>
                  <a:lnTo>
                    <a:pt x="2804" y="8916"/>
                  </a:lnTo>
                  <a:lnTo>
                    <a:pt x="2804" y="7341"/>
                  </a:lnTo>
                  <a:lnTo>
                    <a:pt x="3592" y="8129"/>
                  </a:lnTo>
                  <a:cubicBezTo>
                    <a:pt x="3636" y="8173"/>
                    <a:pt x="3728" y="8218"/>
                    <a:pt x="3823" y="8218"/>
                  </a:cubicBezTo>
                  <a:cubicBezTo>
                    <a:pt x="3862" y="8218"/>
                    <a:pt x="3901" y="8210"/>
                    <a:pt x="3938" y="8192"/>
                  </a:cubicBezTo>
                  <a:cubicBezTo>
                    <a:pt x="4064" y="8160"/>
                    <a:pt x="4127" y="8003"/>
                    <a:pt x="4127" y="7877"/>
                  </a:cubicBezTo>
                  <a:lnTo>
                    <a:pt x="4127" y="6869"/>
                  </a:lnTo>
                  <a:lnTo>
                    <a:pt x="4505" y="6869"/>
                  </a:lnTo>
                  <a:cubicBezTo>
                    <a:pt x="5041" y="6869"/>
                    <a:pt x="5513" y="6396"/>
                    <a:pt x="5513" y="5829"/>
                  </a:cubicBezTo>
                  <a:lnTo>
                    <a:pt x="5513" y="3781"/>
                  </a:lnTo>
                  <a:cubicBezTo>
                    <a:pt x="5513" y="3246"/>
                    <a:pt x="5041" y="2773"/>
                    <a:pt x="4505" y="2773"/>
                  </a:cubicBezTo>
                  <a:lnTo>
                    <a:pt x="2804" y="2773"/>
                  </a:lnTo>
                  <a:lnTo>
                    <a:pt x="2804" y="2048"/>
                  </a:lnTo>
                  <a:close/>
                  <a:moveTo>
                    <a:pt x="8948" y="9547"/>
                  </a:moveTo>
                  <a:lnTo>
                    <a:pt x="8948" y="10618"/>
                  </a:lnTo>
                  <a:cubicBezTo>
                    <a:pt x="8948" y="10838"/>
                    <a:pt x="8790" y="10964"/>
                    <a:pt x="8632" y="10964"/>
                  </a:cubicBezTo>
                  <a:lnTo>
                    <a:pt x="3151" y="10964"/>
                  </a:lnTo>
                  <a:cubicBezTo>
                    <a:pt x="2962" y="10964"/>
                    <a:pt x="2804" y="10807"/>
                    <a:pt x="2804" y="10618"/>
                  </a:cubicBezTo>
                  <a:lnTo>
                    <a:pt x="2804" y="9547"/>
                  </a:lnTo>
                  <a:close/>
                  <a:moveTo>
                    <a:pt x="3119" y="1"/>
                  </a:moveTo>
                  <a:cubicBezTo>
                    <a:pt x="2552" y="1"/>
                    <a:pt x="2079" y="473"/>
                    <a:pt x="2079" y="1040"/>
                  </a:cubicBezTo>
                  <a:lnTo>
                    <a:pt x="2079" y="2773"/>
                  </a:lnTo>
                  <a:lnTo>
                    <a:pt x="1040" y="2773"/>
                  </a:lnTo>
                  <a:cubicBezTo>
                    <a:pt x="473" y="2773"/>
                    <a:pt x="0" y="3246"/>
                    <a:pt x="0" y="3781"/>
                  </a:cubicBezTo>
                  <a:lnTo>
                    <a:pt x="0" y="5829"/>
                  </a:lnTo>
                  <a:cubicBezTo>
                    <a:pt x="0" y="6396"/>
                    <a:pt x="473" y="6869"/>
                    <a:pt x="1040" y="6869"/>
                  </a:cubicBezTo>
                  <a:lnTo>
                    <a:pt x="2079" y="6869"/>
                  </a:lnTo>
                  <a:lnTo>
                    <a:pt x="2079" y="10649"/>
                  </a:lnTo>
                  <a:cubicBezTo>
                    <a:pt x="2079" y="11185"/>
                    <a:pt x="2552" y="11657"/>
                    <a:pt x="3119" y="11657"/>
                  </a:cubicBezTo>
                  <a:lnTo>
                    <a:pt x="8601" y="11657"/>
                  </a:lnTo>
                  <a:cubicBezTo>
                    <a:pt x="9137" y="11657"/>
                    <a:pt x="9609" y="11185"/>
                    <a:pt x="9609" y="10649"/>
                  </a:cubicBezTo>
                  <a:lnTo>
                    <a:pt x="9609" y="6869"/>
                  </a:lnTo>
                  <a:lnTo>
                    <a:pt x="10680" y="6869"/>
                  </a:lnTo>
                  <a:cubicBezTo>
                    <a:pt x="11216" y="6869"/>
                    <a:pt x="11688" y="6396"/>
                    <a:pt x="11688" y="5829"/>
                  </a:cubicBezTo>
                  <a:lnTo>
                    <a:pt x="11688" y="3781"/>
                  </a:lnTo>
                  <a:cubicBezTo>
                    <a:pt x="11688" y="3214"/>
                    <a:pt x="11279" y="2773"/>
                    <a:pt x="10680" y="2773"/>
                  </a:cubicBezTo>
                  <a:lnTo>
                    <a:pt x="9609" y="2773"/>
                  </a:lnTo>
                  <a:lnTo>
                    <a:pt x="9609" y="1040"/>
                  </a:lnTo>
                  <a:cubicBezTo>
                    <a:pt x="9609" y="473"/>
                    <a:pt x="9137" y="1"/>
                    <a:pt x="86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03" name="Google Shape;2003;p40"/>
          <p:cNvSpPr/>
          <p:nvPr/>
        </p:nvSpPr>
        <p:spPr>
          <a:xfrm>
            <a:off x="944791" y="1791049"/>
            <a:ext cx="375591" cy="373030"/>
          </a:xfrm>
          <a:custGeom>
            <a:rect b="b" l="l" r="r" t="t"/>
            <a:pathLst>
              <a:path extrusionOk="0" h="12673" w="12760">
                <a:moveTo>
                  <a:pt x="2225" y="866"/>
                </a:moveTo>
                <a:cubicBezTo>
                  <a:pt x="2371" y="866"/>
                  <a:pt x="2521" y="929"/>
                  <a:pt x="2647" y="1056"/>
                </a:cubicBezTo>
                <a:lnTo>
                  <a:pt x="3245" y="1654"/>
                </a:lnTo>
                <a:lnTo>
                  <a:pt x="1702" y="3166"/>
                </a:lnTo>
                <a:lnTo>
                  <a:pt x="1103" y="2599"/>
                </a:lnTo>
                <a:cubicBezTo>
                  <a:pt x="1072" y="2536"/>
                  <a:pt x="977" y="2473"/>
                  <a:pt x="977" y="2379"/>
                </a:cubicBezTo>
                <a:cubicBezTo>
                  <a:pt x="914" y="2190"/>
                  <a:pt x="946" y="1906"/>
                  <a:pt x="1103" y="1749"/>
                </a:cubicBezTo>
                <a:lnTo>
                  <a:pt x="1828" y="1056"/>
                </a:lnTo>
                <a:cubicBezTo>
                  <a:pt x="1938" y="929"/>
                  <a:pt x="2080" y="866"/>
                  <a:pt x="2225" y="866"/>
                </a:cubicBezTo>
                <a:close/>
                <a:moveTo>
                  <a:pt x="3812" y="2221"/>
                </a:moveTo>
                <a:lnTo>
                  <a:pt x="4506" y="2914"/>
                </a:lnTo>
                <a:lnTo>
                  <a:pt x="2962" y="4427"/>
                </a:lnTo>
                <a:lnTo>
                  <a:pt x="2300" y="3765"/>
                </a:lnTo>
                <a:lnTo>
                  <a:pt x="3812" y="2221"/>
                </a:lnTo>
                <a:close/>
                <a:moveTo>
                  <a:pt x="9452" y="1056"/>
                </a:moveTo>
                <a:lnTo>
                  <a:pt x="11783" y="3387"/>
                </a:lnTo>
                <a:lnTo>
                  <a:pt x="8979" y="6159"/>
                </a:lnTo>
                <a:lnTo>
                  <a:pt x="6648" y="3828"/>
                </a:lnTo>
                <a:lnTo>
                  <a:pt x="7908" y="2599"/>
                </a:lnTo>
                <a:lnTo>
                  <a:pt x="8790" y="3450"/>
                </a:lnTo>
                <a:cubicBezTo>
                  <a:pt x="8869" y="3529"/>
                  <a:pt x="8979" y="3568"/>
                  <a:pt x="9090" y="3568"/>
                </a:cubicBezTo>
                <a:cubicBezTo>
                  <a:pt x="9200" y="3568"/>
                  <a:pt x="9310" y="3529"/>
                  <a:pt x="9389" y="3450"/>
                </a:cubicBezTo>
                <a:cubicBezTo>
                  <a:pt x="9546" y="3292"/>
                  <a:pt x="9546" y="3009"/>
                  <a:pt x="9389" y="2851"/>
                </a:cubicBezTo>
                <a:lnTo>
                  <a:pt x="8507" y="2001"/>
                </a:lnTo>
                <a:lnTo>
                  <a:pt x="9452" y="1056"/>
                </a:lnTo>
                <a:close/>
                <a:moveTo>
                  <a:pt x="5041" y="3450"/>
                </a:moveTo>
                <a:cubicBezTo>
                  <a:pt x="5356" y="3765"/>
                  <a:pt x="10366" y="8711"/>
                  <a:pt x="10523" y="8932"/>
                </a:cubicBezTo>
                <a:lnTo>
                  <a:pt x="8948" y="10412"/>
                </a:lnTo>
                <a:lnTo>
                  <a:pt x="3497" y="4994"/>
                </a:lnTo>
                <a:lnTo>
                  <a:pt x="5041" y="3450"/>
                </a:lnTo>
                <a:close/>
                <a:moveTo>
                  <a:pt x="10996" y="9625"/>
                </a:moveTo>
                <a:lnTo>
                  <a:pt x="11657" y="11610"/>
                </a:lnTo>
                <a:lnTo>
                  <a:pt x="9609" y="10948"/>
                </a:lnTo>
                <a:lnTo>
                  <a:pt x="10996" y="9625"/>
                </a:lnTo>
                <a:close/>
                <a:moveTo>
                  <a:pt x="3939" y="6600"/>
                </a:moveTo>
                <a:lnTo>
                  <a:pt x="6270" y="8932"/>
                </a:lnTo>
                <a:lnTo>
                  <a:pt x="3466" y="11736"/>
                </a:lnTo>
                <a:lnTo>
                  <a:pt x="1135" y="9404"/>
                </a:lnTo>
                <a:lnTo>
                  <a:pt x="2489" y="8050"/>
                </a:lnTo>
                <a:lnTo>
                  <a:pt x="3340" y="8932"/>
                </a:lnTo>
                <a:cubicBezTo>
                  <a:pt x="3419" y="9010"/>
                  <a:pt x="3529" y="9050"/>
                  <a:pt x="3639" y="9050"/>
                </a:cubicBezTo>
                <a:cubicBezTo>
                  <a:pt x="3749" y="9050"/>
                  <a:pt x="3860" y="9010"/>
                  <a:pt x="3939" y="8932"/>
                </a:cubicBezTo>
                <a:cubicBezTo>
                  <a:pt x="4096" y="8774"/>
                  <a:pt x="4096" y="8491"/>
                  <a:pt x="3939" y="8333"/>
                </a:cubicBezTo>
                <a:lnTo>
                  <a:pt x="3088" y="7482"/>
                </a:lnTo>
                <a:lnTo>
                  <a:pt x="3939" y="6600"/>
                </a:lnTo>
                <a:close/>
                <a:moveTo>
                  <a:pt x="2194" y="0"/>
                </a:moveTo>
                <a:cubicBezTo>
                  <a:pt x="1828" y="0"/>
                  <a:pt x="1465" y="142"/>
                  <a:pt x="1198" y="425"/>
                </a:cubicBezTo>
                <a:lnTo>
                  <a:pt x="473" y="1119"/>
                </a:lnTo>
                <a:cubicBezTo>
                  <a:pt x="221" y="1402"/>
                  <a:pt x="95" y="1749"/>
                  <a:pt x="95" y="2127"/>
                </a:cubicBezTo>
                <a:cubicBezTo>
                  <a:pt x="95" y="2473"/>
                  <a:pt x="252" y="2851"/>
                  <a:pt x="473" y="3103"/>
                </a:cubicBezTo>
                <a:lnTo>
                  <a:pt x="1387" y="4017"/>
                </a:lnTo>
                <a:cubicBezTo>
                  <a:pt x="1387" y="4017"/>
                  <a:pt x="2647" y="5277"/>
                  <a:pt x="2615" y="5277"/>
                </a:cubicBezTo>
                <a:lnTo>
                  <a:pt x="3277" y="5939"/>
                </a:lnTo>
                <a:lnTo>
                  <a:pt x="2174" y="7041"/>
                </a:lnTo>
                <a:lnTo>
                  <a:pt x="2048" y="7167"/>
                </a:lnTo>
                <a:lnTo>
                  <a:pt x="158" y="9058"/>
                </a:lnTo>
                <a:cubicBezTo>
                  <a:pt x="0" y="9215"/>
                  <a:pt x="0" y="9467"/>
                  <a:pt x="158" y="9625"/>
                </a:cubicBezTo>
                <a:lnTo>
                  <a:pt x="3088" y="12555"/>
                </a:lnTo>
                <a:cubicBezTo>
                  <a:pt x="3167" y="12634"/>
                  <a:pt x="3269" y="12673"/>
                  <a:pt x="3371" y="12673"/>
                </a:cubicBezTo>
                <a:cubicBezTo>
                  <a:pt x="3474" y="12673"/>
                  <a:pt x="3576" y="12634"/>
                  <a:pt x="3655" y="12555"/>
                </a:cubicBezTo>
                <a:lnTo>
                  <a:pt x="6742" y="9467"/>
                </a:lnTo>
                <a:lnTo>
                  <a:pt x="8570" y="11295"/>
                </a:lnTo>
                <a:cubicBezTo>
                  <a:pt x="8601" y="11326"/>
                  <a:pt x="8633" y="11358"/>
                  <a:pt x="8696" y="11358"/>
                </a:cubicBezTo>
                <a:cubicBezTo>
                  <a:pt x="8759" y="11452"/>
                  <a:pt x="8822" y="11515"/>
                  <a:pt x="8948" y="11578"/>
                </a:cubicBezTo>
                <a:lnTo>
                  <a:pt x="12098" y="12618"/>
                </a:lnTo>
                <a:cubicBezTo>
                  <a:pt x="12147" y="12637"/>
                  <a:pt x="12196" y="12646"/>
                  <a:pt x="12243" y="12646"/>
                </a:cubicBezTo>
                <a:cubicBezTo>
                  <a:pt x="12500" y="12646"/>
                  <a:pt x="12709" y="12380"/>
                  <a:pt x="12602" y="12114"/>
                </a:cubicBezTo>
                <a:lnTo>
                  <a:pt x="11657" y="8963"/>
                </a:lnTo>
                <a:cubicBezTo>
                  <a:pt x="11626" y="8900"/>
                  <a:pt x="11594" y="8806"/>
                  <a:pt x="11468" y="8743"/>
                </a:cubicBezTo>
                <a:cubicBezTo>
                  <a:pt x="11437" y="8648"/>
                  <a:pt x="11531" y="8806"/>
                  <a:pt x="9546" y="6758"/>
                </a:cubicBezTo>
                <a:lnTo>
                  <a:pt x="12602" y="3702"/>
                </a:lnTo>
                <a:cubicBezTo>
                  <a:pt x="12760" y="3544"/>
                  <a:pt x="12760" y="3261"/>
                  <a:pt x="12602" y="3103"/>
                </a:cubicBezTo>
                <a:lnTo>
                  <a:pt x="9704" y="173"/>
                </a:lnTo>
                <a:cubicBezTo>
                  <a:pt x="9625" y="95"/>
                  <a:pt x="9515" y="55"/>
                  <a:pt x="9405" y="55"/>
                </a:cubicBezTo>
                <a:cubicBezTo>
                  <a:pt x="9294" y="55"/>
                  <a:pt x="9184" y="95"/>
                  <a:pt x="9105" y="173"/>
                </a:cubicBezTo>
                <a:lnTo>
                  <a:pt x="7656" y="1654"/>
                </a:lnTo>
                <a:lnTo>
                  <a:pt x="7530" y="1749"/>
                </a:lnTo>
                <a:lnTo>
                  <a:pt x="6049" y="3261"/>
                </a:lnTo>
                <a:lnTo>
                  <a:pt x="3214" y="425"/>
                </a:lnTo>
                <a:cubicBezTo>
                  <a:pt x="2930" y="142"/>
                  <a:pt x="2560" y="0"/>
                  <a:pt x="219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40"/>
          <p:cNvSpPr/>
          <p:nvPr/>
        </p:nvSpPr>
        <p:spPr>
          <a:xfrm>
            <a:off x="942465" y="2929287"/>
            <a:ext cx="380241" cy="318104"/>
          </a:xfrm>
          <a:custGeom>
            <a:rect b="b" l="l" r="r" t="t"/>
            <a:pathLst>
              <a:path extrusionOk="0" h="10807" w="12918">
                <a:moveTo>
                  <a:pt x="10807" y="851"/>
                </a:moveTo>
                <a:cubicBezTo>
                  <a:pt x="10366" y="1608"/>
                  <a:pt x="10366" y="2584"/>
                  <a:pt x="10807" y="3340"/>
                </a:cubicBezTo>
                <a:lnTo>
                  <a:pt x="2332" y="3340"/>
                </a:lnTo>
                <a:cubicBezTo>
                  <a:pt x="1765" y="3340"/>
                  <a:pt x="1293" y="2962"/>
                  <a:pt x="1135" y="2458"/>
                </a:cubicBezTo>
                <a:cubicBezTo>
                  <a:pt x="915" y="1671"/>
                  <a:pt x="1513" y="851"/>
                  <a:pt x="2332" y="851"/>
                </a:cubicBezTo>
                <a:close/>
                <a:moveTo>
                  <a:pt x="8822" y="4159"/>
                </a:moveTo>
                <a:lnTo>
                  <a:pt x="8822" y="6648"/>
                </a:lnTo>
                <a:lnTo>
                  <a:pt x="1891" y="6648"/>
                </a:lnTo>
                <a:lnTo>
                  <a:pt x="1891" y="4159"/>
                </a:lnTo>
                <a:close/>
                <a:moveTo>
                  <a:pt x="10524" y="4159"/>
                </a:moveTo>
                <a:lnTo>
                  <a:pt x="10524" y="6648"/>
                </a:lnTo>
                <a:lnTo>
                  <a:pt x="9704" y="6648"/>
                </a:lnTo>
                <a:lnTo>
                  <a:pt x="9704" y="4159"/>
                </a:lnTo>
                <a:close/>
                <a:moveTo>
                  <a:pt x="12130" y="4159"/>
                </a:moveTo>
                <a:lnTo>
                  <a:pt x="12130" y="6648"/>
                </a:lnTo>
                <a:lnTo>
                  <a:pt x="11343" y="6648"/>
                </a:lnTo>
                <a:lnTo>
                  <a:pt x="11343" y="4159"/>
                </a:lnTo>
                <a:close/>
                <a:moveTo>
                  <a:pt x="1986" y="7467"/>
                </a:moveTo>
                <a:lnTo>
                  <a:pt x="1986" y="9956"/>
                </a:lnTo>
                <a:lnTo>
                  <a:pt x="1104" y="9956"/>
                </a:lnTo>
                <a:lnTo>
                  <a:pt x="1104" y="7467"/>
                </a:lnTo>
                <a:close/>
                <a:moveTo>
                  <a:pt x="3624" y="7467"/>
                </a:moveTo>
                <a:lnTo>
                  <a:pt x="3624" y="9956"/>
                </a:lnTo>
                <a:lnTo>
                  <a:pt x="2805" y="9956"/>
                </a:lnTo>
                <a:lnTo>
                  <a:pt x="2805" y="7467"/>
                </a:lnTo>
                <a:close/>
                <a:moveTo>
                  <a:pt x="11311" y="7467"/>
                </a:moveTo>
                <a:lnTo>
                  <a:pt x="11311" y="9956"/>
                </a:lnTo>
                <a:lnTo>
                  <a:pt x="4443" y="9956"/>
                </a:lnTo>
                <a:lnTo>
                  <a:pt x="4443" y="7467"/>
                </a:lnTo>
                <a:close/>
                <a:moveTo>
                  <a:pt x="2364" y="1"/>
                </a:moveTo>
                <a:cubicBezTo>
                  <a:pt x="1671" y="1"/>
                  <a:pt x="1041" y="379"/>
                  <a:pt x="631" y="914"/>
                </a:cubicBezTo>
                <a:cubicBezTo>
                  <a:pt x="1" y="1828"/>
                  <a:pt x="253" y="3088"/>
                  <a:pt x="1104" y="3718"/>
                </a:cubicBezTo>
                <a:lnTo>
                  <a:pt x="1104" y="6648"/>
                </a:lnTo>
                <a:lnTo>
                  <a:pt x="694" y="6648"/>
                </a:lnTo>
                <a:cubicBezTo>
                  <a:pt x="442" y="6648"/>
                  <a:pt x="284" y="6837"/>
                  <a:pt x="284" y="7058"/>
                </a:cubicBezTo>
                <a:lnTo>
                  <a:pt x="284" y="10366"/>
                </a:lnTo>
                <a:cubicBezTo>
                  <a:pt x="284" y="10618"/>
                  <a:pt x="473" y="10807"/>
                  <a:pt x="694" y="10807"/>
                </a:cubicBezTo>
                <a:lnTo>
                  <a:pt x="11721" y="10807"/>
                </a:lnTo>
                <a:cubicBezTo>
                  <a:pt x="11941" y="10807"/>
                  <a:pt x="12130" y="10618"/>
                  <a:pt x="12130" y="10366"/>
                </a:cubicBezTo>
                <a:lnTo>
                  <a:pt x="12130" y="7499"/>
                </a:lnTo>
                <a:lnTo>
                  <a:pt x="12540" y="7499"/>
                </a:lnTo>
                <a:cubicBezTo>
                  <a:pt x="12760" y="7499"/>
                  <a:pt x="12918" y="7310"/>
                  <a:pt x="12918" y="7058"/>
                </a:cubicBezTo>
                <a:lnTo>
                  <a:pt x="12918" y="3750"/>
                </a:lnTo>
                <a:cubicBezTo>
                  <a:pt x="12918" y="3529"/>
                  <a:pt x="12760" y="3340"/>
                  <a:pt x="12540" y="3340"/>
                </a:cubicBezTo>
                <a:lnTo>
                  <a:pt x="11878" y="3340"/>
                </a:lnTo>
                <a:cubicBezTo>
                  <a:pt x="11091" y="2647"/>
                  <a:pt x="11122" y="1387"/>
                  <a:pt x="11973" y="757"/>
                </a:cubicBezTo>
                <a:cubicBezTo>
                  <a:pt x="12256" y="536"/>
                  <a:pt x="12130" y="64"/>
                  <a:pt x="117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40"/>
          <p:cNvSpPr/>
          <p:nvPr/>
        </p:nvSpPr>
        <p:spPr>
          <a:xfrm>
            <a:off x="939684" y="4011775"/>
            <a:ext cx="385805" cy="374678"/>
          </a:xfrm>
          <a:custGeom>
            <a:rect b="b" l="l" r="r" t="t"/>
            <a:pathLst>
              <a:path extrusionOk="0" h="12729" w="13107">
                <a:moveTo>
                  <a:pt x="10240" y="838"/>
                </a:moveTo>
                <a:cubicBezTo>
                  <a:pt x="10457" y="838"/>
                  <a:pt x="10681" y="882"/>
                  <a:pt x="10902" y="977"/>
                </a:cubicBezTo>
                <a:cubicBezTo>
                  <a:pt x="11752" y="1323"/>
                  <a:pt x="12130" y="2332"/>
                  <a:pt x="11784" y="3151"/>
                </a:cubicBezTo>
                <a:cubicBezTo>
                  <a:pt x="11505" y="3793"/>
                  <a:pt x="10877" y="4159"/>
                  <a:pt x="10226" y="4159"/>
                </a:cubicBezTo>
                <a:cubicBezTo>
                  <a:pt x="9920" y="4159"/>
                  <a:pt x="9609" y="4078"/>
                  <a:pt x="9326" y="3907"/>
                </a:cubicBezTo>
                <a:cubicBezTo>
                  <a:pt x="8917" y="3592"/>
                  <a:pt x="8602" y="3056"/>
                  <a:pt x="8602" y="2521"/>
                </a:cubicBezTo>
                <a:cubicBezTo>
                  <a:pt x="8627" y="1538"/>
                  <a:pt x="9377" y="838"/>
                  <a:pt x="10240" y="838"/>
                </a:cubicBezTo>
                <a:close/>
                <a:moveTo>
                  <a:pt x="11059" y="4852"/>
                </a:moveTo>
                <a:lnTo>
                  <a:pt x="11059" y="5990"/>
                </a:lnTo>
                <a:lnTo>
                  <a:pt x="10555" y="5514"/>
                </a:lnTo>
                <a:cubicBezTo>
                  <a:pt x="10476" y="5435"/>
                  <a:pt x="10366" y="5395"/>
                  <a:pt x="10256" y="5395"/>
                </a:cubicBezTo>
                <a:cubicBezTo>
                  <a:pt x="10146" y="5395"/>
                  <a:pt x="10035" y="5435"/>
                  <a:pt x="9957" y="5514"/>
                </a:cubicBezTo>
                <a:lnTo>
                  <a:pt x="9421" y="6049"/>
                </a:lnTo>
                <a:lnTo>
                  <a:pt x="9421" y="4852"/>
                </a:lnTo>
                <a:cubicBezTo>
                  <a:pt x="9673" y="4946"/>
                  <a:pt x="9949" y="4994"/>
                  <a:pt x="10228" y="4994"/>
                </a:cubicBezTo>
                <a:cubicBezTo>
                  <a:pt x="10508" y="4994"/>
                  <a:pt x="10791" y="4946"/>
                  <a:pt x="11059" y="4852"/>
                </a:cubicBezTo>
                <a:close/>
                <a:moveTo>
                  <a:pt x="11847" y="11027"/>
                </a:moveTo>
                <a:cubicBezTo>
                  <a:pt x="11658" y="11531"/>
                  <a:pt x="11217" y="11846"/>
                  <a:pt x="10681" y="11846"/>
                </a:cubicBezTo>
                <a:lnTo>
                  <a:pt x="3782" y="11846"/>
                </a:lnTo>
                <a:cubicBezTo>
                  <a:pt x="3971" y="11625"/>
                  <a:pt x="4097" y="11342"/>
                  <a:pt x="4128" y="11027"/>
                </a:cubicBezTo>
                <a:close/>
                <a:moveTo>
                  <a:pt x="8444" y="851"/>
                </a:moveTo>
                <a:cubicBezTo>
                  <a:pt x="7531" y="1890"/>
                  <a:pt x="7594" y="3466"/>
                  <a:pt x="8633" y="4379"/>
                </a:cubicBezTo>
                <a:lnTo>
                  <a:pt x="8633" y="7089"/>
                </a:lnTo>
                <a:cubicBezTo>
                  <a:pt x="8633" y="7246"/>
                  <a:pt x="8759" y="7404"/>
                  <a:pt x="8854" y="7467"/>
                </a:cubicBezTo>
                <a:cubicBezTo>
                  <a:pt x="8916" y="7504"/>
                  <a:pt x="8978" y="7522"/>
                  <a:pt x="9038" y="7522"/>
                </a:cubicBezTo>
                <a:cubicBezTo>
                  <a:pt x="9131" y="7522"/>
                  <a:pt x="9219" y="7480"/>
                  <a:pt x="9295" y="7404"/>
                </a:cubicBezTo>
                <a:lnTo>
                  <a:pt x="10240" y="6459"/>
                </a:lnTo>
                <a:lnTo>
                  <a:pt x="10240" y="10271"/>
                </a:lnTo>
                <a:lnTo>
                  <a:pt x="3782" y="10271"/>
                </a:lnTo>
                <a:cubicBezTo>
                  <a:pt x="3752" y="10262"/>
                  <a:pt x="3724" y="10258"/>
                  <a:pt x="3697" y="10258"/>
                </a:cubicBezTo>
                <a:cubicBezTo>
                  <a:pt x="3522" y="10258"/>
                  <a:pt x="3404" y="10426"/>
                  <a:pt x="3404" y="10617"/>
                </a:cubicBezTo>
                <a:cubicBezTo>
                  <a:pt x="3404" y="11331"/>
                  <a:pt x="2805" y="11880"/>
                  <a:pt x="2143" y="11880"/>
                </a:cubicBezTo>
                <a:cubicBezTo>
                  <a:pt x="1987" y="11880"/>
                  <a:pt x="1827" y="11849"/>
                  <a:pt x="1671" y="11783"/>
                </a:cubicBezTo>
                <a:cubicBezTo>
                  <a:pt x="1293" y="11625"/>
                  <a:pt x="1072" y="11342"/>
                  <a:pt x="946" y="10995"/>
                </a:cubicBezTo>
                <a:cubicBezTo>
                  <a:pt x="883" y="10743"/>
                  <a:pt x="915" y="10617"/>
                  <a:pt x="915" y="10302"/>
                </a:cubicBezTo>
                <a:lnTo>
                  <a:pt x="915" y="851"/>
                </a:lnTo>
                <a:close/>
                <a:moveTo>
                  <a:pt x="442" y="0"/>
                </a:moveTo>
                <a:cubicBezTo>
                  <a:pt x="190" y="0"/>
                  <a:pt x="1" y="189"/>
                  <a:pt x="1" y="441"/>
                </a:cubicBezTo>
                <a:lnTo>
                  <a:pt x="1" y="10617"/>
                </a:lnTo>
                <a:cubicBezTo>
                  <a:pt x="1" y="11783"/>
                  <a:pt x="946" y="12728"/>
                  <a:pt x="2080" y="12728"/>
                </a:cubicBezTo>
                <a:lnTo>
                  <a:pt x="10650" y="12728"/>
                </a:lnTo>
                <a:cubicBezTo>
                  <a:pt x="11784" y="12728"/>
                  <a:pt x="12729" y="11783"/>
                  <a:pt x="12729" y="10617"/>
                </a:cubicBezTo>
                <a:cubicBezTo>
                  <a:pt x="12760" y="10397"/>
                  <a:pt x="12571" y="10208"/>
                  <a:pt x="12319" y="10208"/>
                </a:cubicBezTo>
                <a:lnTo>
                  <a:pt x="11122" y="10208"/>
                </a:lnTo>
                <a:lnTo>
                  <a:pt x="11122" y="7215"/>
                </a:lnTo>
                <a:lnTo>
                  <a:pt x="11217" y="7309"/>
                </a:lnTo>
                <a:cubicBezTo>
                  <a:pt x="11301" y="7393"/>
                  <a:pt x="11413" y="7435"/>
                  <a:pt x="11515" y="7435"/>
                </a:cubicBezTo>
                <a:cubicBezTo>
                  <a:pt x="11567" y="7435"/>
                  <a:pt x="11616" y="7425"/>
                  <a:pt x="11658" y="7404"/>
                </a:cubicBezTo>
                <a:cubicBezTo>
                  <a:pt x="11815" y="7309"/>
                  <a:pt x="11910" y="7215"/>
                  <a:pt x="11910" y="6994"/>
                </a:cubicBezTo>
                <a:lnTo>
                  <a:pt x="11910" y="4285"/>
                </a:lnTo>
                <a:cubicBezTo>
                  <a:pt x="13107" y="3214"/>
                  <a:pt x="12950" y="1292"/>
                  <a:pt x="11626" y="378"/>
                </a:cubicBezTo>
                <a:cubicBezTo>
                  <a:pt x="11437" y="221"/>
                  <a:pt x="11154" y="126"/>
                  <a:pt x="10902" y="63"/>
                </a:cubicBezTo>
                <a:cubicBezTo>
                  <a:pt x="10839" y="0"/>
                  <a:pt x="10744" y="0"/>
                  <a:pt x="1065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06" name="Google Shape;2006;p40"/>
          <p:cNvGrpSpPr/>
          <p:nvPr/>
        </p:nvGrpSpPr>
        <p:grpSpPr>
          <a:xfrm rot="5400000">
            <a:off x="7142976" y="770218"/>
            <a:ext cx="291050" cy="657525"/>
            <a:chOff x="7875018" y="1882075"/>
            <a:chExt cx="291050" cy="657525"/>
          </a:xfrm>
        </p:grpSpPr>
        <p:sp>
          <p:nvSpPr>
            <p:cNvPr id="2007" name="Google Shape;2007;p40"/>
            <p:cNvSpPr/>
            <p:nvPr/>
          </p:nvSpPr>
          <p:spPr>
            <a:xfrm>
              <a:off x="7875018" y="1882075"/>
              <a:ext cx="291050" cy="291825"/>
            </a:xfrm>
            <a:custGeom>
              <a:rect b="b" l="l" r="r" t="t"/>
              <a:pathLst>
                <a:path extrusionOk="0" h="11673" w="11642">
                  <a:moveTo>
                    <a:pt x="3283" y="0"/>
                  </a:moveTo>
                  <a:lnTo>
                    <a:pt x="0" y="3283"/>
                  </a:lnTo>
                  <a:lnTo>
                    <a:pt x="2554" y="5836"/>
                  </a:lnTo>
                  <a:lnTo>
                    <a:pt x="0" y="8389"/>
                  </a:lnTo>
                  <a:lnTo>
                    <a:pt x="3283" y="11672"/>
                  </a:lnTo>
                  <a:lnTo>
                    <a:pt x="5836" y="9119"/>
                  </a:lnTo>
                  <a:lnTo>
                    <a:pt x="8359" y="11672"/>
                  </a:lnTo>
                  <a:lnTo>
                    <a:pt x="11642" y="8389"/>
                  </a:lnTo>
                  <a:lnTo>
                    <a:pt x="9089" y="5836"/>
                  </a:lnTo>
                  <a:lnTo>
                    <a:pt x="11642" y="3283"/>
                  </a:lnTo>
                  <a:lnTo>
                    <a:pt x="8359" y="0"/>
                  </a:lnTo>
                  <a:lnTo>
                    <a:pt x="5836" y="2554"/>
                  </a:lnTo>
                  <a:lnTo>
                    <a:pt x="3283"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40"/>
            <p:cNvSpPr/>
            <p:nvPr/>
          </p:nvSpPr>
          <p:spPr>
            <a:xfrm>
              <a:off x="7875018" y="2247775"/>
              <a:ext cx="291050" cy="291825"/>
            </a:xfrm>
            <a:custGeom>
              <a:rect b="b" l="l" r="r" t="t"/>
              <a:pathLst>
                <a:path extrusionOk="0" h="11673" w="11642">
                  <a:moveTo>
                    <a:pt x="3283" y="0"/>
                  </a:moveTo>
                  <a:lnTo>
                    <a:pt x="0" y="3283"/>
                  </a:lnTo>
                  <a:lnTo>
                    <a:pt x="2554" y="5836"/>
                  </a:lnTo>
                  <a:lnTo>
                    <a:pt x="0" y="8389"/>
                  </a:lnTo>
                  <a:lnTo>
                    <a:pt x="3283" y="11672"/>
                  </a:lnTo>
                  <a:lnTo>
                    <a:pt x="5836" y="9119"/>
                  </a:lnTo>
                  <a:lnTo>
                    <a:pt x="8359" y="11672"/>
                  </a:lnTo>
                  <a:lnTo>
                    <a:pt x="11642" y="8389"/>
                  </a:lnTo>
                  <a:lnTo>
                    <a:pt x="9089" y="5836"/>
                  </a:lnTo>
                  <a:lnTo>
                    <a:pt x="11642" y="3283"/>
                  </a:lnTo>
                  <a:lnTo>
                    <a:pt x="8359" y="0"/>
                  </a:lnTo>
                  <a:lnTo>
                    <a:pt x="5836" y="2554"/>
                  </a:lnTo>
                  <a:lnTo>
                    <a:pt x="3283"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09" name="Google Shape;2009;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3" name="Shape 2013"/>
        <p:cNvGrpSpPr/>
        <p:nvPr/>
      </p:nvGrpSpPr>
      <p:grpSpPr>
        <a:xfrm>
          <a:off x="0" y="0"/>
          <a:ext cx="0" cy="0"/>
          <a:chOff x="0" y="0"/>
          <a:chExt cx="0" cy="0"/>
        </a:xfrm>
      </p:grpSpPr>
      <p:sp>
        <p:nvSpPr>
          <p:cNvPr id="2014" name="Google Shape;2014;p41"/>
          <p:cNvSpPr txBox="1"/>
          <p:nvPr>
            <p:ph type="title"/>
          </p:nvPr>
        </p:nvSpPr>
        <p:spPr>
          <a:xfrm>
            <a:off x="617550" y="556400"/>
            <a:ext cx="6325500" cy="59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LSTM + Word2vec</a:t>
            </a:r>
            <a:endParaRPr/>
          </a:p>
        </p:txBody>
      </p:sp>
      <p:grpSp>
        <p:nvGrpSpPr>
          <p:cNvPr id="2015" name="Google Shape;2015;p41"/>
          <p:cNvGrpSpPr/>
          <p:nvPr/>
        </p:nvGrpSpPr>
        <p:grpSpPr>
          <a:xfrm>
            <a:off x="7201483" y="638664"/>
            <a:ext cx="554700" cy="554700"/>
            <a:chOff x="7201483" y="638664"/>
            <a:chExt cx="554700" cy="554700"/>
          </a:xfrm>
        </p:grpSpPr>
        <p:grpSp>
          <p:nvGrpSpPr>
            <p:cNvPr id="2016" name="Google Shape;2016;p41"/>
            <p:cNvGrpSpPr/>
            <p:nvPr/>
          </p:nvGrpSpPr>
          <p:grpSpPr>
            <a:xfrm>
              <a:off x="7201483" y="638664"/>
              <a:ext cx="554700" cy="554700"/>
              <a:chOff x="-388475" y="881425"/>
              <a:chExt cx="554700" cy="554700"/>
            </a:xfrm>
          </p:grpSpPr>
          <p:sp>
            <p:nvSpPr>
              <p:cNvPr id="2017" name="Google Shape;2017;p41"/>
              <p:cNvSpPr/>
              <p:nvPr/>
            </p:nvSpPr>
            <p:spPr>
              <a:xfrm>
                <a:off x="-312275" y="881425"/>
                <a:ext cx="478500" cy="478500"/>
              </a:xfrm>
              <a:prstGeom prst="wedgeRectCallout">
                <a:avLst>
                  <a:gd fmla="val -20833" name="adj1"/>
                  <a:gd fmla="val 62500" name="adj2"/>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41"/>
              <p:cNvSpPr/>
              <p:nvPr/>
            </p:nvSpPr>
            <p:spPr>
              <a:xfrm>
                <a:off x="-388475" y="957625"/>
                <a:ext cx="478500" cy="478500"/>
              </a:xfrm>
              <a:prstGeom prst="wedgeRectCallout">
                <a:avLst>
                  <a:gd fmla="val -20833" name="adj1"/>
                  <a:gd fmla="val 62500" name="adj2"/>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9" name="Google Shape;2019;p41"/>
            <p:cNvGrpSpPr/>
            <p:nvPr/>
          </p:nvGrpSpPr>
          <p:grpSpPr>
            <a:xfrm>
              <a:off x="7271346" y="782954"/>
              <a:ext cx="340186" cy="340168"/>
              <a:chOff x="5053900" y="3804850"/>
              <a:chExt cx="483150" cy="483125"/>
            </a:xfrm>
          </p:grpSpPr>
          <p:sp>
            <p:nvSpPr>
              <p:cNvPr id="2020" name="Google Shape;2020;p41"/>
              <p:cNvSpPr/>
              <p:nvPr/>
            </p:nvSpPr>
            <p:spPr>
              <a:xfrm>
                <a:off x="5053900" y="3804850"/>
                <a:ext cx="483150" cy="483125"/>
              </a:xfrm>
              <a:custGeom>
                <a:rect b="b" l="l" r="r" t="t"/>
                <a:pathLst>
                  <a:path extrusionOk="0" h="19325" w="19326">
                    <a:moveTo>
                      <a:pt x="9663" y="1132"/>
                    </a:moveTo>
                    <a:cubicBezTo>
                      <a:pt x="14367" y="1132"/>
                      <a:pt x="18193" y="4958"/>
                      <a:pt x="18193" y="9662"/>
                    </a:cubicBezTo>
                    <a:cubicBezTo>
                      <a:pt x="18193" y="14367"/>
                      <a:pt x="14367" y="18192"/>
                      <a:pt x="9663" y="18192"/>
                    </a:cubicBezTo>
                    <a:cubicBezTo>
                      <a:pt x="4959" y="18192"/>
                      <a:pt x="1133" y="14367"/>
                      <a:pt x="1133" y="9662"/>
                    </a:cubicBezTo>
                    <a:cubicBezTo>
                      <a:pt x="1133" y="4958"/>
                      <a:pt x="4959" y="1132"/>
                      <a:pt x="9663" y="1132"/>
                    </a:cubicBezTo>
                    <a:close/>
                    <a:moveTo>
                      <a:pt x="9663" y="0"/>
                    </a:moveTo>
                    <a:cubicBezTo>
                      <a:pt x="7094" y="0"/>
                      <a:pt x="4669" y="1009"/>
                      <a:pt x="2839" y="2838"/>
                    </a:cubicBezTo>
                    <a:cubicBezTo>
                      <a:pt x="1009" y="4668"/>
                      <a:pt x="1" y="7093"/>
                      <a:pt x="1" y="9662"/>
                    </a:cubicBezTo>
                    <a:cubicBezTo>
                      <a:pt x="1" y="12232"/>
                      <a:pt x="1009" y="14657"/>
                      <a:pt x="2839" y="16486"/>
                    </a:cubicBezTo>
                    <a:cubicBezTo>
                      <a:pt x="4669" y="18316"/>
                      <a:pt x="7094" y="19325"/>
                      <a:pt x="9663" y="19325"/>
                    </a:cubicBezTo>
                    <a:cubicBezTo>
                      <a:pt x="12233" y="19325"/>
                      <a:pt x="14657" y="18316"/>
                      <a:pt x="16487" y="16486"/>
                    </a:cubicBezTo>
                    <a:cubicBezTo>
                      <a:pt x="18317" y="14657"/>
                      <a:pt x="19325" y="12232"/>
                      <a:pt x="19325" y="9662"/>
                    </a:cubicBezTo>
                    <a:cubicBezTo>
                      <a:pt x="19325" y="7093"/>
                      <a:pt x="18317" y="4668"/>
                      <a:pt x="16487" y="2838"/>
                    </a:cubicBezTo>
                    <a:cubicBezTo>
                      <a:pt x="14657" y="1009"/>
                      <a:pt x="12233" y="0"/>
                      <a:pt x="96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021" name="Google Shape;2021;p41"/>
              <p:cNvSpPr/>
              <p:nvPr/>
            </p:nvSpPr>
            <p:spPr>
              <a:xfrm>
                <a:off x="5168125" y="3947300"/>
                <a:ext cx="88275" cy="85000"/>
              </a:xfrm>
              <a:custGeom>
                <a:rect b="b" l="l" r="r" t="t"/>
                <a:pathLst>
                  <a:path extrusionOk="0" h="3400" w="3531">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022" name="Google Shape;2022;p41"/>
              <p:cNvSpPr/>
              <p:nvPr/>
            </p:nvSpPr>
            <p:spPr>
              <a:xfrm>
                <a:off x="5334575" y="3947350"/>
                <a:ext cx="88325" cy="84950"/>
              </a:xfrm>
              <a:custGeom>
                <a:rect b="b" l="l" r="r" t="t"/>
                <a:pathLst>
                  <a:path extrusionOk="0" h="3398" w="3533">
                    <a:moveTo>
                      <a:pt x="1829" y="1130"/>
                    </a:moveTo>
                    <a:cubicBezTo>
                      <a:pt x="2121" y="1130"/>
                      <a:pt x="2401" y="1356"/>
                      <a:pt x="2401" y="1698"/>
                    </a:cubicBezTo>
                    <a:cubicBezTo>
                      <a:pt x="2401" y="2012"/>
                      <a:pt x="2147" y="2265"/>
                      <a:pt x="1833" y="2265"/>
                    </a:cubicBezTo>
                    <a:cubicBezTo>
                      <a:pt x="1329" y="2265"/>
                      <a:pt x="1075" y="1656"/>
                      <a:pt x="1431" y="1296"/>
                    </a:cubicBezTo>
                    <a:cubicBezTo>
                      <a:pt x="1547" y="1181"/>
                      <a:pt x="1690" y="1130"/>
                      <a:pt x="1829" y="1130"/>
                    </a:cubicBezTo>
                    <a:close/>
                    <a:moveTo>
                      <a:pt x="1833" y="1"/>
                    </a:moveTo>
                    <a:cubicBezTo>
                      <a:pt x="1145" y="1"/>
                      <a:pt x="526" y="415"/>
                      <a:pt x="263" y="1049"/>
                    </a:cubicBezTo>
                    <a:cubicBezTo>
                      <a:pt x="0" y="1683"/>
                      <a:pt x="145" y="2413"/>
                      <a:pt x="631" y="2900"/>
                    </a:cubicBezTo>
                    <a:cubicBezTo>
                      <a:pt x="956" y="3225"/>
                      <a:pt x="1391" y="3397"/>
                      <a:pt x="1833" y="3397"/>
                    </a:cubicBezTo>
                    <a:cubicBezTo>
                      <a:pt x="2052" y="3397"/>
                      <a:pt x="2272" y="3355"/>
                      <a:pt x="2482" y="3268"/>
                    </a:cubicBezTo>
                    <a:cubicBezTo>
                      <a:pt x="3116" y="3005"/>
                      <a:pt x="3533" y="2386"/>
                      <a:pt x="3533" y="1698"/>
                    </a:cubicBezTo>
                    <a:cubicBezTo>
                      <a:pt x="3530" y="759"/>
                      <a:pt x="2772" y="1"/>
                      <a:pt x="18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023" name="Google Shape;2023;p41"/>
              <p:cNvSpPr/>
              <p:nvPr/>
            </p:nvSpPr>
            <p:spPr>
              <a:xfrm>
                <a:off x="5170150" y="4060600"/>
                <a:ext cx="250650" cy="113225"/>
              </a:xfrm>
              <a:custGeom>
                <a:rect b="b" l="l" r="r" t="t"/>
                <a:pathLst>
                  <a:path extrusionOk="0" h="4529" w="10026">
                    <a:moveTo>
                      <a:pt x="5006" y="0"/>
                    </a:moveTo>
                    <a:cubicBezTo>
                      <a:pt x="2684" y="0"/>
                      <a:pt x="659" y="1572"/>
                      <a:pt x="79" y="3820"/>
                    </a:cubicBezTo>
                    <a:cubicBezTo>
                      <a:pt x="1" y="4125"/>
                      <a:pt x="182" y="4433"/>
                      <a:pt x="487" y="4511"/>
                    </a:cubicBezTo>
                    <a:cubicBezTo>
                      <a:pt x="533" y="4523"/>
                      <a:pt x="580" y="4528"/>
                      <a:pt x="625" y="4528"/>
                    </a:cubicBezTo>
                    <a:cubicBezTo>
                      <a:pt x="878" y="4528"/>
                      <a:pt x="1109" y="4359"/>
                      <a:pt x="1175" y="4103"/>
                    </a:cubicBezTo>
                    <a:cubicBezTo>
                      <a:pt x="1625" y="2352"/>
                      <a:pt x="3205" y="1126"/>
                      <a:pt x="5013" y="1126"/>
                    </a:cubicBezTo>
                    <a:cubicBezTo>
                      <a:pt x="6822" y="1126"/>
                      <a:pt x="8401" y="2352"/>
                      <a:pt x="8851" y="4103"/>
                    </a:cubicBezTo>
                    <a:cubicBezTo>
                      <a:pt x="8917" y="4359"/>
                      <a:pt x="9148" y="4528"/>
                      <a:pt x="9401" y="4528"/>
                    </a:cubicBezTo>
                    <a:cubicBezTo>
                      <a:pt x="9447" y="4528"/>
                      <a:pt x="9493" y="4523"/>
                      <a:pt x="9539" y="4511"/>
                    </a:cubicBezTo>
                    <a:cubicBezTo>
                      <a:pt x="9844" y="4433"/>
                      <a:pt x="10025" y="4125"/>
                      <a:pt x="9947" y="3820"/>
                    </a:cubicBezTo>
                    <a:cubicBezTo>
                      <a:pt x="9368" y="1572"/>
                      <a:pt x="7342" y="0"/>
                      <a:pt x="5020" y="0"/>
                    </a:cubicBezTo>
                    <a:cubicBezTo>
                      <a:pt x="5018" y="0"/>
                      <a:pt x="5015" y="0"/>
                      <a:pt x="5013" y="0"/>
                    </a:cubicBezTo>
                    <a:cubicBezTo>
                      <a:pt x="5011" y="0"/>
                      <a:pt x="5009" y="0"/>
                      <a:pt x="50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pic>
        <p:nvPicPr>
          <p:cNvPr id="2024" name="Google Shape;2024;p41"/>
          <p:cNvPicPr preferRelativeResize="0"/>
          <p:nvPr/>
        </p:nvPicPr>
        <p:blipFill>
          <a:blip r:embed="rId3">
            <a:alphaModFix/>
          </a:blip>
          <a:stretch>
            <a:fillRect/>
          </a:stretch>
        </p:blipFill>
        <p:spPr>
          <a:xfrm>
            <a:off x="2334318" y="1936650"/>
            <a:ext cx="2827206" cy="1682724"/>
          </a:xfrm>
          <a:prstGeom prst="rect">
            <a:avLst/>
          </a:prstGeom>
          <a:noFill/>
          <a:ln>
            <a:noFill/>
          </a:ln>
        </p:spPr>
      </p:pic>
      <p:grpSp>
        <p:nvGrpSpPr>
          <p:cNvPr id="2025" name="Google Shape;2025;p41"/>
          <p:cNvGrpSpPr/>
          <p:nvPr/>
        </p:nvGrpSpPr>
        <p:grpSpPr>
          <a:xfrm>
            <a:off x="5429502" y="1336001"/>
            <a:ext cx="3370167" cy="3509076"/>
            <a:chOff x="5210875" y="1495625"/>
            <a:chExt cx="3210600" cy="1506300"/>
          </a:xfrm>
        </p:grpSpPr>
        <p:sp>
          <p:nvSpPr>
            <p:cNvPr id="2026" name="Google Shape;2026;p41"/>
            <p:cNvSpPr/>
            <p:nvPr/>
          </p:nvSpPr>
          <p:spPr>
            <a:xfrm>
              <a:off x="5210875" y="1495625"/>
              <a:ext cx="3210600" cy="15063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27" name="Google Shape;2027;p41"/>
            <p:cNvGrpSpPr/>
            <p:nvPr/>
          </p:nvGrpSpPr>
          <p:grpSpPr>
            <a:xfrm>
              <a:off x="8218086" y="1561184"/>
              <a:ext cx="139356" cy="139356"/>
              <a:chOff x="3300229" y="786025"/>
              <a:chExt cx="116275" cy="116275"/>
            </a:xfrm>
          </p:grpSpPr>
          <p:sp>
            <p:nvSpPr>
              <p:cNvPr id="2028" name="Google Shape;2028;p41"/>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41"/>
              <p:cNvSpPr/>
              <p:nvPr/>
            </p:nvSpPr>
            <p:spPr>
              <a:xfrm>
                <a:off x="3335179" y="820975"/>
                <a:ext cx="45625" cy="45625"/>
              </a:xfrm>
              <a:custGeom>
                <a:rect b="b" l="l" r="r" t="t"/>
                <a:pathLst>
                  <a:path extrusionOk="0" fill="none" h="1825" w="1825">
                    <a:moveTo>
                      <a:pt x="1824" y="0"/>
                    </a:moveTo>
                    <a:lnTo>
                      <a:pt x="1"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41"/>
              <p:cNvSpPr/>
              <p:nvPr/>
            </p:nvSpPr>
            <p:spPr>
              <a:xfrm>
                <a:off x="3335179" y="820975"/>
                <a:ext cx="45625" cy="45625"/>
              </a:xfrm>
              <a:custGeom>
                <a:rect b="b" l="l" r="r" t="t"/>
                <a:pathLst>
                  <a:path extrusionOk="0" fill="none" h="1825" w="1825">
                    <a:moveTo>
                      <a:pt x="1" y="0"/>
                    </a:moveTo>
                    <a:lnTo>
                      <a:pt x="1824"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031" name="Google Shape;2031;p41"/>
          <p:cNvSpPr txBox="1"/>
          <p:nvPr>
            <p:ph idx="4294967295" type="subTitle"/>
          </p:nvPr>
        </p:nvSpPr>
        <p:spPr>
          <a:xfrm flipH="1">
            <a:off x="5430075" y="1474875"/>
            <a:ext cx="3443400" cy="302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b="1" lang="en"/>
              <a:t>How it works</a:t>
            </a:r>
            <a:endParaRPr b="1"/>
          </a:p>
          <a:p>
            <a:pPr indent="-330200" lvl="0" marL="457200" rtl="0" algn="l">
              <a:lnSpc>
                <a:spcPct val="115000"/>
              </a:lnSpc>
              <a:spcBef>
                <a:spcPts val="1600"/>
              </a:spcBef>
              <a:spcAft>
                <a:spcPts val="0"/>
              </a:spcAft>
              <a:buSzPts val="1600"/>
              <a:buChar char="●"/>
            </a:pPr>
            <a:r>
              <a:rPr lang="en"/>
              <a:t>Word2Vec creates context-free vectors of the words </a:t>
            </a:r>
            <a:endParaRPr/>
          </a:p>
          <a:p>
            <a:pPr indent="-330200" lvl="0" marL="457200" rtl="0" algn="l">
              <a:lnSpc>
                <a:spcPct val="115000"/>
              </a:lnSpc>
              <a:spcBef>
                <a:spcPts val="0"/>
              </a:spcBef>
              <a:spcAft>
                <a:spcPts val="0"/>
              </a:spcAft>
              <a:buSzPts val="1600"/>
              <a:buChar char="●"/>
            </a:pPr>
            <a:r>
              <a:rPr lang="en"/>
              <a:t>Bi-LSTM</a:t>
            </a:r>
            <a:r>
              <a:rPr lang="en"/>
              <a:t> makes use of information in both directions forward(past to future) or backward (future to past)</a:t>
            </a:r>
            <a:endParaRPr/>
          </a:p>
        </p:txBody>
      </p:sp>
      <p:pic>
        <p:nvPicPr>
          <p:cNvPr id="2032" name="Google Shape;2032;p41"/>
          <p:cNvPicPr preferRelativeResize="0"/>
          <p:nvPr/>
        </p:nvPicPr>
        <p:blipFill>
          <a:blip r:embed="rId4">
            <a:alphaModFix/>
          </a:blip>
          <a:stretch>
            <a:fillRect/>
          </a:stretch>
        </p:blipFill>
        <p:spPr>
          <a:xfrm>
            <a:off x="362774" y="1936650"/>
            <a:ext cx="1971544" cy="1682725"/>
          </a:xfrm>
          <a:prstGeom prst="rect">
            <a:avLst/>
          </a:prstGeom>
          <a:noFill/>
          <a:ln>
            <a:noFill/>
          </a:ln>
        </p:spPr>
      </p:pic>
      <p:sp>
        <p:nvSpPr>
          <p:cNvPr id="2033" name="Google Shape;2033;p41"/>
          <p:cNvSpPr txBox="1"/>
          <p:nvPr/>
        </p:nvSpPr>
        <p:spPr>
          <a:xfrm>
            <a:off x="3467000" y="3430125"/>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latin typeface="Space Grotesk"/>
                <a:ea typeface="Space Grotesk"/>
                <a:cs typeface="Space Grotesk"/>
                <a:sym typeface="Space Grotesk"/>
              </a:rPr>
              <a:t>LSTM</a:t>
            </a:r>
            <a:endParaRPr sz="100"/>
          </a:p>
        </p:txBody>
      </p:sp>
      <p:sp>
        <p:nvSpPr>
          <p:cNvPr id="2034" name="Google Shape;2034;p41"/>
          <p:cNvSpPr txBox="1"/>
          <p:nvPr/>
        </p:nvSpPr>
        <p:spPr>
          <a:xfrm>
            <a:off x="753500" y="3430125"/>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latin typeface="Space Grotesk"/>
                <a:ea typeface="Space Grotesk"/>
                <a:cs typeface="Space Grotesk"/>
                <a:sym typeface="Space Grotesk"/>
              </a:rPr>
              <a:t>Word2vec</a:t>
            </a:r>
            <a:endParaRPr sz="100"/>
          </a:p>
        </p:txBody>
      </p:sp>
      <p:sp>
        <p:nvSpPr>
          <p:cNvPr id="2035" name="Google Shape;2035;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9" name="Shape 2039"/>
        <p:cNvGrpSpPr/>
        <p:nvPr/>
      </p:nvGrpSpPr>
      <p:grpSpPr>
        <a:xfrm>
          <a:off x="0" y="0"/>
          <a:ext cx="0" cy="0"/>
          <a:chOff x="0" y="0"/>
          <a:chExt cx="0" cy="0"/>
        </a:xfrm>
      </p:grpSpPr>
      <p:sp>
        <p:nvSpPr>
          <p:cNvPr id="2040" name="Google Shape;2040;p42"/>
          <p:cNvSpPr txBox="1"/>
          <p:nvPr>
            <p:ph type="title"/>
          </p:nvPr>
        </p:nvSpPr>
        <p:spPr>
          <a:xfrm>
            <a:off x="617550" y="556400"/>
            <a:ext cx="6325500" cy="59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Basic BERT</a:t>
            </a:r>
            <a:endParaRPr/>
          </a:p>
        </p:txBody>
      </p:sp>
      <p:grpSp>
        <p:nvGrpSpPr>
          <p:cNvPr id="2041" name="Google Shape;2041;p42"/>
          <p:cNvGrpSpPr/>
          <p:nvPr/>
        </p:nvGrpSpPr>
        <p:grpSpPr>
          <a:xfrm>
            <a:off x="5429468" y="1335944"/>
            <a:ext cx="3370167" cy="3345944"/>
            <a:chOff x="5210875" y="1495625"/>
            <a:chExt cx="3210600" cy="1506300"/>
          </a:xfrm>
        </p:grpSpPr>
        <p:sp>
          <p:nvSpPr>
            <p:cNvPr id="2042" name="Google Shape;2042;p42"/>
            <p:cNvSpPr/>
            <p:nvPr/>
          </p:nvSpPr>
          <p:spPr>
            <a:xfrm>
              <a:off x="5210875" y="1495625"/>
              <a:ext cx="3210600" cy="15063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43" name="Google Shape;2043;p42"/>
            <p:cNvGrpSpPr/>
            <p:nvPr/>
          </p:nvGrpSpPr>
          <p:grpSpPr>
            <a:xfrm>
              <a:off x="8218086" y="1561184"/>
              <a:ext cx="139356" cy="139356"/>
              <a:chOff x="3300229" y="786025"/>
              <a:chExt cx="116275" cy="116275"/>
            </a:xfrm>
          </p:grpSpPr>
          <p:sp>
            <p:nvSpPr>
              <p:cNvPr id="2044" name="Google Shape;2044;p42"/>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42"/>
              <p:cNvSpPr/>
              <p:nvPr/>
            </p:nvSpPr>
            <p:spPr>
              <a:xfrm>
                <a:off x="3335179" y="820975"/>
                <a:ext cx="45625" cy="45625"/>
              </a:xfrm>
              <a:custGeom>
                <a:rect b="b" l="l" r="r" t="t"/>
                <a:pathLst>
                  <a:path extrusionOk="0" fill="none" h="1825" w="1825">
                    <a:moveTo>
                      <a:pt x="1824" y="0"/>
                    </a:moveTo>
                    <a:lnTo>
                      <a:pt x="1"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42"/>
              <p:cNvSpPr/>
              <p:nvPr/>
            </p:nvSpPr>
            <p:spPr>
              <a:xfrm>
                <a:off x="3335179" y="820975"/>
                <a:ext cx="45625" cy="45625"/>
              </a:xfrm>
              <a:custGeom>
                <a:rect b="b" l="l" r="r" t="t"/>
                <a:pathLst>
                  <a:path extrusionOk="0" fill="none" h="1825" w="1825">
                    <a:moveTo>
                      <a:pt x="1" y="0"/>
                    </a:moveTo>
                    <a:lnTo>
                      <a:pt x="1824"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047" name="Google Shape;2047;p42"/>
          <p:cNvSpPr txBox="1"/>
          <p:nvPr>
            <p:ph idx="4294967295" type="subTitle"/>
          </p:nvPr>
        </p:nvSpPr>
        <p:spPr>
          <a:xfrm flipH="1">
            <a:off x="5430150" y="1551075"/>
            <a:ext cx="3370200" cy="288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b="1" lang="en"/>
              <a:t>How it works</a:t>
            </a:r>
            <a:endParaRPr/>
          </a:p>
          <a:p>
            <a:pPr indent="-330200" lvl="0" marL="457200" rtl="0" algn="l">
              <a:lnSpc>
                <a:spcPct val="115000"/>
              </a:lnSpc>
              <a:spcBef>
                <a:spcPts val="1600"/>
              </a:spcBef>
              <a:spcAft>
                <a:spcPts val="0"/>
              </a:spcAft>
              <a:buSzPts val="1600"/>
              <a:buChar char="●"/>
            </a:pPr>
            <a:r>
              <a:rPr lang="en"/>
              <a:t>Context-based language model</a:t>
            </a:r>
            <a:endParaRPr/>
          </a:p>
          <a:p>
            <a:pPr indent="-330200" lvl="0" marL="457200" rtl="0" algn="l">
              <a:lnSpc>
                <a:spcPct val="115000"/>
              </a:lnSpc>
              <a:spcBef>
                <a:spcPts val="0"/>
              </a:spcBef>
              <a:spcAft>
                <a:spcPts val="0"/>
              </a:spcAft>
              <a:buSzPts val="1600"/>
              <a:buChar char="●"/>
            </a:pPr>
            <a:r>
              <a:rPr lang="en"/>
              <a:t>T</a:t>
            </a:r>
            <a:r>
              <a:rPr lang="en"/>
              <a:t>rained on transformer architecture  </a:t>
            </a:r>
            <a:r>
              <a:rPr lang="en"/>
              <a:t> </a:t>
            </a:r>
            <a:endParaRPr/>
          </a:p>
          <a:p>
            <a:pPr indent="-330200" lvl="0" marL="457200" rtl="0" algn="l">
              <a:lnSpc>
                <a:spcPct val="115000"/>
              </a:lnSpc>
              <a:spcBef>
                <a:spcPts val="0"/>
              </a:spcBef>
              <a:spcAft>
                <a:spcPts val="0"/>
              </a:spcAft>
              <a:buSzPts val="1600"/>
              <a:buChar char="●"/>
            </a:pPr>
            <a:r>
              <a:rPr lang="en"/>
              <a:t>Can be fine-tuned with just one additional output layer</a:t>
            </a:r>
            <a:endParaRPr/>
          </a:p>
          <a:p>
            <a:pPr indent="0" lvl="0" marL="0" rtl="0" algn="l">
              <a:lnSpc>
                <a:spcPct val="115000"/>
              </a:lnSpc>
              <a:spcBef>
                <a:spcPts val="1600"/>
              </a:spcBef>
              <a:spcAft>
                <a:spcPts val="1600"/>
              </a:spcAft>
              <a:buNone/>
            </a:pPr>
            <a:r>
              <a:t/>
            </a:r>
            <a:endParaRPr/>
          </a:p>
        </p:txBody>
      </p:sp>
      <p:pic>
        <p:nvPicPr>
          <p:cNvPr id="2048" name="Google Shape;2048;p42"/>
          <p:cNvPicPr preferRelativeResize="0"/>
          <p:nvPr/>
        </p:nvPicPr>
        <p:blipFill>
          <a:blip r:embed="rId3">
            <a:alphaModFix/>
          </a:blip>
          <a:stretch>
            <a:fillRect/>
          </a:stretch>
        </p:blipFill>
        <p:spPr>
          <a:xfrm>
            <a:off x="261650" y="1335950"/>
            <a:ext cx="4906075" cy="3326722"/>
          </a:xfrm>
          <a:prstGeom prst="rect">
            <a:avLst/>
          </a:prstGeom>
          <a:noFill/>
          <a:ln>
            <a:noFill/>
          </a:ln>
        </p:spPr>
      </p:pic>
      <p:sp>
        <p:nvSpPr>
          <p:cNvPr id="2049" name="Google Shape;2049;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3" name="Shape 2053"/>
        <p:cNvGrpSpPr/>
        <p:nvPr/>
      </p:nvGrpSpPr>
      <p:grpSpPr>
        <a:xfrm>
          <a:off x="0" y="0"/>
          <a:ext cx="0" cy="0"/>
          <a:chOff x="0" y="0"/>
          <a:chExt cx="0" cy="0"/>
        </a:xfrm>
      </p:grpSpPr>
      <p:sp>
        <p:nvSpPr>
          <p:cNvPr id="2054" name="Google Shape;2054;p43"/>
          <p:cNvSpPr txBox="1"/>
          <p:nvPr>
            <p:ph type="title"/>
          </p:nvPr>
        </p:nvSpPr>
        <p:spPr>
          <a:xfrm>
            <a:off x="617550" y="556400"/>
            <a:ext cx="6325500" cy="59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Ro</a:t>
            </a:r>
            <a:r>
              <a:rPr lang="en"/>
              <a:t>BERT</a:t>
            </a:r>
            <a:r>
              <a:rPr lang="en"/>
              <a:t>a</a:t>
            </a:r>
            <a:endParaRPr/>
          </a:p>
        </p:txBody>
      </p:sp>
      <p:grpSp>
        <p:nvGrpSpPr>
          <p:cNvPr id="2055" name="Google Shape;2055;p43"/>
          <p:cNvGrpSpPr/>
          <p:nvPr/>
        </p:nvGrpSpPr>
        <p:grpSpPr>
          <a:xfrm>
            <a:off x="5429468" y="1335944"/>
            <a:ext cx="3370167" cy="3345944"/>
            <a:chOff x="5210875" y="1495625"/>
            <a:chExt cx="3210600" cy="1506300"/>
          </a:xfrm>
        </p:grpSpPr>
        <p:sp>
          <p:nvSpPr>
            <p:cNvPr id="2056" name="Google Shape;2056;p43"/>
            <p:cNvSpPr/>
            <p:nvPr/>
          </p:nvSpPr>
          <p:spPr>
            <a:xfrm>
              <a:off x="5210875" y="1495625"/>
              <a:ext cx="3210600" cy="15063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57" name="Google Shape;2057;p43"/>
            <p:cNvGrpSpPr/>
            <p:nvPr/>
          </p:nvGrpSpPr>
          <p:grpSpPr>
            <a:xfrm>
              <a:off x="8218086" y="1561184"/>
              <a:ext cx="139356" cy="139356"/>
              <a:chOff x="3300229" y="786025"/>
              <a:chExt cx="116275" cy="116275"/>
            </a:xfrm>
          </p:grpSpPr>
          <p:sp>
            <p:nvSpPr>
              <p:cNvPr id="2058" name="Google Shape;2058;p43"/>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43"/>
              <p:cNvSpPr/>
              <p:nvPr/>
            </p:nvSpPr>
            <p:spPr>
              <a:xfrm>
                <a:off x="3335179" y="820975"/>
                <a:ext cx="45625" cy="45625"/>
              </a:xfrm>
              <a:custGeom>
                <a:rect b="b" l="l" r="r" t="t"/>
                <a:pathLst>
                  <a:path extrusionOk="0" fill="none" h="1825" w="1825">
                    <a:moveTo>
                      <a:pt x="1824" y="0"/>
                    </a:moveTo>
                    <a:lnTo>
                      <a:pt x="1"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43"/>
              <p:cNvSpPr/>
              <p:nvPr/>
            </p:nvSpPr>
            <p:spPr>
              <a:xfrm>
                <a:off x="3335179" y="820975"/>
                <a:ext cx="45625" cy="45625"/>
              </a:xfrm>
              <a:custGeom>
                <a:rect b="b" l="l" r="r" t="t"/>
                <a:pathLst>
                  <a:path extrusionOk="0" fill="none" h="1825" w="1825">
                    <a:moveTo>
                      <a:pt x="1" y="0"/>
                    </a:moveTo>
                    <a:lnTo>
                      <a:pt x="1824"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061" name="Google Shape;2061;p43"/>
          <p:cNvSpPr txBox="1"/>
          <p:nvPr>
            <p:ph idx="4294967295" type="subTitle"/>
          </p:nvPr>
        </p:nvSpPr>
        <p:spPr>
          <a:xfrm flipH="1">
            <a:off x="5430375" y="1703475"/>
            <a:ext cx="3443100" cy="288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b="1" lang="en"/>
              <a:t>How it works</a:t>
            </a:r>
            <a:endParaRPr/>
          </a:p>
          <a:p>
            <a:pPr indent="-330200" lvl="0" marL="457200" rtl="0" algn="l">
              <a:lnSpc>
                <a:spcPct val="115000"/>
              </a:lnSpc>
              <a:spcBef>
                <a:spcPts val="1600"/>
              </a:spcBef>
              <a:spcAft>
                <a:spcPts val="0"/>
              </a:spcAft>
              <a:buSzPts val="1600"/>
              <a:buChar char="●"/>
            </a:pPr>
            <a:r>
              <a:rPr lang="en"/>
              <a:t>Basic BERT which is significantly undertrained.</a:t>
            </a:r>
            <a:endParaRPr/>
          </a:p>
          <a:p>
            <a:pPr indent="-330200" lvl="0" marL="457200" rtl="0" algn="l">
              <a:lnSpc>
                <a:spcPct val="115000"/>
              </a:lnSpc>
              <a:spcBef>
                <a:spcPts val="0"/>
              </a:spcBef>
              <a:spcAft>
                <a:spcPts val="0"/>
              </a:spcAft>
              <a:buSzPts val="1600"/>
              <a:buChar char="●"/>
            </a:pPr>
            <a:r>
              <a:rPr lang="en"/>
              <a:t>The central idea was to train the same BERT model for longer (more epochs) and on more data.</a:t>
            </a:r>
            <a:endParaRPr/>
          </a:p>
          <a:p>
            <a:pPr indent="0" lvl="0" marL="0" rtl="0" algn="l">
              <a:lnSpc>
                <a:spcPct val="115000"/>
              </a:lnSpc>
              <a:spcBef>
                <a:spcPts val="1600"/>
              </a:spcBef>
              <a:spcAft>
                <a:spcPts val="1600"/>
              </a:spcAft>
              <a:buNone/>
            </a:pPr>
            <a:r>
              <a:t/>
            </a:r>
            <a:endParaRPr/>
          </a:p>
        </p:txBody>
      </p:sp>
      <p:sp>
        <p:nvSpPr>
          <p:cNvPr id="2062" name="Google Shape;2062;p43"/>
          <p:cNvSpPr txBox="1"/>
          <p:nvPr>
            <p:ph idx="4294967295" type="subTitle"/>
          </p:nvPr>
        </p:nvSpPr>
        <p:spPr>
          <a:xfrm flipH="1">
            <a:off x="335275" y="1559650"/>
            <a:ext cx="4971900" cy="175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lang="en" sz="1900"/>
              <a:t>Optimize upon basic BERT</a:t>
            </a:r>
            <a:endParaRPr sz="1900"/>
          </a:p>
          <a:p>
            <a:pPr indent="-330200" lvl="0" marL="457200" rtl="0" algn="l">
              <a:lnSpc>
                <a:spcPct val="115000"/>
              </a:lnSpc>
              <a:spcBef>
                <a:spcPts val="1600"/>
              </a:spcBef>
              <a:spcAft>
                <a:spcPts val="0"/>
              </a:spcAft>
              <a:buSzPts val="1600"/>
              <a:buChar char="●"/>
            </a:pPr>
            <a:r>
              <a:rPr lang="en"/>
              <a:t>training the model longer, with bigger batches, over more data</a:t>
            </a:r>
            <a:endParaRPr/>
          </a:p>
          <a:p>
            <a:pPr indent="-330200" lvl="0" marL="457200" rtl="0" algn="l">
              <a:lnSpc>
                <a:spcPct val="115000"/>
              </a:lnSpc>
              <a:spcBef>
                <a:spcPts val="0"/>
              </a:spcBef>
              <a:spcAft>
                <a:spcPts val="0"/>
              </a:spcAft>
              <a:buSzPts val="1600"/>
              <a:buChar char="●"/>
            </a:pPr>
            <a:r>
              <a:rPr lang="en"/>
              <a:t>removing the next sentence prediction objective</a:t>
            </a:r>
            <a:endParaRPr/>
          </a:p>
          <a:p>
            <a:pPr indent="-330200" lvl="0" marL="457200" rtl="0" algn="l">
              <a:lnSpc>
                <a:spcPct val="115000"/>
              </a:lnSpc>
              <a:spcBef>
                <a:spcPts val="0"/>
              </a:spcBef>
              <a:spcAft>
                <a:spcPts val="0"/>
              </a:spcAft>
              <a:buSzPts val="1600"/>
              <a:buChar char="●"/>
            </a:pPr>
            <a:r>
              <a:rPr lang="en"/>
              <a:t>t</a:t>
            </a:r>
            <a:r>
              <a:rPr lang="en"/>
              <a:t>raining on longer sequences</a:t>
            </a:r>
            <a:endParaRPr/>
          </a:p>
          <a:p>
            <a:pPr indent="-330200" lvl="0" marL="457200" rtl="0" algn="l">
              <a:lnSpc>
                <a:spcPct val="115000"/>
              </a:lnSpc>
              <a:spcBef>
                <a:spcPts val="0"/>
              </a:spcBef>
              <a:spcAft>
                <a:spcPts val="0"/>
              </a:spcAft>
              <a:buSzPts val="1600"/>
              <a:buChar char="●"/>
            </a:pPr>
            <a:r>
              <a:rPr lang="en"/>
              <a:t>dynamically changing the masking pattern applied to the training data</a:t>
            </a:r>
            <a:endParaRPr/>
          </a:p>
        </p:txBody>
      </p:sp>
      <p:sp>
        <p:nvSpPr>
          <p:cNvPr id="2063" name="Google Shape;2063;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7" name="Shape 2067"/>
        <p:cNvGrpSpPr/>
        <p:nvPr/>
      </p:nvGrpSpPr>
      <p:grpSpPr>
        <a:xfrm>
          <a:off x="0" y="0"/>
          <a:ext cx="0" cy="0"/>
          <a:chOff x="0" y="0"/>
          <a:chExt cx="0" cy="0"/>
        </a:xfrm>
      </p:grpSpPr>
      <p:grpSp>
        <p:nvGrpSpPr>
          <p:cNvPr id="2068" name="Google Shape;2068;p44"/>
          <p:cNvGrpSpPr/>
          <p:nvPr/>
        </p:nvGrpSpPr>
        <p:grpSpPr>
          <a:xfrm>
            <a:off x="5210875" y="1683310"/>
            <a:ext cx="3210600" cy="2925235"/>
            <a:chOff x="5210875" y="1495625"/>
            <a:chExt cx="3210600" cy="1506300"/>
          </a:xfrm>
        </p:grpSpPr>
        <p:sp>
          <p:nvSpPr>
            <p:cNvPr id="2069" name="Google Shape;2069;p44"/>
            <p:cNvSpPr/>
            <p:nvPr/>
          </p:nvSpPr>
          <p:spPr>
            <a:xfrm>
              <a:off x="5210875" y="1495625"/>
              <a:ext cx="3210600" cy="15063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70" name="Google Shape;2070;p44"/>
            <p:cNvGrpSpPr/>
            <p:nvPr/>
          </p:nvGrpSpPr>
          <p:grpSpPr>
            <a:xfrm>
              <a:off x="8218086" y="1561184"/>
              <a:ext cx="139356" cy="139356"/>
              <a:chOff x="3300229" y="786025"/>
              <a:chExt cx="116275" cy="116275"/>
            </a:xfrm>
          </p:grpSpPr>
          <p:sp>
            <p:nvSpPr>
              <p:cNvPr id="2071" name="Google Shape;2071;p44"/>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44"/>
              <p:cNvSpPr/>
              <p:nvPr/>
            </p:nvSpPr>
            <p:spPr>
              <a:xfrm>
                <a:off x="3335179" y="820975"/>
                <a:ext cx="45625" cy="45625"/>
              </a:xfrm>
              <a:custGeom>
                <a:rect b="b" l="l" r="r" t="t"/>
                <a:pathLst>
                  <a:path extrusionOk="0" fill="none" h="1825" w="1825">
                    <a:moveTo>
                      <a:pt x="1824" y="0"/>
                    </a:moveTo>
                    <a:lnTo>
                      <a:pt x="1"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44"/>
              <p:cNvSpPr/>
              <p:nvPr/>
            </p:nvSpPr>
            <p:spPr>
              <a:xfrm>
                <a:off x="3335179" y="820975"/>
                <a:ext cx="45625" cy="45625"/>
              </a:xfrm>
              <a:custGeom>
                <a:rect b="b" l="l" r="r" t="t"/>
                <a:pathLst>
                  <a:path extrusionOk="0" fill="none" h="1825" w="1825">
                    <a:moveTo>
                      <a:pt x="1" y="0"/>
                    </a:moveTo>
                    <a:lnTo>
                      <a:pt x="1824"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074" name="Google Shape;2074;p44"/>
          <p:cNvSpPr/>
          <p:nvPr/>
        </p:nvSpPr>
        <p:spPr>
          <a:xfrm>
            <a:off x="711200" y="1683500"/>
            <a:ext cx="4391400" cy="29253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44"/>
          <p:cNvSpPr txBox="1"/>
          <p:nvPr>
            <p:ph idx="4294967295" type="subTitle"/>
          </p:nvPr>
        </p:nvSpPr>
        <p:spPr>
          <a:xfrm flipH="1">
            <a:off x="5205525" y="2280300"/>
            <a:ext cx="3382200" cy="23319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1600"/>
              </a:spcBef>
              <a:spcAft>
                <a:spcPts val="0"/>
              </a:spcAft>
              <a:buSzPts val="1600"/>
              <a:buChar char="●"/>
            </a:pPr>
            <a:r>
              <a:rPr lang="en"/>
              <a:t>BERT models performs better than Word2Vec due to its </a:t>
            </a:r>
            <a:r>
              <a:rPr lang="en"/>
              <a:t>contextual</a:t>
            </a:r>
            <a:r>
              <a:rPr lang="en"/>
              <a:t> embeddings.</a:t>
            </a:r>
            <a:endParaRPr/>
          </a:p>
          <a:p>
            <a:pPr indent="-330200" lvl="0" marL="457200" rtl="0" algn="l">
              <a:lnSpc>
                <a:spcPct val="115000"/>
              </a:lnSpc>
              <a:spcBef>
                <a:spcPts val="0"/>
              </a:spcBef>
              <a:spcAft>
                <a:spcPts val="0"/>
              </a:spcAft>
              <a:buSzPts val="1600"/>
              <a:buChar char="●"/>
            </a:pPr>
            <a:r>
              <a:rPr lang="en"/>
              <a:t>RoBERTa as a more optimized variant of basic Bert performs the best.</a:t>
            </a:r>
            <a:endParaRPr/>
          </a:p>
        </p:txBody>
      </p:sp>
      <p:grpSp>
        <p:nvGrpSpPr>
          <p:cNvPr id="2076" name="Google Shape;2076;p44"/>
          <p:cNvGrpSpPr/>
          <p:nvPr/>
        </p:nvGrpSpPr>
        <p:grpSpPr>
          <a:xfrm>
            <a:off x="7013494" y="648011"/>
            <a:ext cx="480273" cy="608988"/>
            <a:chOff x="7013494" y="648011"/>
            <a:chExt cx="480273" cy="608988"/>
          </a:xfrm>
        </p:grpSpPr>
        <p:sp>
          <p:nvSpPr>
            <p:cNvPr id="2077" name="Google Shape;2077;p44"/>
            <p:cNvSpPr/>
            <p:nvPr/>
          </p:nvSpPr>
          <p:spPr>
            <a:xfrm>
              <a:off x="7194667" y="648011"/>
              <a:ext cx="299100" cy="2991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44"/>
            <p:cNvSpPr/>
            <p:nvPr/>
          </p:nvSpPr>
          <p:spPr>
            <a:xfrm flipH="1">
              <a:off x="7013494" y="780524"/>
              <a:ext cx="343500" cy="476475"/>
            </a:xfrm>
            <a:custGeom>
              <a:rect b="b" l="l" r="r" t="t"/>
              <a:pathLst>
                <a:path extrusionOk="0" h="19059" w="13740">
                  <a:moveTo>
                    <a:pt x="0" y="0"/>
                  </a:moveTo>
                  <a:lnTo>
                    <a:pt x="1945" y="16414"/>
                  </a:lnTo>
                  <a:lnTo>
                    <a:pt x="5350" y="11885"/>
                  </a:lnTo>
                  <a:lnTo>
                    <a:pt x="9149" y="19058"/>
                  </a:lnTo>
                  <a:lnTo>
                    <a:pt x="12949" y="16444"/>
                  </a:lnTo>
                  <a:lnTo>
                    <a:pt x="7812" y="10213"/>
                  </a:lnTo>
                  <a:lnTo>
                    <a:pt x="13739" y="9392"/>
                  </a:lnTo>
                  <a:lnTo>
                    <a:pt x="0" y="0"/>
                  </a:lnTo>
                  <a:close/>
                </a:path>
              </a:pathLst>
            </a:custGeom>
            <a:solidFill>
              <a:schemeClr val="lt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79" name="Google Shape;2079;p44"/>
          <p:cNvSpPr/>
          <p:nvPr/>
        </p:nvSpPr>
        <p:spPr>
          <a:xfrm>
            <a:off x="1067600" y="1872825"/>
            <a:ext cx="3678600" cy="6090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sz="2200">
                <a:solidFill>
                  <a:schemeClr val="dk1"/>
                </a:solidFill>
                <a:latin typeface="Space Grotesk"/>
                <a:ea typeface="Space Grotesk"/>
                <a:cs typeface="Space Grotesk"/>
                <a:sym typeface="Space Grotesk"/>
              </a:rPr>
              <a:t>Out-of- Sample Accuracy</a:t>
            </a:r>
            <a:endParaRPr b="0" i="0" sz="1400" u="none" cap="none" strike="noStrike">
              <a:solidFill>
                <a:srgbClr val="000000"/>
              </a:solidFill>
              <a:latin typeface="Arial"/>
              <a:ea typeface="Arial"/>
              <a:cs typeface="Arial"/>
              <a:sym typeface="Arial"/>
            </a:endParaRPr>
          </a:p>
        </p:txBody>
      </p:sp>
      <p:graphicFrame>
        <p:nvGraphicFramePr>
          <p:cNvPr id="2080" name="Google Shape;2080;p44"/>
          <p:cNvGraphicFramePr/>
          <p:nvPr/>
        </p:nvGraphicFramePr>
        <p:xfrm>
          <a:off x="1067600" y="2516675"/>
          <a:ext cx="3000000" cy="3000000"/>
        </p:xfrm>
        <a:graphic>
          <a:graphicData uri="http://schemas.openxmlformats.org/drawingml/2006/table">
            <a:tbl>
              <a:tblPr>
                <a:noFill/>
                <a:tableStyleId>{9AF184E0-7A9A-4F1B-94D1-E79886222755}</a:tableStyleId>
              </a:tblPr>
              <a:tblGrid>
                <a:gridCol w="1979800"/>
                <a:gridCol w="1698800"/>
              </a:tblGrid>
              <a:tr h="441925">
                <a:tc>
                  <a:txBody>
                    <a:bodyPr/>
                    <a:lstStyle/>
                    <a:p>
                      <a:pPr indent="0" lvl="0" marL="0" rtl="0" algn="ctr">
                        <a:spcBef>
                          <a:spcPts val="0"/>
                        </a:spcBef>
                        <a:spcAft>
                          <a:spcPts val="0"/>
                        </a:spcAft>
                        <a:buNone/>
                      </a:pPr>
                      <a:r>
                        <a:rPr b="1" lang="en" sz="1700">
                          <a:solidFill>
                            <a:schemeClr val="dk1"/>
                          </a:solidFill>
                          <a:latin typeface="Space Grotesk"/>
                          <a:ea typeface="Space Grotesk"/>
                          <a:cs typeface="Space Grotesk"/>
                          <a:sym typeface="Space Grotesk"/>
                        </a:rPr>
                        <a:t>Model</a:t>
                      </a:r>
                      <a:endParaRPr b="1" sz="1700">
                        <a:solidFill>
                          <a:schemeClr val="dk1"/>
                        </a:solidFill>
                        <a:latin typeface="Space Grotesk"/>
                        <a:ea typeface="Space Grotesk"/>
                        <a:cs typeface="Space Grotesk"/>
                        <a:sym typeface="Space Grotesk"/>
                      </a:endParaRPr>
                    </a:p>
                  </a:txBody>
                  <a:tcPr marT="91425" marB="91425" marR="91425" marL="91425">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700">
                          <a:solidFill>
                            <a:schemeClr val="dk1"/>
                          </a:solidFill>
                          <a:latin typeface="Space Grotesk"/>
                          <a:ea typeface="Space Grotesk"/>
                          <a:cs typeface="Space Grotesk"/>
                          <a:sym typeface="Space Grotesk"/>
                        </a:rPr>
                        <a:t>Accuracy</a:t>
                      </a:r>
                      <a:endParaRPr b="1" sz="1700">
                        <a:solidFill>
                          <a:schemeClr val="dk1"/>
                        </a:solidFill>
                        <a:latin typeface="Space Grotesk"/>
                        <a:ea typeface="Space Grotesk"/>
                        <a:cs typeface="Space Grotesk"/>
                        <a:sym typeface="Space Grotesk"/>
                      </a:endParaRPr>
                    </a:p>
                  </a:txBody>
                  <a:tcPr marT="91425" marB="91425" marR="91425" marL="91425">
                    <a:lnB cap="flat" cmpd="sng" w="9525">
                      <a:solidFill>
                        <a:schemeClr val="dk1"/>
                      </a:solidFill>
                      <a:prstDash val="solid"/>
                      <a:round/>
                      <a:headEnd len="sm" w="sm" type="none"/>
                      <a:tailEnd len="sm" w="sm" type="none"/>
                    </a:lnB>
                  </a:tcPr>
                </a:tc>
              </a:tr>
              <a:tr h="209550">
                <a:tc>
                  <a:txBody>
                    <a:bodyPr/>
                    <a:lstStyle/>
                    <a:p>
                      <a:pPr indent="0" lvl="0" marL="0" rtl="0" algn="ctr">
                        <a:spcBef>
                          <a:spcPts val="0"/>
                        </a:spcBef>
                        <a:spcAft>
                          <a:spcPts val="0"/>
                        </a:spcAft>
                        <a:buNone/>
                      </a:pPr>
                      <a:r>
                        <a:rPr b="1" lang="en" sz="1700">
                          <a:solidFill>
                            <a:schemeClr val="dk1"/>
                          </a:solidFill>
                          <a:latin typeface="Space Grotesk"/>
                          <a:ea typeface="Space Grotesk"/>
                          <a:cs typeface="Space Grotesk"/>
                          <a:sym typeface="Space Grotesk"/>
                        </a:rPr>
                        <a:t>LSTM with Word2Vec</a:t>
                      </a:r>
                      <a:endParaRPr b="1" sz="1700">
                        <a:solidFill>
                          <a:schemeClr val="dk1"/>
                        </a:solidFill>
                        <a:latin typeface="Space Grotesk"/>
                        <a:ea typeface="Space Grotesk"/>
                        <a:cs typeface="Space Grotesk"/>
                        <a:sym typeface="Space Grotesk"/>
                      </a:endParaRPr>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ctr">
                        <a:spcBef>
                          <a:spcPts val="0"/>
                        </a:spcBef>
                        <a:spcAft>
                          <a:spcPts val="0"/>
                        </a:spcAft>
                        <a:buNone/>
                      </a:pPr>
                      <a:r>
                        <a:rPr b="1" lang="en" sz="1700">
                          <a:solidFill>
                            <a:schemeClr val="dk1"/>
                          </a:solidFill>
                          <a:latin typeface="Space Grotesk"/>
                          <a:ea typeface="Space Grotesk"/>
                          <a:cs typeface="Space Grotesk"/>
                          <a:sym typeface="Space Grotesk"/>
                        </a:rPr>
                        <a:t>80</a:t>
                      </a:r>
                      <a:r>
                        <a:rPr b="1" lang="en" sz="1700">
                          <a:solidFill>
                            <a:schemeClr val="dk1"/>
                          </a:solidFill>
                          <a:latin typeface="Space Grotesk"/>
                          <a:ea typeface="Space Grotesk"/>
                          <a:cs typeface="Space Grotesk"/>
                          <a:sym typeface="Space Grotesk"/>
                        </a:rPr>
                        <a:t>%</a:t>
                      </a:r>
                      <a:endParaRPr b="1" sz="1700">
                        <a:solidFill>
                          <a:schemeClr val="dk1"/>
                        </a:solidFill>
                        <a:latin typeface="Space Grotesk"/>
                        <a:ea typeface="Space Grotesk"/>
                        <a:cs typeface="Space Grotesk"/>
                        <a:sym typeface="Space Grotesk"/>
                      </a:endParaRPr>
                    </a:p>
                  </a:txBody>
                  <a:tcPr marT="91425" marB="91425" marR="91425" marL="91425" anchor="ctr">
                    <a:lnT cap="flat" cmpd="sng" w="9525">
                      <a:solidFill>
                        <a:schemeClr val="dk1"/>
                      </a:solidFill>
                      <a:prstDash val="solid"/>
                      <a:round/>
                      <a:headEnd len="sm" w="sm" type="none"/>
                      <a:tailEnd len="sm" w="sm" type="none"/>
                    </a:lnT>
                  </a:tcPr>
                </a:tc>
              </a:tr>
              <a:tr h="209550">
                <a:tc>
                  <a:txBody>
                    <a:bodyPr/>
                    <a:lstStyle/>
                    <a:p>
                      <a:pPr indent="0" lvl="0" marL="0" rtl="0" algn="ctr">
                        <a:spcBef>
                          <a:spcPts val="0"/>
                        </a:spcBef>
                        <a:spcAft>
                          <a:spcPts val="0"/>
                        </a:spcAft>
                        <a:buNone/>
                      </a:pPr>
                      <a:r>
                        <a:rPr b="1" lang="en" sz="1700">
                          <a:solidFill>
                            <a:schemeClr val="dk1"/>
                          </a:solidFill>
                          <a:latin typeface="Space Grotesk"/>
                          <a:ea typeface="Space Grotesk"/>
                          <a:cs typeface="Space Grotesk"/>
                          <a:sym typeface="Space Grotesk"/>
                        </a:rPr>
                        <a:t>Basic BERT</a:t>
                      </a:r>
                      <a:endParaRPr b="1" sz="1700">
                        <a:solidFill>
                          <a:schemeClr val="dk1"/>
                        </a:solidFill>
                        <a:latin typeface="Space Grotesk"/>
                        <a:ea typeface="Space Grotesk"/>
                        <a:cs typeface="Space Grotesk"/>
                        <a:sym typeface="Space Grotesk"/>
                      </a:endParaRPr>
                    </a:p>
                  </a:txBody>
                  <a:tcPr marT="91425" marB="91425" marR="91425" marL="91425"/>
                </a:tc>
                <a:tc>
                  <a:txBody>
                    <a:bodyPr/>
                    <a:lstStyle/>
                    <a:p>
                      <a:pPr indent="0" lvl="0" marL="0" rtl="0" algn="ctr">
                        <a:spcBef>
                          <a:spcPts val="0"/>
                        </a:spcBef>
                        <a:spcAft>
                          <a:spcPts val="0"/>
                        </a:spcAft>
                        <a:buNone/>
                      </a:pPr>
                      <a:r>
                        <a:rPr b="1" lang="en" sz="1700">
                          <a:solidFill>
                            <a:schemeClr val="dk1"/>
                          </a:solidFill>
                          <a:latin typeface="Space Grotesk"/>
                          <a:ea typeface="Space Grotesk"/>
                          <a:cs typeface="Space Grotesk"/>
                          <a:sym typeface="Space Grotesk"/>
                        </a:rPr>
                        <a:t>84</a:t>
                      </a:r>
                      <a:r>
                        <a:rPr b="1" lang="en" sz="1700">
                          <a:solidFill>
                            <a:schemeClr val="dk1"/>
                          </a:solidFill>
                          <a:latin typeface="Space Grotesk"/>
                          <a:ea typeface="Space Grotesk"/>
                          <a:cs typeface="Space Grotesk"/>
                          <a:sym typeface="Space Grotesk"/>
                        </a:rPr>
                        <a:t>%</a:t>
                      </a:r>
                      <a:endParaRPr b="1" sz="1700">
                        <a:solidFill>
                          <a:schemeClr val="dk1"/>
                        </a:solidFill>
                        <a:latin typeface="Space Grotesk"/>
                        <a:ea typeface="Space Grotesk"/>
                        <a:cs typeface="Space Grotesk"/>
                        <a:sym typeface="Space Grotesk"/>
                      </a:endParaRPr>
                    </a:p>
                  </a:txBody>
                  <a:tcPr marT="91425" marB="91425" marR="91425" marL="91425"/>
                </a:tc>
              </a:tr>
              <a:tr h="209550">
                <a:tc>
                  <a:txBody>
                    <a:bodyPr/>
                    <a:lstStyle/>
                    <a:p>
                      <a:pPr indent="0" lvl="0" marL="0" rtl="0" algn="ctr">
                        <a:spcBef>
                          <a:spcPts val="0"/>
                        </a:spcBef>
                        <a:spcAft>
                          <a:spcPts val="0"/>
                        </a:spcAft>
                        <a:buNone/>
                      </a:pPr>
                      <a:r>
                        <a:rPr b="1" lang="en" sz="1700">
                          <a:solidFill>
                            <a:schemeClr val="dk1"/>
                          </a:solidFill>
                          <a:latin typeface="Space Grotesk"/>
                          <a:ea typeface="Space Grotesk"/>
                          <a:cs typeface="Space Grotesk"/>
                          <a:sym typeface="Space Grotesk"/>
                        </a:rPr>
                        <a:t>RoBERTa</a:t>
                      </a:r>
                      <a:endParaRPr b="1" sz="1700">
                        <a:solidFill>
                          <a:schemeClr val="dk1"/>
                        </a:solidFill>
                        <a:latin typeface="Space Grotesk"/>
                        <a:ea typeface="Space Grotesk"/>
                        <a:cs typeface="Space Grotesk"/>
                        <a:sym typeface="Space Grotesk"/>
                      </a:endParaRPr>
                    </a:p>
                  </a:txBody>
                  <a:tcPr marT="91425" marB="91425" marR="91425" marL="91425"/>
                </a:tc>
                <a:tc>
                  <a:txBody>
                    <a:bodyPr/>
                    <a:lstStyle/>
                    <a:p>
                      <a:pPr indent="0" lvl="0" marL="0" rtl="0" algn="ctr">
                        <a:spcBef>
                          <a:spcPts val="0"/>
                        </a:spcBef>
                        <a:spcAft>
                          <a:spcPts val="0"/>
                        </a:spcAft>
                        <a:buNone/>
                      </a:pPr>
                      <a:r>
                        <a:rPr b="1" lang="en" sz="1700">
                          <a:solidFill>
                            <a:schemeClr val="dk1"/>
                          </a:solidFill>
                          <a:latin typeface="Space Grotesk"/>
                          <a:ea typeface="Space Grotesk"/>
                          <a:cs typeface="Space Grotesk"/>
                          <a:sym typeface="Space Grotesk"/>
                        </a:rPr>
                        <a:t>87%</a:t>
                      </a:r>
                      <a:endParaRPr b="1" sz="1700">
                        <a:solidFill>
                          <a:schemeClr val="dk1"/>
                        </a:solidFill>
                        <a:latin typeface="Space Grotesk"/>
                        <a:ea typeface="Space Grotesk"/>
                        <a:cs typeface="Space Grotesk"/>
                        <a:sym typeface="Space Grotesk"/>
                      </a:endParaRPr>
                    </a:p>
                  </a:txBody>
                  <a:tcPr marT="91425" marB="91425" marR="91425" marL="91425"/>
                </a:tc>
              </a:tr>
            </a:tbl>
          </a:graphicData>
        </a:graphic>
      </p:graphicFrame>
      <p:sp>
        <p:nvSpPr>
          <p:cNvPr id="2081" name="Google Shape;2081;p44"/>
          <p:cNvSpPr txBox="1"/>
          <p:nvPr>
            <p:ph idx="4294967295" type="subTitle"/>
          </p:nvPr>
        </p:nvSpPr>
        <p:spPr>
          <a:xfrm flipH="1">
            <a:off x="5368225" y="1683500"/>
            <a:ext cx="2811300" cy="8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600"/>
              <a:buFont typeface="Source Sans Pro"/>
              <a:buNone/>
            </a:pPr>
            <a:r>
              <a:rPr b="1" lang="en" sz="2200">
                <a:latin typeface="Space Grotesk"/>
                <a:ea typeface="Space Grotesk"/>
                <a:cs typeface="Space Grotesk"/>
                <a:sym typeface="Space Grotesk"/>
              </a:rPr>
              <a:t>Neural Language Models</a:t>
            </a:r>
            <a:endParaRPr b="1" i="0" sz="2200" u="none" cap="none" strike="noStrike">
              <a:solidFill>
                <a:schemeClr val="dk1"/>
              </a:solidFill>
              <a:latin typeface="Space Grotesk"/>
              <a:ea typeface="Space Grotesk"/>
              <a:cs typeface="Space Grotesk"/>
              <a:sym typeface="Space Grotesk"/>
            </a:endParaRPr>
          </a:p>
        </p:txBody>
      </p:sp>
      <p:sp>
        <p:nvSpPr>
          <p:cNvPr id="2082" name="Google Shape;2082;p44"/>
          <p:cNvSpPr txBox="1"/>
          <p:nvPr>
            <p:ph type="title"/>
          </p:nvPr>
        </p:nvSpPr>
        <p:spPr>
          <a:xfrm>
            <a:off x="617550" y="556400"/>
            <a:ext cx="5883900" cy="150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sz="2800"/>
              <a:t>Performance Comparison for Neural Language Models</a:t>
            </a:r>
            <a:endParaRPr sz="2800"/>
          </a:p>
        </p:txBody>
      </p:sp>
      <p:sp>
        <p:nvSpPr>
          <p:cNvPr id="2083" name="Google Shape;2083;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7" name="Shape 2087"/>
        <p:cNvGrpSpPr/>
        <p:nvPr/>
      </p:nvGrpSpPr>
      <p:grpSpPr>
        <a:xfrm>
          <a:off x="0" y="0"/>
          <a:ext cx="0" cy="0"/>
          <a:chOff x="0" y="0"/>
          <a:chExt cx="0" cy="0"/>
        </a:xfrm>
      </p:grpSpPr>
      <p:grpSp>
        <p:nvGrpSpPr>
          <p:cNvPr id="2088" name="Google Shape;2088;p45"/>
          <p:cNvGrpSpPr/>
          <p:nvPr/>
        </p:nvGrpSpPr>
        <p:grpSpPr>
          <a:xfrm>
            <a:off x="736510" y="1573925"/>
            <a:ext cx="3503800" cy="3020635"/>
            <a:chOff x="731797" y="1573925"/>
            <a:chExt cx="3503800" cy="3020635"/>
          </a:xfrm>
        </p:grpSpPr>
        <p:grpSp>
          <p:nvGrpSpPr>
            <p:cNvPr id="2089" name="Google Shape;2089;p45"/>
            <p:cNvGrpSpPr/>
            <p:nvPr/>
          </p:nvGrpSpPr>
          <p:grpSpPr>
            <a:xfrm>
              <a:off x="798572" y="1650125"/>
              <a:ext cx="3437025" cy="2944435"/>
              <a:chOff x="494802" y="1057250"/>
              <a:chExt cx="3437025" cy="2944435"/>
            </a:xfrm>
          </p:grpSpPr>
          <p:sp>
            <p:nvSpPr>
              <p:cNvPr id="2090" name="Google Shape;2090;p45"/>
              <p:cNvSpPr/>
              <p:nvPr/>
            </p:nvSpPr>
            <p:spPr>
              <a:xfrm>
                <a:off x="495039" y="1057250"/>
                <a:ext cx="3436787" cy="2944435"/>
              </a:xfrm>
              <a:custGeom>
                <a:rect b="b" l="l" r="r" t="t"/>
                <a:pathLst>
                  <a:path extrusionOk="0" h="49424" w="99972">
                    <a:moveTo>
                      <a:pt x="0" y="1"/>
                    </a:moveTo>
                    <a:lnTo>
                      <a:pt x="0" y="49424"/>
                    </a:lnTo>
                    <a:lnTo>
                      <a:pt x="99972" y="49424"/>
                    </a:lnTo>
                    <a:lnTo>
                      <a:pt x="99972" y="1"/>
                    </a:lnTo>
                    <a:close/>
                  </a:path>
                </a:pathLst>
              </a:custGeom>
              <a:solidFill>
                <a:schemeClr val="l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45"/>
              <p:cNvSpPr/>
              <p:nvPr/>
            </p:nvSpPr>
            <p:spPr>
              <a:xfrm flipH="1">
                <a:off x="494802" y="1057250"/>
                <a:ext cx="3436787" cy="270554"/>
              </a:xfrm>
              <a:custGeom>
                <a:rect b="b" l="l" r="r" t="t"/>
                <a:pathLst>
                  <a:path extrusionOk="0" h="9029" w="99972">
                    <a:moveTo>
                      <a:pt x="0" y="1"/>
                    </a:moveTo>
                    <a:lnTo>
                      <a:pt x="0" y="9028"/>
                    </a:lnTo>
                    <a:lnTo>
                      <a:pt x="99972" y="9028"/>
                    </a:lnTo>
                    <a:lnTo>
                      <a:pt x="99972" y="1"/>
                    </a:lnTo>
                    <a:close/>
                  </a:path>
                </a:pathLst>
              </a:custGeom>
              <a:solidFill>
                <a:schemeClr val="lt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92" name="Google Shape;2092;p45"/>
              <p:cNvGrpSpPr/>
              <p:nvPr/>
            </p:nvGrpSpPr>
            <p:grpSpPr>
              <a:xfrm flipH="1">
                <a:off x="559172" y="1122848"/>
                <a:ext cx="560767" cy="139276"/>
                <a:chOff x="4771000" y="1122848"/>
                <a:chExt cx="560767" cy="139276"/>
              </a:xfrm>
            </p:grpSpPr>
            <p:grpSp>
              <p:nvGrpSpPr>
                <p:cNvPr id="2093" name="Google Shape;2093;p45"/>
                <p:cNvGrpSpPr/>
                <p:nvPr/>
              </p:nvGrpSpPr>
              <p:grpSpPr>
                <a:xfrm>
                  <a:off x="5192567" y="1122848"/>
                  <a:ext cx="139200" cy="139200"/>
                  <a:chOff x="5192567" y="1122848"/>
                  <a:chExt cx="139200" cy="139200"/>
                </a:xfrm>
              </p:grpSpPr>
              <p:sp>
                <p:nvSpPr>
                  <p:cNvPr id="2094" name="Google Shape;2094;p45"/>
                  <p:cNvSpPr/>
                  <p:nvPr/>
                </p:nvSpPr>
                <p:spPr>
                  <a:xfrm>
                    <a:off x="5192567" y="1122848"/>
                    <a:ext cx="139200" cy="1392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45"/>
                  <p:cNvSpPr/>
                  <p:nvPr/>
                </p:nvSpPr>
                <p:spPr>
                  <a:xfrm rot="5400000">
                    <a:off x="5234842" y="1164441"/>
                    <a:ext cx="54682" cy="54682"/>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45"/>
                  <p:cNvSpPr/>
                  <p:nvPr/>
                </p:nvSpPr>
                <p:spPr>
                  <a:xfrm rot="5400000">
                    <a:off x="5234842" y="1164441"/>
                    <a:ext cx="54682" cy="54682"/>
                  </a:xfrm>
                  <a:custGeom>
                    <a:rect b="b" l="l" r="r" t="t"/>
                    <a:pathLst>
                      <a:path extrusionOk="0" fill="none" h="1825" w="1825">
                        <a:moveTo>
                          <a:pt x="1" y="0"/>
                        </a:moveTo>
                        <a:lnTo>
                          <a:pt x="1824"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97" name="Google Shape;2097;p45"/>
                <p:cNvGrpSpPr/>
                <p:nvPr/>
              </p:nvGrpSpPr>
              <p:grpSpPr>
                <a:xfrm>
                  <a:off x="4771000" y="1122849"/>
                  <a:ext cx="139200" cy="139200"/>
                  <a:chOff x="5192500" y="1122925"/>
                  <a:chExt cx="139200" cy="139200"/>
                </a:xfrm>
              </p:grpSpPr>
              <p:sp>
                <p:nvSpPr>
                  <p:cNvPr id="2098" name="Google Shape;2098;p45"/>
                  <p:cNvSpPr/>
                  <p:nvPr/>
                </p:nvSpPr>
                <p:spPr>
                  <a:xfrm>
                    <a:off x="5192500" y="1122925"/>
                    <a:ext cx="139200" cy="1392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45"/>
                  <p:cNvSpPr/>
                  <p:nvPr/>
                </p:nvSpPr>
                <p:spPr>
                  <a:xfrm rot="2700000">
                    <a:off x="5234299" y="1164701"/>
                    <a:ext cx="54684" cy="54684"/>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00" name="Google Shape;2100;p45"/>
                <p:cNvGrpSpPr/>
                <p:nvPr/>
              </p:nvGrpSpPr>
              <p:grpSpPr>
                <a:xfrm>
                  <a:off x="4981783" y="1122924"/>
                  <a:ext cx="139200" cy="139200"/>
                  <a:chOff x="4981783" y="1122924"/>
                  <a:chExt cx="139200" cy="139200"/>
                </a:xfrm>
              </p:grpSpPr>
              <p:sp>
                <p:nvSpPr>
                  <p:cNvPr id="2101" name="Google Shape;2101;p45"/>
                  <p:cNvSpPr/>
                  <p:nvPr/>
                </p:nvSpPr>
                <p:spPr>
                  <a:xfrm>
                    <a:off x="4981783" y="1122924"/>
                    <a:ext cx="139200" cy="1392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45"/>
                  <p:cNvSpPr/>
                  <p:nvPr/>
                </p:nvSpPr>
                <p:spPr>
                  <a:xfrm>
                    <a:off x="5026333" y="1167474"/>
                    <a:ext cx="50100" cy="50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2103" name="Google Shape;2103;p45"/>
            <p:cNvGrpSpPr/>
            <p:nvPr/>
          </p:nvGrpSpPr>
          <p:grpSpPr>
            <a:xfrm>
              <a:off x="731797" y="1573925"/>
              <a:ext cx="3437025" cy="2944435"/>
              <a:chOff x="494802" y="1057250"/>
              <a:chExt cx="3437025" cy="2944435"/>
            </a:xfrm>
          </p:grpSpPr>
          <p:sp>
            <p:nvSpPr>
              <p:cNvPr id="2104" name="Google Shape;2104;p45"/>
              <p:cNvSpPr/>
              <p:nvPr/>
            </p:nvSpPr>
            <p:spPr>
              <a:xfrm>
                <a:off x="495039" y="1057250"/>
                <a:ext cx="3436787" cy="2944435"/>
              </a:xfrm>
              <a:custGeom>
                <a:rect b="b" l="l" r="r" t="t"/>
                <a:pathLst>
                  <a:path extrusionOk="0" h="49424" w="99972">
                    <a:moveTo>
                      <a:pt x="0" y="1"/>
                    </a:moveTo>
                    <a:lnTo>
                      <a:pt x="0" y="49424"/>
                    </a:lnTo>
                    <a:lnTo>
                      <a:pt x="99972" y="49424"/>
                    </a:lnTo>
                    <a:lnTo>
                      <a:pt x="99972" y="1"/>
                    </a:lnTo>
                    <a:close/>
                  </a:path>
                </a:pathLst>
              </a:custGeom>
              <a:solidFill>
                <a:schemeClr val="l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45"/>
              <p:cNvSpPr/>
              <p:nvPr/>
            </p:nvSpPr>
            <p:spPr>
              <a:xfrm flipH="1">
                <a:off x="494802" y="1057250"/>
                <a:ext cx="3436787" cy="270554"/>
              </a:xfrm>
              <a:custGeom>
                <a:rect b="b" l="l" r="r" t="t"/>
                <a:pathLst>
                  <a:path extrusionOk="0" h="9029" w="99972">
                    <a:moveTo>
                      <a:pt x="0" y="1"/>
                    </a:moveTo>
                    <a:lnTo>
                      <a:pt x="0" y="9028"/>
                    </a:lnTo>
                    <a:lnTo>
                      <a:pt x="99972" y="9028"/>
                    </a:lnTo>
                    <a:lnTo>
                      <a:pt x="99972" y="1"/>
                    </a:lnTo>
                    <a:close/>
                  </a:path>
                </a:pathLst>
              </a:custGeom>
              <a:solidFill>
                <a:schemeClr val="lt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06" name="Google Shape;2106;p45"/>
              <p:cNvGrpSpPr/>
              <p:nvPr/>
            </p:nvGrpSpPr>
            <p:grpSpPr>
              <a:xfrm flipH="1">
                <a:off x="559172" y="1122848"/>
                <a:ext cx="560767" cy="139276"/>
                <a:chOff x="4771000" y="1122848"/>
                <a:chExt cx="560767" cy="139276"/>
              </a:xfrm>
            </p:grpSpPr>
            <p:grpSp>
              <p:nvGrpSpPr>
                <p:cNvPr id="2107" name="Google Shape;2107;p45"/>
                <p:cNvGrpSpPr/>
                <p:nvPr/>
              </p:nvGrpSpPr>
              <p:grpSpPr>
                <a:xfrm>
                  <a:off x="5192567" y="1122848"/>
                  <a:ext cx="139200" cy="139200"/>
                  <a:chOff x="5192567" y="1122848"/>
                  <a:chExt cx="139200" cy="139200"/>
                </a:xfrm>
              </p:grpSpPr>
              <p:sp>
                <p:nvSpPr>
                  <p:cNvPr id="2108" name="Google Shape;2108;p45"/>
                  <p:cNvSpPr/>
                  <p:nvPr/>
                </p:nvSpPr>
                <p:spPr>
                  <a:xfrm>
                    <a:off x="5192567" y="1122848"/>
                    <a:ext cx="139200" cy="1392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45"/>
                  <p:cNvSpPr/>
                  <p:nvPr/>
                </p:nvSpPr>
                <p:spPr>
                  <a:xfrm rot="5400000">
                    <a:off x="5234842" y="1164441"/>
                    <a:ext cx="54682" cy="54682"/>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45"/>
                  <p:cNvSpPr/>
                  <p:nvPr/>
                </p:nvSpPr>
                <p:spPr>
                  <a:xfrm rot="5400000">
                    <a:off x="5234842" y="1164441"/>
                    <a:ext cx="54682" cy="54682"/>
                  </a:xfrm>
                  <a:custGeom>
                    <a:rect b="b" l="l" r="r" t="t"/>
                    <a:pathLst>
                      <a:path extrusionOk="0" fill="none" h="1825" w="1825">
                        <a:moveTo>
                          <a:pt x="1" y="0"/>
                        </a:moveTo>
                        <a:lnTo>
                          <a:pt x="1824"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11" name="Google Shape;2111;p45"/>
                <p:cNvGrpSpPr/>
                <p:nvPr/>
              </p:nvGrpSpPr>
              <p:grpSpPr>
                <a:xfrm>
                  <a:off x="4771000" y="1122849"/>
                  <a:ext cx="139200" cy="139200"/>
                  <a:chOff x="5192500" y="1122925"/>
                  <a:chExt cx="139200" cy="139200"/>
                </a:xfrm>
              </p:grpSpPr>
              <p:sp>
                <p:nvSpPr>
                  <p:cNvPr id="2112" name="Google Shape;2112;p45"/>
                  <p:cNvSpPr/>
                  <p:nvPr/>
                </p:nvSpPr>
                <p:spPr>
                  <a:xfrm>
                    <a:off x="5192500" y="1122925"/>
                    <a:ext cx="139200" cy="1392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45"/>
                  <p:cNvSpPr/>
                  <p:nvPr/>
                </p:nvSpPr>
                <p:spPr>
                  <a:xfrm rot="2700000">
                    <a:off x="5234299" y="1164701"/>
                    <a:ext cx="54684" cy="54684"/>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14" name="Google Shape;2114;p45"/>
                <p:cNvGrpSpPr/>
                <p:nvPr/>
              </p:nvGrpSpPr>
              <p:grpSpPr>
                <a:xfrm>
                  <a:off x="4981783" y="1122924"/>
                  <a:ext cx="139200" cy="139200"/>
                  <a:chOff x="4981783" y="1122924"/>
                  <a:chExt cx="139200" cy="139200"/>
                </a:xfrm>
              </p:grpSpPr>
              <p:sp>
                <p:nvSpPr>
                  <p:cNvPr id="2115" name="Google Shape;2115;p45"/>
                  <p:cNvSpPr/>
                  <p:nvPr/>
                </p:nvSpPr>
                <p:spPr>
                  <a:xfrm>
                    <a:off x="4981783" y="1122924"/>
                    <a:ext cx="139200" cy="1392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45"/>
                  <p:cNvSpPr/>
                  <p:nvPr/>
                </p:nvSpPr>
                <p:spPr>
                  <a:xfrm>
                    <a:off x="5026333" y="1167474"/>
                    <a:ext cx="50100" cy="50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nvGrpSpPr>
          <p:cNvPr id="2117" name="Google Shape;2117;p45"/>
          <p:cNvGrpSpPr/>
          <p:nvPr/>
        </p:nvGrpSpPr>
        <p:grpSpPr>
          <a:xfrm>
            <a:off x="4903516" y="1573925"/>
            <a:ext cx="3503975" cy="3020635"/>
            <a:chOff x="4898804" y="1573925"/>
            <a:chExt cx="3503975" cy="3020635"/>
          </a:xfrm>
        </p:grpSpPr>
        <p:grpSp>
          <p:nvGrpSpPr>
            <p:cNvPr id="2118" name="Google Shape;2118;p45"/>
            <p:cNvGrpSpPr/>
            <p:nvPr/>
          </p:nvGrpSpPr>
          <p:grpSpPr>
            <a:xfrm>
              <a:off x="4965579" y="1650125"/>
              <a:ext cx="3437200" cy="2944435"/>
              <a:chOff x="494877" y="1057250"/>
              <a:chExt cx="3437200" cy="2944435"/>
            </a:xfrm>
          </p:grpSpPr>
          <p:sp>
            <p:nvSpPr>
              <p:cNvPr id="2119" name="Google Shape;2119;p45"/>
              <p:cNvSpPr/>
              <p:nvPr/>
            </p:nvSpPr>
            <p:spPr>
              <a:xfrm>
                <a:off x="495039" y="1057250"/>
                <a:ext cx="3437037" cy="2944435"/>
              </a:xfrm>
              <a:custGeom>
                <a:rect b="b" l="l" r="r" t="t"/>
                <a:pathLst>
                  <a:path extrusionOk="0" h="49424" w="99972">
                    <a:moveTo>
                      <a:pt x="0" y="1"/>
                    </a:moveTo>
                    <a:lnTo>
                      <a:pt x="0" y="49424"/>
                    </a:lnTo>
                    <a:lnTo>
                      <a:pt x="99972" y="49424"/>
                    </a:lnTo>
                    <a:lnTo>
                      <a:pt x="99972" y="1"/>
                    </a:lnTo>
                    <a:close/>
                  </a:path>
                </a:pathLst>
              </a:custGeom>
              <a:solidFill>
                <a:schemeClr val="l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p45"/>
              <p:cNvSpPr/>
              <p:nvPr/>
            </p:nvSpPr>
            <p:spPr>
              <a:xfrm flipH="1">
                <a:off x="494877" y="1057250"/>
                <a:ext cx="3437037" cy="270554"/>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21" name="Google Shape;2121;p45"/>
              <p:cNvGrpSpPr/>
              <p:nvPr/>
            </p:nvGrpSpPr>
            <p:grpSpPr>
              <a:xfrm flipH="1">
                <a:off x="559172" y="1122848"/>
                <a:ext cx="560767" cy="139276"/>
                <a:chOff x="4771000" y="1122848"/>
                <a:chExt cx="560767" cy="139276"/>
              </a:xfrm>
            </p:grpSpPr>
            <p:grpSp>
              <p:nvGrpSpPr>
                <p:cNvPr id="2122" name="Google Shape;2122;p45"/>
                <p:cNvGrpSpPr/>
                <p:nvPr/>
              </p:nvGrpSpPr>
              <p:grpSpPr>
                <a:xfrm>
                  <a:off x="5192567" y="1122848"/>
                  <a:ext cx="139200" cy="139200"/>
                  <a:chOff x="5192567" y="1122848"/>
                  <a:chExt cx="139200" cy="139200"/>
                </a:xfrm>
              </p:grpSpPr>
              <p:sp>
                <p:nvSpPr>
                  <p:cNvPr id="2123" name="Google Shape;2123;p45"/>
                  <p:cNvSpPr/>
                  <p:nvPr/>
                </p:nvSpPr>
                <p:spPr>
                  <a:xfrm>
                    <a:off x="5192567" y="1122848"/>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p45"/>
                  <p:cNvSpPr/>
                  <p:nvPr/>
                </p:nvSpPr>
                <p:spPr>
                  <a:xfrm rot="5400000">
                    <a:off x="5234842" y="1164441"/>
                    <a:ext cx="54682" cy="54682"/>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45"/>
                  <p:cNvSpPr/>
                  <p:nvPr/>
                </p:nvSpPr>
                <p:spPr>
                  <a:xfrm rot="5400000">
                    <a:off x="5234842" y="1164441"/>
                    <a:ext cx="54682" cy="54682"/>
                  </a:xfrm>
                  <a:custGeom>
                    <a:rect b="b" l="l" r="r" t="t"/>
                    <a:pathLst>
                      <a:path extrusionOk="0" fill="none" h="1825" w="1825">
                        <a:moveTo>
                          <a:pt x="1" y="0"/>
                        </a:moveTo>
                        <a:lnTo>
                          <a:pt x="1824"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26" name="Google Shape;2126;p45"/>
                <p:cNvGrpSpPr/>
                <p:nvPr/>
              </p:nvGrpSpPr>
              <p:grpSpPr>
                <a:xfrm>
                  <a:off x="4771000" y="1122849"/>
                  <a:ext cx="139200" cy="139200"/>
                  <a:chOff x="5192500" y="1122925"/>
                  <a:chExt cx="139200" cy="139200"/>
                </a:xfrm>
              </p:grpSpPr>
              <p:sp>
                <p:nvSpPr>
                  <p:cNvPr id="2127" name="Google Shape;2127;p45"/>
                  <p:cNvSpPr/>
                  <p:nvPr/>
                </p:nvSpPr>
                <p:spPr>
                  <a:xfrm>
                    <a:off x="5192500" y="1122925"/>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45"/>
                  <p:cNvSpPr/>
                  <p:nvPr/>
                </p:nvSpPr>
                <p:spPr>
                  <a:xfrm rot="2700000">
                    <a:off x="5234299" y="1164701"/>
                    <a:ext cx="54684" cy="54684"/>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29" name="Google Shape;2129;p45"/>
                <p:cNvGrpSpPr/>
                <p:nvPr/>
              </p:nvGrpSpPr>
              <p:grpSpPr>
                <a:xfrm>
                  <a:off x="4981783" y="1122924"/>
                  <a:ext cx="139200" cy="139200"/>
                  <a:chOff x="4981783" y="1122924"/>
                  <a:chExt cx="139200" cy="139200"/>
                </a:xfrm>
              </p:grpSpPr>
              <p:sp>
                <p:nvSpPr>
                  <p:cNvPr id="2130" name="Google Shape;2130;p45"/>
                  <p:cNvSpPr/>
                  <p:nvPr/>
                </p:nvSpPr>
                <p:spPr>
                  <a:xfrm>
                    <a:off x="4981783" y="1122924"/>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45"/>
                  <p:cNvSpPr/>
                  <p:nvPr/>
                </p:nvSpPr>
                <p:spPr>
                  <a:xfrm>
                    <a:off x="5026333" y="1167474"/>
                    <a:ext cx="50100" cy="50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2132" name="Google Shape;2132;p45"/>
            <p:cNvGrpSpPr/>
            <p:nvPr/>
          </p:nvGrpSpPr>
          <p:grpSpPr>
            <a:xfrm>
              <a:off x="4898804" y="1573925"/>
              <a:ext cx="3437200" cy="2944435"/>
              <a:chOff x="494877" y="1057250"/>
              <a:chExt cx="3437200" cy="2944435"/>
            </a:xfrm>
          </p:grpSpPr>
          <p:sp>
            <p:nvSpPr>
              <p:cNvPr id="2133" name="Google Shape;2133;p45"/>
              <p:cNvSpPr/>
              <p:nvPr/>
            </p:nvSpPr>
            <p:spPr>
              <a:xfrm>
                <a:off x="495039" y="1057250"/>
                <a:ext cx="3437037" cy="2944435"/>
              </a:xfrm>
              <a:custGeom>
                <a:rect b="b" l="l" r="r" t="t"/>
                <a:pathLst>
                  <a:path extrusionOk="0" h="49424" w="99972">
                    <a:moveTo>
                      <a:pt x="0" y="1"/>
                    </a:moveTo>
                    <a:lnTo>
                      <a:pt x="0" y="49424"/>
                    </a:lnTo>
                    <a:lnTo>
                      <a:pt x="99972" y="49424"/>
                    </a:lnTo>
                    <a:lnTo>
                      <a:pt x="99972" y="1"/>
                    </a:lnTo>
                    <a:close/>
                  </a:path>
                </a:pathLst>
              </a:custGeom>
              <a:solidFill>
                <a:schemeClr val="l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45"/>
              <p:cNvSpPr/>
              <p:nvPr/>
            </p:nvSpPr>
            <p:spPr>
              <a:xfrm flipH="1">
                <a:off x="494877" y="1057250"/>
                <a:ext cx="3437037" cy="270554"/>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35" name="Google Shape;2135;p45"/>
              <p:cNvGrpSpPr/>
              <p:nvPr/>
            </p:nvGrpSpPr>
            <p:grpSpPr>
              <a:xfrm flipH="1">
                <a:off x="559172" y="1122848"/>
                <a:ext cx="560767" cy="139276"/>
                <a:chOff x="4771000" y="1122848"/>
                <a:chExt cx="560767" cy="139276"/>
              </a:xfrm>
            </p:grpSpPr>
            <p:grpSp>
              <p:nvGrpSpPr>
                <p:cNvPr id="2136" name="Google Shape;2136;p45"/>
                <p:cNvGrpSpPr/>
                <p:nvPr/>
              </p:nvGrpSpPr>
              <p:grpSpPr>
                <a:xfrm>
                  <a:off x="5192567" y="1122848"/>
                  <a:ext cx="139200" cy="139200"/>
                  <a:chOff x="5192567" y="1122848"/>
                  <a:chExt cx="139200" cy="139200"/>
                </a:xfrm>
              </p:grpSpPr>
              <p:sp>
                <p:nvSpPr>
                  <p:cNvPr id="2137" name="Google Shape;2137;p45"/>
                  <p:cNvSpPr/>
                  <p:nvPr/>
                </p:nvSpPr>
                <p:spPr>
                  <a:xfrm>
                    <a:off x="5192567" y="1122848"/>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45"/>
                  <p:cNvSpPr/>
                  <p:nvPr/>
                </p:nvSpPr>
                <p:spPr>
                  <a:xfrm rot="5400000">
                    <a:off x="5234842" y="1164441"/>
                    <a:ext cx="54682" cy="54682"/>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45"/>
                  <p:cNvSpPr/>
                  <p:nvPr/>
                </p:nvSpPr>
                <p:spPr>
                  <a:xfrm rot="5400000">
                    <a:off x="5234842" y="1164441"/>
                    <a:ext cx="54682" cy="54682"/>
                  </a:xfrm>
                  <a:custGeom>
                    <a:rect b="b" l="l" r="r" t="t"/>
                    <a:pathLst>
                      <a:path extrusionOk="0" fill="none" h="1825" w="1825">
                        <a:moveTo>
                          <a:pt x="1" y="0"/>
                        </a:moveTo>
                        <a:lnTo>
                          <a:pt x="1824"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0" name="Google Shape;2140;p45"/>
                <p:cNvGrpSpPr/>
                <p:nvPr/>
              </p:nvGrpSpPr>
              <p:grpSpPr>
                <a:xfrm>
                  <a:off x="4771000" y="1122849"/>
                  <a:ext cx="139200" cy="139200"/>
                  <a:chOff x="5192500" y="1122925"/>
                  <a:chExt cx="139200" cy="139200"/>
                </a:xfrm>
              </p:grpSpPr>
              <p:sp>
                <p:nvSpPr>
                  <p:cNvPr id="2141" name="Google Shape;2141;p45"/>
                  <p:cNvSpPr/>
                  <p:nvPr/>
                </p:nvSpPr>
                <p:spPr>
                  <a:xfrm>
                    <a:off x="5192500" y="1122925"/>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45"/>
                  <p:cNvSpPr/>
                  <p:nvPr/>
                </p:nvSpPr>
                <p:spPr>
                  <a:xfrm rot="2700000">
                    <a:off x="5234299" y="1164701"/>
                    <a:ext cx="54684" cy="54684"/>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3" name="Google Shape;2143;p45"/>
                <p:cNvGrpSpPr/>
                <p:nvPr/>
              </p:nvGrpSpPr>
              <p:grpSpPr>
                <a:xfrm>
                  <a:off x="4981783" y="1122924"/>
                  <a:ext cx="139200" cy="139200"/>
                  <a:chOff x="4981783" y="1122924"/>
                  <a:chExt cx="139200" cy="139200"/>
                </a:xfrm>
              </p:grpSpPr>
              <p:sp>
                <p:nvSpPr>
                  <p:cNvPr id="2144" name="Google Shape;2144;p45"/>
                  <p:cNvSpPr/>
                  <p:nvPr/>
                </p:nvSpPr>
                <p:spPr>
                  <a:xfrm>
                    <a:off x="4981783" y="1122924"/>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Google Shape;2145;p45"/>
                  <p:cNvSpPr/>
                  <p:nvPr/>
                </p:nvSpPr>
                <p:spPr>
                  <a:xfrm>
                    <a:off x="5026333" y="1167474"/>
                    <a:ext cx="50100" cy="50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
        <p:nvSpPr>
          <p:cNvPr id="2146" name="Google Shape;2146;p45"/>
          <p:cNvSpPr txBox="1"/>
          <p:nvPr>
            <p:ph idx="1" type="subTitle"/>
          </p:nvPr>
        </p:nvSpPr>
        <p:spPr>
          <a:xfrm>
            <a:off x="869650" y="2202200"/>
            <a:ext cx="31719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
              <a:t>Synonym replacement </a:t>
            </a:r>
            <a:endParaRPr/>
          </a:p>
        </p:txBody>
      </p:sp>
      <p:sp>
        <p:nvSpPr>
          <p:cNvPr id="2147" name="Google Shape;2147;p45"/>
          <p:cNvSpPr txBox="1"/>
          <p:nvPr>
            <p:ph idx="2" type="subTitle"/>
          </p:nvPr>
        </p:nvSpPr>
        <p:spPr>
          <a:xfrm>
            <a:off x="1035700" y="2573600"/>
            <a:ext cx="2839800" cy="1712100"/>
          </a:xfrm>
          <a:prstGeom prst="rect">
            <a:avLst/>
          </a:prstGeom>
          <a:noFill/>
          <a:ln>
            <a:noFill/>
          </a:ln>
        </p:spPr>
        <p:txBody>
          <a:bodyPr anchorCtr="0" anchor="ctr"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a:t>New sentences generated by replacing words in the original sentence with synonyms</a:t>
            </a:r>
            <a:r>
              <a:rPr lang="en"/>
              <a:t> </a:t>
            </a:r>
            <a:endParaRPr/>
          </a:p>
        </p:txBody>
      </p:sp>
      <p:sp>
        <p:nvSpPr>
          <p:cNvPr id="2148" name="Google Shape;2148;p45"/>
          <p:cNvSpPr txBox="1"/>
          <p:nvPr>
            <p:ph type="title"/>
          </p:nvPr>
        </p:nvSpPr>
        <p:spPr>
          <a:xfrm>
            <a:off x="617550" y="556400"/>
            <a:ext cx="6389700" cy="5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Text Augmentation</a:t>
            </a:r>
            <a:endParaRPr/>
          </a:p>
        </p:txBody>
      </p:sp>
      <p:grpSp>
        <p:nvGrpSpPr>
          <p:cNvPr id="2149" name="Google Shape;2149;p45"/>
          <p:cNvGrpSpPr/>
          <p:nvPr/>
        </p:nvGrpSpPr>
        <p:grpSpPr>
          <a:xfrm>
            <a:off x="7007108" y="849000"/>
            <a:ext cx="1734261" cy="382450"/>
            <a:chOff x="7170195" y="4417350"/>
            <a:chExt cx="1734261" cy="382450"/>
          </a:xfrm>
        </p:grpSpPr>
        <p:sp>
          <p:nvSpPr>
            <p:cNvPr id="2150" name="Google Shape;2150;p45"/>
            <p:cNvSpPr/>
            <p:nvPr/>
          </p:nvSpPr>
          <p:spPr>
            <a:xfrm>
              <a:off x="7246321" y="4493550"/>
              <a:ext cx="1658135" cy="306250"/>
            </a:xfrm>
            <a:custGeom>
              <a:rect b="b" l="l" r="r" t="t"/>
              <a:pathLst>
                <a:path extrusionOk="0" h="12250" w="51431">
                  <a:moveTo>
                    <a:pt x="1" y="0"/>
                  </a:moveTo>
                  <a:lnTo>
                    <a:pt x="1" y="12250"/>
                  </a:lnTo>
                  <a:lnTo>
                    <a:pt x="51430" y="12250"/>
                  </a:lnTo>
                  <a:lnTo>
                    <a:pt x="51430" y="0"/>
                  </a:lnTo>
                  <a:close/>
                </a:path>
              </a:pathLst>
            </a:custGeom>
            <a:solidFill>
              <a:schemeClr val="l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Google Shape;2151;p45"/>
            <p:cNvSpPr/>
            <p:nvPr/>
          </p:nvSpPr>
          <p:spPr>
            <a:xfrm>
              <a:off x="7170195" y="4417350"/>
              <a:ext cx="1658135" cy="306250"/>
            </a:xfrm>
            <a:custGeom>
              <a:rect b="b" l="l" r="r" t="t"/>
              <a:pathLst>
                <a:path extrusionOk="0" h="12250" w="51431">
                  <a:moveTo>
                    <a:pt x="1" y="0"/>
                  </a:moveTo>
                  <a:lnTo>
                    <a:pt x="1" y="12250"/>
                  </a:lnTo>
                  <a:lnTo>
                    <a:pt x="51430" y="12250"/>
                  </a:lnTo>
                  <a:lnTo>
                    <a:pt x="51430" y="0"/>
                  </a:lnTo>
                  <a:close/>
                </a:path>
              </a:pathLst>
            </a:custGeom>
            <a:solidFill>
              <a:schemeClr val="l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52" name="Google Shape;2152;p45"/>
            <p:cNvGrpSpPr/>
            <p:nvPr/>
          </p:nvGrpSpPr>
          <p:grpSpPr>
            <a:xfrm flipH="1">
              <a:off x="7234397" y="4500798"/>
              <a:ext cx="560767" cy="139276"/>
              <a:chOff x="4771000" y="1122848"/>
              <a:chExt cx="560767" cy="139276"/>
            </a:xfrm>
          </p:grpSpPr>
          <p:grpSp>
            <p:nvGrpSpPr>
              <p:cNvPr id="2153" name="Google Shape;2153;p45"/>
              <p:cNvGrpSpPr/>
              <p:nvPr/>
            </p:nvGrpSpPr>
            <p:grpSpPr>
              <a:xfrm>
                <a:off x="5192567" y="1122848"/>
                <a:ext cx="139200" cy="139200"/>
                <a:chOff x="5192567" y="1122848"/>
                <a:chExt cx="139200" cy="139200"/>
              </a:xfrm>
            </p:grpSpPr>
            <p:sp>
              <p:nvSpPr>
                <p:cNvPr id="2154" name="Google Shape;2154;p45"/>
                <p:cNvSpPr/>
                <p:nvPr/>
              </p:nvSpPr>
              <p:spPr>
                <a:xfrm>
                  <a:off x="5192567" y="1122848"/>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p45"/>
                <p:cNvSpPr/>
                <p:nvPr/>
              </p:nvSpPr>
              <p:spPr>
                <a:xfrm rot="5400000">
                  <a:off x="5234842" y="1164441"/>
                  <a:ext cx="54682" cy="54682"/>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p45"/>
                <p:cNvSpPr/>
                <p:nvPr/>
              </p:nvSpPr>
              <p:spPr>
                <a:xfrm rot="5400000">
                  <a:off x="5234842" y="1164441"/>
                  <a:ext cx="54682" cy="54682"/>
                </a:xfrm>
                <a:custGeom>
                  <a:rect b="b" l="l" r="r" t="t"/>
                  <a:pathLst>
                    <a:path extrusionOk="0" fill="none" h="1825" w="1825">
                      <a:moveTo>
                        <a:pt x="1" y="0"/>
                      </a:moveTo>
                      <a:lnTo>
                        <a:pt x="1824"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57" name="Google Shape;2157;p45"/>
              <p:cNvGrpSpPr/>
              <p:nvPr/>
            </p:nvGrpSpPr>
            <p:grpSpPr>
              <a:xfrm>
                <a:off x="4771000" y="1122849"/>
                <a:ext cx="139200" cy="139200"/>
                <a:chOff x="5192500" y="1122925"/>
                <a:chExt cx="139200" cy="139200"/>
              </a:xfrm>
            </p:grpSpPr>
            <p:sp>
              <p:nvSpPr>
                <p:cNvPr id="2158" name="Google Shape;2158;p45"/>
                <p:cNvSpPr/>
                <p:nvPr/>
              </p:nvSpPr>
              <p:spPr>
                <a:xfrm>
                  <a:off x="5192500" y="1122925"/>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p45"/>
                <p:cNvSpPr/>
                <p:nvPr/>
              </p:nvSpPr>
              <p:spPr>
                <a:xfrm rot="2700000">
                  <a:off x="5234299" y="1164701"/>
                  <a:ext cx="54684" cy="54684"/>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60" name="Google Shape;2160;p45"/>
              <p:cNvGrpSpPr/>
              <p:nvPr/>
            </p:nvGrpSpPr>
            <p:grpSpPr>
              <a:xfrm>
                <a:off x="4981783" y="1122924"/>
                <a:ext cx="139200" cy="139200"/>
                <a:chOff x="4981783" y="1122924"/>
                <a:chExt cx="139200" cy="139200"/>
              </a:xfrm>
            </p:grpSpPr>
            <p:sp>
              <p:nvSpPr>
                <p:cNvPr id="2161" name="Google Shape;2161;p45"/>
                <p:cNvSpPr/>
                <p:nvPr/>
              </p:nvSpPr>
              <p:spPr>
                <a:xfrm>
                  <a:off x="4981783" y="1122924"/>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45"/>
                <p:cNvSpPr/>
                <p:nvPr/>
              </p:nvSpPr>
              <p:spPr>
                <a:xfrm>
                  <a:off x="5026333" y="1167474"/>
                  <a:ext cx="50100" cy="50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2163" name="Google Shape;2163;p45"/>
          <p:cNvSpPr txBox="1"/>
          <p:nvPr>
            <p:ph idx="1" type="subTitle"/>
          </p:nvPr>
        </p:nvSpPr>
        <p:spPr>
          <a:xfrm>
            <a:off x="5036175" y="2202200"/>
            <a:ext cx="31719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
              <a:t>Back translation</a:t>
            </a:r>
            <a:endParaRPr/>
          </a:p>
        </p:txBody>
      </p:sp>
      <p:sp>
        <p:nvSpPr>
          <p:cNvPr id="2164" name="Google Shape;2164;p45"/>
          <p:cNvSpPr txBox="1"/>
          <p:nvPr>
            <p:ph idx="2" type="subTitle"/>
          </p:nvPr>
        </p:nvSpPr>
        <p:spPr>
          <a:xfrm>
            <a:off x="5134763" y="2573600"/>
            <a:ext cx="2839800" cy="1712100"/>
          </a:xfrm>
          <a:prstGeom prst="rect">
            <a:avLst/>
          </a:prstGeom>
          <a:noFill/>
          <a:ln>
            <a:noFill/>
          </a:ln>
        </p:spPr>
        <p:txBody>
          <a:bodyPr anchorCtr="0" anchor="ctr"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a:t>New sentences generated by translating the original sentence to another language, and translating it back to the original language.</a:t>
            </a:r>
            <a:endParaRPr/>
          </a:p>
        </p:txBody>
      </p:sp>
      <p:sp>
        <p:nvSpPr>
          <p:cNvPr id="2165" name="Google Shape;2165;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0" name="Shape 1440"/>
        <p:cNvGrpSpPr/>
        <p:nvPr/>
      </p:nvGrpSpPr>
      <p:grpSpPr>
        <a:xfrm>
          <a:off x="0" y="0"/>
          <a:ext cx="0" cy="0"/>
          <a:chOff x="0" y="0"/>
          <a:chExt cx="0" cy="0"/>
        </a:xfrm>
      </p:grpSpPr>
      <p:grpSp>
        <p:nvGrpSpPr>
          <p:cNvPr id="1441" name="Google Shape;1441;p28"/>
          <p:cNvGrpSpPr/>
          <p:nvPr/>
        </p:nvGrpSpPr>
        <p:grpSpPr>
          <a:xfrm>
            <a:off x="233997" y="4279824"/>
            <a:ext cx="291050" cy="657525"/>
            <a:chOff x="7875018" y="1882075"/>
            <a:chExt cx="291050" cy="657525"/>
          </a:xfrm>
        </p:grpSpPr>
        <p:sp>
          <p:nvSpPr>
            <p:cNvPr id="1442" name="Google Shape;1442;p28"/>
            <p:cNvSpPr/>
            <p:nvPr/>
          </p:nvSpPr>
          <p:spPr>
            <a:xfrm>
              <a:off x="7875018" y="1882075"/>
              <a:ext cx="291050" cy="291825"/>
            </a:xfrm>
            <a:custGeom>
              <a:rect b="b" l="l" r="r" t="t"/>
              <a:pathLst>
                <a:path extrusionOk="0" h="11673" w="11642">
                  <a:moveTo>
                    <a:pt x="3283" y="0"/>
                  </a:moveTo>
                  <a:lnTo>
                    <a:pt x="0" y="3283"/>
                  </a:lnTo>
                  <a:lnTo>
                    <a:pt x="2554" y="5836"/>
                  </a:lnTo>
                  <a:lnTo>
                    <a:pt x="0" y="8389"/>
                  </a:lnTo>
                  <a:lnTo>
                    <a:pt x="3283" y="11672"/>
                  </a:lnTo>
                  <a:lnTo>
                    <a:pt x="5836" y="9119"/>
                  </a:lnTo>
                  <a:lnTo>
                    <a:pt x="8359" y="11672"/>
                  </a:lnTo>
                  <a:lnTo>
                    <a:pt x="11642" y="8389"/>
                  </a:lnTo>
                  <a:lnTo>
                    <a:pt x="9089" y="5836"/>
                  </a:lnTo>
                  <a:lnTo>
                    <a:pt x="11642" y="3283"/>
                  </a:lnTo>
                  <a:lnTo>
                    <a:pt x="8359" y="0"/>
                  </a:lnTo>
                  <a:lnTo>
                    <a:pt x="5836" y="2554"/>
                  </a:lnTo>
                  <a:lnTo>
                    <a:pt x="3283"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28"/>
            <p:cNvSpPr/>
            <p:nvPr/>
          </p:nvSpPr>
          <p:spPr>
            <a:xfrm>
              <a:off x="7875018" y="2247775"/>
              <a:ext cx="291050" cy="291825"/>
            </a:xfrm>
            <a:custGeom>
              <a:rect b="b" l="l" r="r" t="t"/>
              <a:pathLst>
                <a:path extrusionOk="0" h="11673" w="11642">
                  <a:moveTo>
                    <a:pt x="3283" y="0"/>
                  </a:moveTo>
                  <a:lnTo>
                    <a:pt x="0" y="3283"/>
                  </a:lnTo>
                  <a:lnTo>
                    <a:pt x="2554" y="5836"/>
                  </a:lnTo>
                  <a:lnTo>
                    <a:pt x="0" y="8389"/>
                  </a:lnTo>
                  <a:lnTo>
                    <a:pt x="3283" y="11672"/>
                  </a:lnTo>
                  <a:lnTo>
                    <a:pt x="5836" y="9119"/>
                  </a:lnTo>
                  <a:lnTo>
                    <a:pt x="8359" y="11672"/>
                  </a:lnTo>
                  <a:lnTo>
                    <a:pt x="11642" y="8389"/>
                  </a:lnTo>
                  <a:lnTo>
                    <a:pt x="9089" y="5836"/>
                  </a:lnTo>
                  <a:lnTo>
                    <a:pt x="11642" y="3283"/>
                  </a:lnTo>
                  <a:lnTo>
                    <a:pt x="8359" y="0"/>
                  </a:lnTo>
                  <a:lnTo>
                    <a:pt x="5836" y="2554"/>
                  </a:lnTo>
                  <a:lnTo>
                    <a:pt x="3283"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4" name="Google Shape;1444;p28"/>
          <p:cNvGrpSpPr/>
          <p:nvPr/>
        </p:nvGrpSpPr>
        <p:grpSpPr>
          <a:xfrm>
            <a:off x="8002933" y="728346"/>
            <a:ext cx="554700" cy="554700"/>
            <a:chOff x="8002933" y="728346"/>
            <a:chExt cx="554700" cy="554700"/>
          </a:xfrm>
        </p:grpSpPr>
        <p:grpSp>
          <p:nvGrpSpPr>
            <p:cNvPr id="1445" name="Google Shape;1445;p28"/>
            <p:cNvGrpSpPr/>
            <p:nvPr/>
          </p:nvGrpSpPr>
          <p:grpSpPr>
            <a:xfrm>
              <a:off x="8002933" y="728346"/>
              <a:ext cx="554700" cy="554700"/>
              <a:chOff x="-388475" y="881425"/>
              <a:chExt cx="554700" cy="554700"/>
            </a:xfrm>
          </p:grpSpPr>
          <p:sp>
            <p:nvSpPr>
              <p:cNvPr id="1446" name="Google Shape;1446;p28"/>
              <p:cNvSpPr/>
              <p:nvPr/>
            </p:nvSpPr>
            <p:spPr>
              <a:xfrm>
                <a:off x="-312275" y="881425"/>
                <a:ext cx="478500" cy="478500"/>
              </a:xfrm>
              <a:prstGeom prst="wedgeRectCallout">
                <a:avLst>
                  <a:gd fmla="val -20833" name="adj1"/>
                  <a:gd fmla="val 62500" name="adj2"/>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28"/>
              <p:cNvSpPr/>
              <p:nvPr/>
            </p:nvSpPr>
            <p:spPr>
              <a:xfrm>
                <a:off x="-388475" y="957625"/>
                <a:ext cx="478500" cy="478500"/>
              </a:xfrm>
              <a:prstGeom prst="wedgeRectCallout">
                <a:avLst>
                  <a:gd fmla="val -20833" name="adj1"/>
                  <a:gd fmla="val 62500" name="adj2"/>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8" name="Google Shape;1448;p28"/>
            <p:cNvGrpSpPr/>
            <p:nvPr/>
          </p:nvGrpSpPr>
          <p:grpSpPr>
            <a:xfrm>
              <a:off x="8102434" y="884994"/>
              <a:ext cx="280923" cy="315449"/>
              <a:chOff x="6276025" y="3812400"/>
              <a:chExt cx="416800" cy="468025"/>
            </a:xfrm>
          </p:grpSpPr>
          <p:sp>
            <p:nvSpPr>
              <p:cNvPr id="1449" name="Google Shape;1449;p28"/>
              <p:cNvSpPr/>
              <p:nvPr/>
            </p:nvSpPr>
            <p:spPr>
              <a:xfrm>
                <a:off x="6276025" y="3812400"/>
                <a:ext cx="416800" cy="468025"/>
              </a:xfrm>
              <a:custGeom>
                <a:rect b="b" l="l" r="r" t="t"/>
                <a:pathLst>
                  <a:path extrusionOk="0" h="18721" w="16672">
                    <a:moveTo>
                      <a:pt x="8334" y="1132"/>
                    </a:moveTo>
                    <a:cubicBezTo>
                      <a:pt x="12311" y="1132"/>
                      <a:pt x="15536" y="4354"/>
                      <a:pt x="15536" y="8334"/>
                    </a:cubicBezTo>
                    <a:lnTo>
                      <a:pt x="15536" y="8346"/>
                    </a:lnTo>
                    <a:lnTo>
                      <a:pt x="15536" y="11652"/>
                    </a:lnTo>
                    <a:cubicBezTo>
                      <a:pt x="15536" y="12332"/>
                      <a:pt x="15240" y="12981"/>
                      <a:pt x="14724" y="13425"/>
                    </a:cubicBezTo>
                    <a:lnTo>
                      <a:pt x="12849" y="15034"/>
                    </a:lnTo>
                    <a:cubicBezTo>
                      <a:pt x="12725" y="15143"/>
                      <a:pt x="12652" y="15300"/>
                      <a:pt x="12652" y="15466"/>
                    </a:cubicBezTo>
                    <a:lnTo>
                      <a:pt x="12652" y="17588"/>
                    </a:lnTo>
                    <a:lnTo>
                      <a:pt x="11197" y="17588"/>
                    </a:lnTo>
                    <a:lnTo>
                      <a:pt x="11197" y="16254"/>
                    </a:lnTo>
                    <a:cubicBezTo>
                      <a:pt x="11197" y="15943"/>
                      <a:pt x="10943" y="15689"/>
                      <a:pt x="10629" y="15689"/>
                    </a:cubicBezTo>
                    <a:cubicBezTo>
                      <a:pt x="10318" y="15689"/>
                      <a:pt x="10065" y="15943"/>
                      <a:pt x="10065" y="16254"/>
                    </a:cubicBezTo>
                    <a:lnTo>
                      <a:pt x="10065" y="17588"/>
                    </a:lnTo>
                    <a:lnTo>
                      <a:pt x="8902" y="17588"/>
                    </a:lnTo>
                    <a:lnTo>
                      <a:pt x="8902" y="16254"/>
                    </a:lnTo>
                    <a:cubicBezTo>
                      <a:pt x="8902" y="15943"/>
                      <a:pt x="8648" y="15689"/>
                      <a:pt x="8334" y="15689"/>
                    </a:cubicBezTo>
                    <a:cubicBezTo>
                      <a:pt x="8020" y="15689"/>
                      <a:pt x="7770" y="15943"/>
                      <a:pt x="7770" y="16254"/>
                    </a:cubicBezTo>
                    <a:lnTo>
                      <a:pt x="7770" y="17588"/>
                    </a:lnTo>
                    <a:lnTo>
                      <a:pt x="6604" y="17588"/>
                    </a:lnTo>
                    <a:lnTo>
                      <a:pt x="6604" y="16254"/>
                    </a:lnTo>
                    <a:cubicBezTo>
                      <a:pt x="6604" y="15943"/>
                      <a:pt x="6351" y="15689"/>
                      <a:pt x="6040" y="15689"/>
                    </a:cubicBezTo>
                    <a:cubicBezTo>
                      <a:pt x="5726" y="15689"/>
                      <a:pt x="5472" y="15943"/>
                      <a:pt x="5472" y="16254"/>
                    </a:cubicBezTo>
                    <a:lnTo>
                      <a:pt x="5472" y="17588"/>
                    </a:lnTo>
                    <a:lnTo>
                      <a:pt x="4017" y="17588"/>
                    </a:lnTo>
                    <a:lnTo>
                      <a:pt x="4017" y="15466"/>
                    </a:lnTo>
                    <a:cubicBezTo>
                      <a:pt x="4017" y="15300"/>
                      <a:pt x="3944" y="15143"/>
                      <a:pt x="3820" y="15037"/>
                    </a:cubicBezTo>
                    <a:lnTo>
                      <a:pt x="1945" y="13425"/>
                    </a:lnTo>
                    <a:cubicBezTo>
                      <a:pt x="1429" y="12981"/>
                      <a:pt x="1133" y="12335"/>
                      <a:pt x="1133" y="11652"/>
                    </a:cubicBezTo>
                    <a:lnTo>
                      <a:pt x="1133" y="8406"/>
                    </a:lnTo>
                    <a:cubicBezTo>
                      <a:pt x="1133" y="4396"/>
                      <a:pt x="4361" y="1132"/>
                      <a:pt x="8331" y="1132"/>
                    </a:cubicBezTo>
                    <a:close/>
                    <a:moveTo>
                      <a:pt x="8331" y="0"/>
                    </a:moveTo>
                    <a:cubicBezTo>
                      <a:pt x="3736" y="3"/>
                      <a:pt x="1" y="3774"/>
                      <a:pt x="1" y="8409"/>
                    </a:cubicBezTo>
                    <a:lnTo>
                      <a:pt x="1" y="11655"/>
                    </a:lnTo>
                    <a:cubicBezTo>
                      <a:pt x="1" y="12664"/>
                      <a:pt x="442" y="13627"/>
                      <a:pt x="1209" y="14285"/>
                    </a:cubicBezTo>
                    <a:lnTo>
                      <a:pt x="2884" y="15725"/>
                    </a:lnTo>
                    <a:lnTo>
                      <a:pt x="2884" y="18156"/>
                    </a:lnTo>
                    <a:cubicBezTo>
                      <a:pt x="2884" y="18467"/>
                      <a:pt x="3138" y="18721"/>
                      <a:pt x="3449" y="18721"/>
                    </a:cubicBezTo>
                    <a:lnTo>
                      <a:pt x="13220" y="18721"/>
                    </a:lnTo>
                    <a:cubicBezTo>
                      <a:pt x="13531" y="18721"/>
                      <a:pt x="13785" y="18467"/>
                      <a:pt x="13785" y="18156"/>
                    </a:cubicBezTo>
                    <a:lnTo>
                      <a:pt x="13785" y="15725"/>
                    </a:lnTo>
                    <a:lnTo>
                      <a:pt x="15463" y="14282"/>
                    </a:lnTo>
                    <a:cubicBezTo>
                      <a:pt x="16227" y="13624"/>
                      <a:pt x="16671" y="12664"/>
                      <a:pt x="16671" y="11652"/>
                    </a:cubicBezTo>
                    <a:lnTo>
                      <a:pt x="16671" y="8334"/>
                    </a:lnTo>
                    <a:lnTo>
                      <a:pt x="16671" y="8322"/>
                    </a:lnTo>
                    <a:cubicBezTo>
                      <a:pt x="16662" y="3723"/>
                      <a:pt x="12933" y="0"/>
                      <a:pt x="83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450" name="Google Shape;1450;p28"/>
              <p:cNvSpPr/>
              <p:nvPr/>
            </p:nvSpPr>
            <p:spPr>
              <a:xfrm>
                <a:off x="6436375" y="4078825"/>
                <a:ext cx="96025" cy="80400"/>
              </a:xfrm>
              <a:custGeom>
                <a:rect b="b" l="l" r="r" t="t"/>
                <a:pathLst>
                  <a:path extrusionOk="0" h="3216" w="3841">
                    <a:moveTo>
                      <a:pt x="1922" y="1"/>
                    </a:moveTo>
                    <a:cubicBezTo>
                      <a:pt x="1736" y="1"/>
                      <a:pt x="1551" y="91"/>
                      <a:pt x="1440" y="270"/>
                    </a:cubicBezTo>
                    <a:lnTo>
                      <a:pt x="166" y="2354"/>
                    </a:lnTo>
                    <a:cubicBezTo>
                      <a:pt x="0" y="2623"/>
                      <a:pt x="85" y="2970"/>
                      <a:pt x="350" y="3133"/>
                    </a:cubicBezTo>
                    <a:cubicBezTo>
                      <a:pt x="443" y="3189"/>
                      <a:pt x="545" y="3216"/>
                      <a:pt x="646" y="3216"/>
                    </a:cubicBezTo>
                    <a:cubicBezTo>
                      <a:pt x="837" y="3216"/>
                      <a:pt x="1023" y="3120"/>
                      <a:pt x="1129" y="2946"/>
                    </a:cubicBezTo>
                    <a:lnTo>
                      <a:pt x="1923" y="1653"/>
                    </a:lnTo>
                    <a:lnTo>
                      <a:pt x="2712" y="2946"/>
                    </a:lnTo>
                    <a:cubicBezTo>
                      <a:pt x="2818" y="3120"/>
                      <a:pt x="3005" y="3216"/>
                      <a:pt x="3196" y="3216"/>
                    </a:cubicBezTo>
                    <a:cubicBezTo>
                      <a:pt x="3297" y="3216"/>
                      <a:pt x="3399" y="3189"/>
                      <a:pt x="3491" y="3133"/>
                    </a:cubicBezTo>
                    <a:cubicBezTo>
                      <a:pt x="3759" y="2970"/>
                      <a:pt x="3841" y="2623"/>
                      <a:pt x="3678" y="2354"/>
                    </a:cubicBezTo>
                    <a:lnTo>
                      <a:pt x="2407" y="270"/>
                    </a:lnTo>
                    <a:cubicBezTo>
                      <a:pt x="2295" y="91"/>
                      <a:pt x="2108" y="1"/>
                      <a:pt x="192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451" name="Google Shape;1451;p28"/>
              <p:cNvSpPr/>
              <p:nvPr/>
            </p:nvSpPr>
            <p:spPr>
              <a:xfrm>
                <a:off x="6327450" y="3974775"/>
                <a:ext cx="125550" cy="118300"/>
              </a:xfrm>
              <a:custGeom>
                <a:rect b="b" l="l" r="r" t="t"/>
                <a:pathLst>
                  <a:path extrusionOk="0" h="4732" w="5022">
                    <a:moveTo>
                      <a:pt x="2505" y="1115"/>
                    </a:moveTo>
                    <a:cubicBezTo>
                      <a:pt x="2806" y="1115"/>
                      <a:pt x="3107" y="1230"/>
                      <a:pt x="3337" y="1461"/>
                    </a:cubicBezTo>
                    <a:cubicBezTo>
                      <a:pt x="3795" y="1920"/>
                      <a:pt x="3795" y="2663"/>
                      <a:pt x="3337" y="3125"/>
                    </a:cubicBezTo>
                    <a:cubicBezTo>
                      <a:pt x="3049" y="3413"/>
                      <a:pt x="2565" y="3600"/>
                      <a:pt x="2133" y="3600"/>
                    </a:cubicBezTo>
                    <a:cubicBezTo>
                      <a:pt x="1861" y="3600"/>
                      <a:pt x="1610" y="3526"/>
                      <a:pt x="1440" y="3358"/>
                    </a:cubicBezTo>
                    <a:cubicBezTo>
                      <a:pt x="1253" y="3167"/>
                      <a:pt x="1166" y="2844"/>
                      <a:pt x="1208" y="2473"/>
                    </a:cubicBezTo>
                    <a:cubicBezTo>
                      <a:pt x="1253" y="2089"/>
                      <a:pt x="1431" y="1703"/>
                      <a:pt x="1673" y="1461"/>
                    </a:cubicBezTo>
                    <a:cubicBezTo>
                      <a:pt x="1902" y="1230"/>
                      <a:pt x="2203" y="1115"/>
                      <a:pt x="2505" y="1115"/>
                    </a:cubicBezTo>
                    <a:close/>
                    <a:moveTo>
                      <a:pt x="2486" y="0"/>
                    </a:moveTo>
                    <a:cubicBezTo>
                      <a:pt x="1903" y="0"/>
                      <a:pt x="1321" y="219"/>
                      <a:pt x="873" y="658"/>
                    </a:cubicBezTo>
                    <a:cubicBezTo>
                      <a:pt x="444" y="1084"/>
                      <a:pt x="157" y="1697"/>
                      <a:pt x="85" y="2340"/>
                    </a:cubicBezTo>
                    <a:cubicBezTo>
                      <a:pt x="0" y="3059"/>
                      <a:pt x="202" y="3717"/>
                      <a:pt x="640" y="4155"/>
                    </a:cubicBezTo>
                    <a:cubicBezTo>
                      <a:pt x="1042" y="4556"/>
                      <a:pt x="1582" y="4731"/>
                      <a:pt x="2138" y="4731"/>
                    </a:cubicBezTo>
                    <a:cubicBezTo>
                      <a:pt x="2141" y="4731"/>
                      <a:pt x="2145" y="4731"/>
                      <a:pt x="2149" y="4731"/>
                    </a:cubicBezTo>
                    <a:cubicBezTo>
                      <a:pt x="2882" y="4731"/>
                      <a:pt x="3638" y="4424"/>
                      <a:pt x="4137" y="3922"/>
                    </a:cubicBezTo>
                    <a:cubicBezTo>
                      <a:pt x="5021" y="3016"/>
                      <a:pt x="5012" y="1570"/>
                      <a:pt x="4119" y="676"/>
                    </a:cubicBezTo>
                    <a:cubicBezTo>
                      <a:pt x="3668" y="226"/>
                      <a:pt x="3077" y="0"/>
                      <a:pt x="24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452" name="Google Shape;1452;p28"/>
              <p:cNvSpPr/>
              <p:nvPr/>
            </p:nvSpPr>
            <p:spPr>
              <a:xfrm>
                <a:off x="6515325" y="3974300"/>
                <a:ext cx="126000" cy="118775"/>
              </a:xfrm>
              <a:custGeom>
                <a:rect b="b" l="l" r="r" t="t"/>
                <a:pathLst>
                  <a:path extrusionOk="0" h="4751" w="5040">
                    <a:moveTo>
                      <a:pt x="2535" y="1133"/>
                    </a:moveTo>
                    <a:cubicBezTo>
                      <a:pt x="2836" y="1133"/>
                      <a:pt x="3138" y="1248"/>
                      <a:pt x="3367" y="1477"/>
                    </a:cubicBezTo>
                    <a:cubicBezTo>
                      <a:pt x="3609" y="1722"/>
                      <a:pt x="3787" y="2108"/>
                      <a:pt x="3832" y="2492"/>
                    </a:cubicBezTo>
                    <a:cubicBezTo>
                      <a:pt x="3874" y="2860"/>
                      <a:pt x="3790" y="3183"/>
                      <a:pt x="3600" y="3374"/>
                    </a:cubicBezTo>
                    <a:cubicBezTo>
                      <a:pt x="3429" y="3544"/>
                      <a:pt x="3178" y="3618"/>
                      <a:pt x="2906" y="3618"/>
                    </a:cubicBezTo>
                    <a:cubicBezTo>
                      <a:pt x="2474" y="3618"/>
                      <a:pt x="1991" y="3430"/>
                      <a:pt x="1703" y="3141"/>
                    </a:cubicBezTo>
                    <a:cubicBezTo>
                      <a:pt x="1244" y="2682"/>
                      <a:pt x="1244" y="1936"/>
                      <a:pt x="1703" y="1477"/>
                    </a:cubicBezTo>
                    <a:cubicBezTo>
                      <a:pt x="1933" y="1248"/>
                      <a:pt x="2234" y="1133"/>
                      <a:pt x="2535" y="1133"/>
                    </a:cubicBezTo>
                    <a:close/>
                    <a:moveTo>
                      <a:pt x="2535" y="0"/>
                    </a:moveTo>
                    <a:cubicBezTo>
                      <a:pt x="1944" y="0"/>
                      <a:pt x="1353" y="226"/>
                      <a:pt x="903" y="677"/>
                    </a:cubicBezTo>
                    <a:cubicBezTo>
                      <a:pt x="0" y="1580"/>
                      <a:pt x="0" y="3041"/>
                      <a:pt x="903" y="3941"/>
                    </a:cubicBezTo>
                    <a:cubicBezTo>
                      <a:pt x="1329" y="4370"/>
                      <a:pt x="1945" y="4660"/>
                      <a:pt x="2588" y="4732"/>
                    </a:cubicBezTo>
                    <a:cubicBezTo>
                      <a:pt x="2691" y="4744"/>
                      <a:pt x="2793" y="4750"/>
                      <a:pt x="2899" y="4750"/>
                    </a:cubicBezTo>
                    <a:cubicBezTo>
                      <a:pt x="3491" y="4750"/>
                      <a:pt x="4028" y="4548"/>
                      <a:pt x="4400" y="4174"/>
                    </a:cubicBezTo>
                    <a:cubicBezTo>
                      <a:pt x="4838" y="3739"/>
                      <a:pt x="5040" y="3078"/>
                      <a:pt x="4958" y="2362"/>
                    </a:cubicBezTo>
                    <a:cubicBezTo>
                      <a:pt x="4883" y="1719"/>
                      <a:pt x="4596" y="1103"/>
                      <a:pt x="4167" y="677"/>
                    </a:cubicBezTo>
                    <a:cubicBezTo>
                      <a:pt x="3717" y="226"/>
                      <a:pt x="3126" y="0"/>
                      <a:pt x="25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sp>
        <p:nvSpPr>
          <p:cNvPr id="1453" name="Google Shape;1453;p28"/>
          <p:cNvSpPr/>
          <p:nvPr/>
        </p:nvSpPr>
        <p:spPr>
          <a:xfrm>
            <a:off x="1622975" y="3177439"/>
            <a:ext cx="515400" cy="5154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28"/>
          <p:cNvSpPr/>
          <p:nvPr/>
        </p:nvSpPr>
        <p:spPr>
          <a:xfrm>
            <a:off x="4314300" y="3177439"/>
            <a:ext cx="515400" cy="5154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28"/>
          <p:cNvSpPr/>
          <p:nvPr/>
        </p:nvSpPr>
        <p:spPr>
          <a:xfrm>
            <a:off x="7005625" y="3177439"/>
            <a:ext cx="515400" cy="5154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28"/>
          <p:cNvSpPr/>
          <p:nvPr/>
        </p:nvSpPr>
        <p:spPr>
          <a:xfrm>
            <a:off x="1622975" y="1498135"/>
            <a:ext cx="515400" cy="5154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28"/>
          <p:cNvSpPr/>
          <p:nvPr/>
        </p:nvSpPr>
        <p:spPr>
          <a:xfrm>
            <a:off x="4314300" y="1498135"/>
            <a:ext cx="515400" cy="5154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28"/>
          <p:cNvSpPr/>
          <p:nvPr/>
        </p:nvSpPr>
        <p:spPr>
          <a:xfrm>
            <a:off x="7005625" y="1498135"/>
            <a:ext cx="515400" cy="515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28"/>
          <p:cNvSpPr txBox="1"/>
          <p:nvPr>
            <p:ph idx="7" type="subTitle"/>
          </p:nvPr>
        </p:nvSpPr>
        <p:spPr>
          <a:xfrm>
            <a:off x="845225" y="2113173"/>
            <a:ext cx="20709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
              <a:t>Introduction</a:t>
            </a:r>
            <a:endParaRPr/>
          </a:p>
        </p:txBody>
      </p:sp>
      <p:sp>
        <p:nvSpPr>
          <p:cNvPr id="1460" name="Google Shape;1460;p28"/>
          <p:cNvSpPr txBox="1"/>
          <p:nvPr>
            <p:ph idx="3" type="subTitle"/>
          </p:nvPr>
        </p:nvSpPr>
        <p:spPr>
          <a:xfrm>
            <a:off x="3320250" y="4016875"/>
            <a:ext cx="25035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
              <a:t>Cyberbullying Image Detection</a:t>
            </a:r>
            <a:endParaRPr/>
          </a:p>
        </p:txBody>
      </p:sp>
      <p:sp>
        <p:nvSpPr>
          <p:cNvPr id="1461" name="Google Shape;1461;p28"/>
          <p:cNvSpPr txBox="1"/>
          <p:nvPr>
            <p:ph idx="5" type="subTitle"/>
          </p:nvPr>
        </p:nvSpPr>
        <p:spPr>
          <a:xfrm>
            <a:off x="6227875" y="3906474"/>
            <a:ext cx="2070900" cy="592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
              <a:t>Conclusion &amp; Future Works</a:t>
            </a:r>
            <a:endParaRPr/>
          </a:p>
        </p:txBody>
      </p:sp>
      <p:sp>
        <p:nvSpPr>
          <p:cNvPr id="1462" name="Google Shape;1462;p28"/>
          <p:cNvSpPr txBox="1"/>
          <p:nvPr>
            <p:ph idx="1" type="subTitle"/>
          </p:nvPr>
        </p:nvSpPr>
        <p:spPr>
          <a:xfrm>
            <a:off x="765575" y="3944875"/>
            <a:ext cx="2230200" cy="515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
              <a:t>Cyberbullying Text Detection</a:t>
            </a:r>
            <a:endParaRPr/>
          </a:p>
        </p:txBody>
      </p:sp>
      <p:sp>
        <p:nvSpPr>
          <p:cNvPr id="1463" name="Google Shape;1463;p28"/>
          <p:cNvSpPr txBox="1"/>
          <p:nvPr>
            <p:ph idx="9" type="subTitle"/>
          </p:nvPr>
        </p:nvSpPr>
        <p:spPr>
          <a:xfrm>
            <a:off x="3536543" y="2189373"/>
            <a:ext cx="20709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
              <a:t>Objective &amp; Application</a:t>
            </a:r>
            <a:endParaRPr/>
          </a:p>
        </p:txBody>
      </p:sp>
      <p:sp>
        <p:nvSpPr>
          <p:cNvPr id="1464" name="Google Shape;1464;p28"/>
          <p:cNvSpPr txBox="1"/>
          <p:nvPr>
            <p:ph idx="14" type="subTitle"/>
          </p:nvPr>
        </p:nvSpPr>
        <p:spPr>
          <a:xfrm>
            <a:off x="6071425" y="2156750"/>
            <a:ext cx="23838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
              <a:t>Datasets &amp; EDA</a:t>
            </a:r>
            <a:endParaRPr/>
          </a:p>
        </p:txBody>
      </p:sp>
      <p:sp>
        <p:nvSpPr>
          <p:cNvPr id="1465" name="Google Shape;1465;p28"/>
          <p:cNvSpPr txBox="1"/>
          <p:nvPr>
            <p:ph type="title"/>
          </p:nvPr>
        </p:nvSpPr>
        <p:spPr>
          <a:xfrm>
            <a:off x="617550" y="556400"/>
            <a:ext cx="6998400" cy="5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200"/>
              <a:buNone/>
            </a:pPr>
            <a:r>
              <a:rPr lang="en"/>
              <a:t>TABLE OF CONTENTS</a:t>
            </a:r>
            <a:endParaRPr/>
          </a:p>
          <a:p>
            <a:pPr indent="0" lvl="0" marL="0" rtl="0" algn="l">
              <a:lnSpc>
                <a:spcPct val="100000"/>
              </a:lnSpc>
              <a:spcBef>
                <a:spcPts val="0"/>
              </a:spcBef>
              <a:spcAft>
                <a:spcPts val="0"/>
              </a:spcAft>
              <a:buSzPts val="3200"/>
              <a:buNone/>
            </a:pPr>
            <a:r>
              <a:t/>
            </a:r>
            <a:endParaRPr/>
          </a:p>
        </p:txBody>
      </p:sp>
      <p:sp>
        <p:nvSpPr>
          <p:cNvPr id="1466" name="Google Shape;1466;p28"/>
          <p:cNvSpPr txBox="1"/>
          <p:nvPr>
            <p:ph idx="16" type="title"/>
          </p:nvPr>
        </p:nvSpPr>
        <p:spPr>
          <a:xfrm>
            <a:off x="1437725" y="3249439"/>
            <a:ext cx="8859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lang="en"/>
              <a:t>4</a:t>
            </a:r>
            <a:endParaRPr/>
          </a:p>
        </p:txBody>
      </p:sp>
      <p:sp>
        <p:nvSpPr>
          <p:cNvPr id="1467" name="Google Shape;1467;p28"/>
          <p:cNvSpPr txBox="1"/>
          <p:nvPr>
            <p:ph idx="17" type="title"/>
          </p:nvPr>
        </p:nvSpPr>
        <p:spPr>
          <a:xfrm>
            <a:off x="4129043" y="3249439"/>
            <a:ext cx="8859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lang="en"/>
              <a:t>5</a:t>
            </a:r>
            <a:endParaRPr/>
          </a:p>
        </p:txBody>
      </p:sp>
      <p:sp>
        <p:nvSpPr>
          <p:cNvPr id="1468" name="Google Shape;1468;p28"/>
          <p:cNvSpPr txBox="1"/>
          <p:nvPr>
            <p:ph idx="18" type="title"/>
          </p:nvPr>
        </p:nvSpPr>
        <p:spPr>
          <a:xfrm>
            <a:off x="1437725" y="1570135"/>
            <a:ext cx="8859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lang="en"/>
              <a:t>1</a:t>
            </a:r>
            <a:endParaRPr/>
          </a:p>
        </p:txBody>
      </p:sp>
      <p:sp>
        <p:nvSpPr>
          <p:cNvPr id="1469" name="Google Shape;1469;p28"/>
          <p:cNvSpPr txBox="1"/>
          <p:nvPr>
            <p:ph idx="19" type="title"/>
          </p:nvPr>
        </p:nvSpPr>
        <p:spPr>
          <a:xfrm>
            <a:off x="4129043" y="1570135"/>
            <a:ext cx="8859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lang="en"/>
              <a:t>2</a:t>
            </a:r>
            <a:endParaRPr/>
          </a:p>
        </p:txBody>
      </p:sp>
      <p:sp>
        <p:nvSpPr>
          <p:cNvPr id="1470" name="Google Shape;1470;p28"/>
          <p:cNvSpPr txBox="1"/>
          <p:nvPr>
            <p:ph idx="20" type="title"/>
          </p:nvPr>
        </p:nvSpPr>
        <p:spPr>
          <a:xfrm>
            <a:off x="6820375" y="1570135"/>
            <a:ext cx="8859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lang="en"/>
              <a:t>3</a:t>
            </a:r>
            <a:endParaRPr/>
          </a:p>
        </p:txBody>
      </p:sp>
      <p:sp>
        <p:nvSpPr>
          <p:cNvPr id="1471" name="Google Shape;1471;p28"/>
          <p:cNvSpPr txBox="1"/>
          <p:nvPr>
            <p:ph idx="21" type="title"/>
          </p:nvPr>
        </p:nvSpPr>
        <p:spPr>
          <a:xfrm>
            <a:off x="6820375" y="3249439"/>
            <a:ext cx="8859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lang="en"/>
              <a:t>6</a:t>
            </a:r>
            <a:endParaRPr/>
          </a:p>
        </p:txBody>
      </p:sp>
      <p:sp>
        <p:nvSpPr>
          <p:cNvPr id="1472" name="Google Shape;1472;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9" name="Shape 2169"/>
        <p:cNvGrpSpPr/>
        <p:nvPr/>
      </p:nvGrpSpPr>
      <p:grpSpPr>
        <a:xfrm>
          <a:off x="0" y="0"/>
          <a:ext cx="0" cy="0"/>
          <a:chOff x="0" y="0"/>
          <a:chExt cx="0" cy="0"/>
        </a:xfrm>
      </p:grpSpPr>
      <p:grpSp>
        <p:nvGrpSpPr>
          <p:cNvPr id="2170" name="Google Shape;2170;p46"/>
          <p:cNvGrpSpPr/>
          <p:nvPr/>
        </p:nvGrpSpPr>
        <p:grpSpPr>
          <a:xfrm>
            <a:off x="5210875" y="1114650"/>
            <a:ext cx="3210600" cy="3885049"/>
            <a:chOff x="5210875" y="1495625"/>
            <a:chExt cx="3210600" cy="1506300"/>
          </a:xfrm>
        </p:grpSpPr>
        <p:sp>
          <p:nvSpPr>
            <p:cNvPr id="2171" name="Google Shape;2171;p46"/>
            <p:cNvSpPr/>
            <p:nvPr/>
          </p:nvSpPr>
          <p:spPr>
            <a:xfrm>
              <a:off x="5210875" y="1495625"/>
              <a:ext cx="3210600" cy="15063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72" name="Google Shape;2172;p46"/>
            <p:cNvGrpSpPr/>
            <p:nvPr/>
          </p:nvGrpSpPr>
          <p:grpSpPr>
            <a:xfrm>
              <a:off x="8218086" y="1561184"/>
              <a:ext cx="139356" cy="139356"/>
              <a:chOff x="3300229" y="786025"/>
              <a:chExt cx="116275" cy="116275"/>
            </a:xfrm>
          </p:grpSpPr>
          <p:sp>
            <p:nvSpPr>
              <p:cNvPr id="2173" name="Google Shape;2173;p46"/>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p46"/>
              <p:cNvSpPr/>
              <p:nvPr/>
            </p:nvSpPr>
            <p:spPr>
              <a:xfrm>
                <a:off x="3335179" y="820975"/>
                <a:ext cx="45625" cy="45625"/>
              </a:xfrm>
              <a:custGeom>
                <a:rect b="b" l="l" r="r" t="t"/>
                <a:pathLst>
                  <a:path extrusionOk="0" fill="none" h="1825" w="1825">
                    <a:moveTo>
                      <a:pt x="1824" y="0"/>
                    </a:moveTo>
                    <a:lnTo>
                      <a:pt x="1"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p46"/>
              <p:cNvSpPr/>
              <p:nvPr/>
            </p:nvSpPr>
            <p:spPr>
              <a:xfrm>
                <a:off x="3335179" y="820975"/>
                <a:ext cx="45625" cy="45625"/>
              </a:xfrm>
              <a:custGeom>
                <a:rect b="b" l="l" r="r" t="t"/>
                <a:pathLst>
                  <a:path extrusionOk="0" fill="none" h="1825" w="1825">
                    <a:moveTo>
                      <a:pt x="1" y="0"/>
                    </a:moveTo>
                    <a:lnTo>
                      <a:pt x="1824"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176" name="Google Shape;2176;p46"/>
          <p:cNvSpPr/>
          <p:nvPr/>
        </p:nvSpPr>
        <p:spPr>
          <a:xfrm>
            <a:off x="711200" y="1114625"/>
            <a:ext cx="4391400" cy="38850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p46"/>
          <p:cNvSpPr txBox="1"/>
          <p:nvPr>
            <p:ph idx="4294967295" type="subTitle"/>
          </p:nvPr>
        </p:nvSpPr>
        <p:spPr>
          <a:xfrm flipH="1">
            <a:off x="5053250" y="1610700"/>
            <a:ext cx="3418500" cy="33063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600"/>
              </a:spcBef>
              <a:spcAft>
                <a:spcPts val="0"/>
              </a:spcAft>
              <a:buSzPts val="1600"/>
              <a:buChar char="●"/>
            </a:pPr>
            <a:r>
              <a:rPr lang="en"/>
              <a:t>Text augmentation has little to no effect on the performance in this application</a:t>
            </a:r>
            <a:endParaRPr/>
          </a:p>
          <a:p>
            <a:pPr indent="-330200" lvl="0" marL="457200" rtl="0" algn="l">
              <a:lnSpc>
                <a:spcPct val="115000"/>
              </a:lnSpc>
              <a:spcBef>
                <a:spcPts val="0"/>
              </a:spcBef>
              <a:spcAft>
                <a:spcPts val="0"/>
              </a:spcAft>
              <a:buSzPts val="1600"/>
              <a:buChar char="●"/>
            </a:pPr>
            <a:r>
              <a:rPr lang="en"/>
              <a:t>In conclusion, neural language models without text augmentation,</a:t>
            </a:r>
            <a:r>
              <a:rPr lang="en"/>
              <a:t> perform better than statistical models, notably RoBERTa which performs exceptionally better than the others</a:t>
            </a:r>
            <a:endParaRPr/>
          </a:p>
          <a:p>
            <a:pPr indent="0" lvl="0" marL="0" rtl="0" algn="l">
              <a:lnSpc>
                <a:spcPct val="115000"/>
              </a:lnSpc>
              <a:spcBef>
                <a:spcPts val="1600"/>
              </a:spcBef>
              <a:spcAft>
                <a:spcPts val="1600"/>
              </a:spcAft>
              <a:buNone/>
            </a:pPr>
            <a:r>
              <a:t/>
            </a:r>
            <a:endParaRPr/>
          </a:p>
        </p:txBody>
      </p:sp>
      <p:grpSp>
        <p:nvGrpSpPr>
          <p:cNvPr id="2178" name="Google Shape;2178;p46"/>
          <p:cNvGrpSpPr/>
          <p:nvPr/>
        </p:nvGrpSpPr>
        <p:grpSpPr>
          <a:xfrm>
            <a:off x="7013494" y="648011"/>
            <a:ext cx="480273" cy="608988"/>
            <a:chOff x="7013494" y="648011"/>
            <a:chExt cx="480273" cy="608988"/>
          </a:xfrm>
        </p:grpSpPr>
        <p:sp>
          <p:nvSpPr>
            <p:cNvPr id="2179" name="Google Shape;2179;p46"/>
            <p:cNvSpPr/>
            <p:nvPr/>
          </p:nvSpPr>
          <p:spPr>
            <a:xfrm>
              <a:off x="7194667" y="648011"/>
              <a:ext cx="299100" cy="2991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46"/>
            <p:cNvSpPr/>
            <p:nvPr/>
          </p:nvSpPr>
          <p:spPr>
            <a:xfrm flipH="1">
              <a:off x="7013494" y="780524"/>
              <a:ext cx="343500" cy="476475"/>
            </a:xfrm>
            <a:custGeom>
              <a:rect b="b" l="l" r="r" t="t"/>
              <a:pathLst>
                <a:path extrusionOk="0" h="19059" w="13740">
                  <a:moveTo>
                    <a:pt x="0" y="0"/>
                  </a:moveTo>
                  <a:lnTo>
                    <a:pt x="1945" y="16414"/>
                  </a:lnTo>
                  <a:lnTo>
                    <a:pt x="5350" y="11885"/>
                  </a:lnTo>
                  <a:lnTo>
                    <a:pt x="9149" y="19058"/>
                  </a:lnTo>
                  <a:lnTo>
                    <a:pt x="12949" y="16444"/>
                  </a:lnTo>
                  <a:lnTo>
                    <a:pt x="7812" y="10213"/>
                  </a:lnTo>
                  <a:lnTo>
                    <a:pt x="13739" y="9392"/>
                  </a:lnTo>
                  <a:lnTo>
                    <a:pt x="0" y="0"/>
                  </a:lnTo>
                  <a:close/>
                </a:path>
              </a:pathLst>
            </a:custGeom>
            <a:solidFill>
              <a:schemeClr val="lt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aphicFrame>
        <p:nvGraphicFramePr>
          <p:cNvPr id="2181" name="Google Shape;2181;p46"/>
          <p:cNvGraphicFramePr/>
          <p:nvPr/>
        </p:nvGraphicFramePr>
        <p:xfrm>
          <a:off x="1109625" y="1025025"/>
          <a:ext cx="3000000" cy="3000000"/>
        </p:xfrm>
        <a:graphic>
          <a:graphicData uri="http://schemas.openxmlformats.org/drawingml/2006/table">
            <a:tbl>
              <a:tblPr>
                <a:noFill/>
                <a:tableStyleId>{9AF184E0-7A9A-4F1B-94D1-E79886222755}</a:tableStyleId>
              </a:tblPr>
              <a:tblGrid>
                <a:gridCol w="1114975"/>
                <a:gridCol w="1341750"/>
                <a:gridCol w="1474350"/>
              </a:tblGrid>
              <a:tr h="263775">
                <a:tc>
                  <a:txBody>
                    <a:bodyPr/>
                    <a:lstStyle/>
                    <a:p>
                      <a:pPr indent="0" lvl="0" marL="0" rtl="0" algn="ctr">
                        <a:spcBef>
                          <a:spcPts val="0"/>
                        </a:spcBef>
                        <a:spcAft>
                          <a:spcPts val="0"/>
                        </a:spcAft>
                        <a:buNone/>
                      </a:pPr>
                      <a:r>
                        <a:rPr b="1" lang="en" sz="1200">
                          <a:solidFill>
                            <a:schemeClr val="dk1"/>
                          </a:solidFill>
                          <a:latin typeface="Space Grotesk"/>
                          <a:ea typeface="Space Grotesk"/>
                          <a:cs typeface="Space Grotesk"/>
                          <a:sym typeface="Space Grotesk"/>
                        </a:rPr>
                        <a:t>Type</a:t>
                      </a:r>
                      <a:endParaRPr b="1" sz="1200">
                        <a:solidFill>
                          <a:schemeClr val="dk1"/>
                        </a:solidFill>
                        <a:latin typeface="Space Grotesk"/>
                        <a:ea typeface="Space Grotesk"/>
                        <a:cs typeface="Space Grotesk"/>
                        <a:sym typeface="Space Grotesk"/>
                      </a:endParaRPr>
                    </a:p>
                  </a:txBody>
                  <a:tcPr marT="91425" marB="91425" marR="91425" marL="91425">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1"/>
                          </a:solidFill>
                          <a:latin typeface="Space Grotesk"/>
                          <a:ea typeface="Space Grotesk"/>
                          <a:cs typeface="Space Grotesk"/>
                          <a:sym typeface="Space Grotesk"/>
                        </a:rPr>
                        <a:t>Model</a:t>
                      </a:r>
                      <a:endParaRPr b="1" sz="1200">
                        <a:solidFill>
                          <a:schemeClr val="dk1"/>
                        </a:solidFill>
                        <a:latin typeface="Space Grotesk"/>
                        <a:ea typeface="Space Grotesk"/>
                        <a:cs typeface="Space Grotesk"/>
                        <a:sym typeface="Space Grotesk"/>
                      </a:endParaRPr>
                    </a:p>
                  </a:txBody>
                  <a:tcPr marT="91425" marB="91425" marR="91425" marL="91425">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1"/>
                          </a:solidFill>
                          <a:latin typeface="Space Grotesk"/>
                          <a:ea typeface="Space Grotesk"/>
                          <a:cs typeface="Space Grotesk"/>
                          <a:sym typeface="Space Grotesk"/>
                        </a:rPr>
                        <a:t>Accuracy</a:t>
                      </a:r>
                      <a:endParaRPr b="1" sz="1200">
                        <a:solidFill>
                          <a:schemeClr val="dk1"/>
                        </a:solidFill>
                        <a:latin typeface="Space Grotesk"/>
                        <a:ea typeface="Space Grotesk"/>
                        <a:cs typeface="Space Grotesk"/>
                        <a:sym typeface="Space Grotesk"/>
                      </a:endParaRPr>
                    </a:p>
                  </a:txBody>
                  <a:tcPr marT="91425" marB="91425" marR="91425" marL="91425">
                    <a:lnB cap="flat" cmpd="sng" w="9525">
                      <a:solidFill>
                        <a:schemeClr val="dk1"/>
                      </a:solidFill>
                      <a:prstDash val="solid"/>
                      <a:round/>
                      <a:headEnd len="sm" w="sm" type="none"/>
                      <a:tailEnd len="sm" w="sm" type="none"/>
                    </a:lnB>
                  </a:tcPr>
                </a:tc>
              </a:tr>
              <a:tr h="365725">
                <a:tc rowSpan="5">
                  <a:txBody>
                    <a:bodyPr/>
                    <a:lstStyle/>
                    <a:p>
                      <a:pPr indent="0" lvl="0" marL="0" rtl="0" algn="ctr">
                        <a:spcBef>
                          <a:spcPts val="0"/>
                        </a:spcBef>
                        <a:spcAft>
                          <a:spcPts val="0"/>
                        </a:spcAft>
                        <a:buNone/>
                      </a:pPr>
                      <a:r>
                        <a:rPr b="1" lang="en" sz="1200">
                          <a:solidFill>
                            <a:schemeClr val="dk1"/>
                          </a:solidFill>
                          <a:latin typeface="Space Grotesk"/>
                          <a:ea typeface="Space Grotesk"/>
                          <a:cs typeface="Space Grotesk"/>
                          <a:sym typeface="Space Grotesk"/>
                        </a:rPr>
                        <a:t>Statistical</a:t>
                      </a:r>
                      <a:endParaRPr b="1" sz="1200">
                        <a:solidFill>
                          <a:schemeClr val="dk1"/>
                        </a:solidFill>
                        <a:latin typeface="Space Grotesk"/>
                        <a:ea typeface="Space Grotesk"/>
                        <a:cs typeface="Space Grotesk"/>
                        <a:sym typeface="Space Grotesk"/>
                      </a:endParaRPr>
                    </a:p>
                  </a:txBody>
                  <a:tcPr marT="91425" marB="91425" marR="91425" marL="91425" anchor="ct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1"/>
                          </a:solidFill>
                          <a:latin typeface="Space Grotesk"/>
                          <a:ea typeface="Space Grotesk"/>
                          <a:cs typeface="Space Grotesk"/>
                          <a:sym typeface="Space Grotesk"/>
                        </a:rPr>
                        <a:t>NB (BoW)</a:t>
                      </a:r>
                      <a:endParaRPr b="1" sz="1200">
                        <a:solidFill>
                          <a:schemeClr val="dk1"/>
                        </a:solidFill>
                        <a:latin typeface="Space Grotesk"/>
                        <a:ea typeface="Space Grotesk"/>
                        <a:cs typeface="Space Grotesk"/>
                        <a:sym typeface="Space Grotesk"/>
                      </a:endParaRPr>
                    </a:p>
                  </a:txBody>
                  <a:tcPr marT="91425" marB="91425" marR="91425" marL="91425">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1"/>
                          </a:solidFill>
                          <a:latin typeface="Space Grotesk"/>
                          <a:ea typeface="Space Grotesk"/>
                          <a:cs typeface="Space Grotesk"/>
                          <a:sym typeface="Space Grotesk"/>
                        </a:rPr>
                        <a:t>74%</a:t>
                      </a:r>
                      <a:endParaRPr b="1" sz="1200">
                        <a:solidFill>
                          <a:schemeClr val="dk1"/>
                        </a:solidFill>
                        <a:latin typeface="Space Grotesk"/>
                        <a:ea typeface="Space Grotesk"/>
                        <a:cs typeface="Space Grotesk"/>
                        <a:sym typeface="Space Grotesk"/>
                      </a:endParaRPr>
                    </a:p>
                  </a:txBody>
                  <a:tcPr marT="91425" marB="91425" marR="91425" marL="91425" anchor="ct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65725">
                <a:tc vMerge="1"/>
                <a:tc>
                  <a:txBody>
                    <a:bodyPr/>
                    <a:lstStyle/>
                    <a:p>
                      <a:pPr indent="0" lvl="0" marL="0" rtl="0" algn="ctr">
                        <a:spcBef>
                          <a:spcPts val="0"/>
                        </a:spcBef>
                        <a:spcAft>
                          <a:spcPts val="0"/>
                        </a:spcAft>
                        <a:buNone/>
                      </a:pPr>
                      <a:r>
                        <a:rPr b="1" lang="en" sz="1200">
                          <a:solidFill>
                            <a:schemeClr val="dk1"/>
                          </a:solidFill>
                          <a:latin typeface="Space Grotesk"/>
                          <a:ea typeface="Space Grotesk"/>
                          <a:cs typeface="Space Grotesk"/>
                          <a:sym typeface="Space Grotesk"/>
                        </a:rPr>
                        <a:t>NB (TF-IDF)</a:t>
                      </a:r>
                      <a:endParaRPr b="1" sz="1200">
                        <a:solidFill>
                          <a:schemeClr val="dk1"/>
                        </a:solidFill>
                        <a:latin typeface="Space Grotesk"/>
                        <a:ea typeface="Space Grotesk"/>
                        <a:cs typeface="Space Grotesk"/>
                        <a:sym typeface="Space Grotesk"/>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1"/>
                          </a:solidFill>
                          <a:latin typeface="Space Grotesk"/>
                          <a:ea typeface="Space Grotesk"/>
                          <a:cs typeface="Space Grotesk"/>
                          <a:sym typeface="Space Grotesk"/>
                        </a:rPr>
                        <a:t>73%</a:t>
                      </a:r>
                      <a:endParaRPr b="1" sz="1200">
                        <a:solidFill>
                          <a:schemeClr val="dk1"/>
                        </a:solidFill>
                        <a:latin typeface="Space Grotesk"/>
                        <a:ea typeface="Space Grotesk"/>
                        <a:cs typeface="Space Grotesk"/>
                        <a:sym typeface="Space Grotesk"/>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65725">
                <a:tc vMerge="1"/>
                <a:tc>
                  <a:txBody>
                    <a:bodyPr/>
                    <a:lstStyle/>
                    <a:p>
                      <a:pPr indent="0" lvl="0" marL="0" rtl="0" algn="ctr">
                        <a:spcBef>
                          <a:spcPts val="0"/>
                        </a:spcBef>
                        <a:spcAft>
                          <a:spcPts val="0"/>
                        </a:spcAft>
                        <a:buNone/>
                      </a:pPr>
                      <a:r>
                        <a:rPr b="1" lang="en" sz="1200">
                          <a:solidFill>
                            <a:schemeClr val="dk1"/>
                          </a:solidFill>
                          <a:latin typeface="Space Grotesk"/>
                          <a:ea typeface="Space Grotesk"/>
                          <a:cs typeface="Space Grotesk"/>
                          <a:sym typeface="Space Grotesk"/>
                        </a:rPr>
                        <a:t>DT</a:t>
                      </a:r>
                      <a:endParaRPr b="1" sz="1200">
                        <a:solidFill>
                          <a:schemeClr val="dk1"/>
                        </a:solidFill>
                        <a:latin typeface="Space Grotesk"/>
                        <a:ea typeface="Space Grotesk"/>
                        <a:cs typeface="Space Grotesk"/>
                        <a:sym typeface="Space Grotesk"/>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1"/>
                          </a:solidFill>
                          <a:latin typeface="Space Grotesk"/>
                          <a:ea typeface="Space Grotesk"/>
                          <a:cs typeface="Space Grotesk"/>
                          <a:sym typeface="Space Grotesk"/>
                        </a:rPr>
                        <a:t>78%</a:t>
                      </a:r>
                      <a:endParaRPr b="1" sz="1200">
                        <a:solidFill>
                          <a:schemeClr val="dk1"/>
                        </a:solidFill>
                        <a:latin typeface="Space Grotesk"/>
                        <a:ea typeface="Space Grotesk"/>
                        <a:cs typeface="Space Grotesk"/>
                        <a:sym typeface="Space Grotesk"/>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65725">
                <a:tc vMerge="1"/>
                <a:tc>
                  <a:txBody>
                    <a:bodyPr/>
                    <a:lstStyle/>
                    <a:p>
                      <a:pPr indent="0" lvl="0" marL="0" rtl="0" algn="ctr">
                        <a:spcBef>
                          <a:spcPts val="0"/>
                        </a:spcBef>
                        <a:spcAft>
                          <a:spcPts val="0"/>
                        </a:spcAft>
                        <a:buNone/>
                      </a:pPr>
                      <a:r>
                        <a:rPr b="1" lang="en" sz="1200">
                          <a:solidFill>
                            <a:schemeClr val="dk1"/>
                          </a:solidFill>
                          <a:latin typeface="Space Grotesk"/>
                          <a:ea typeface="Space Grotesk"/>
                          <a:cs typeface="Space Grotesk"/>
                          <a:sym typeface="Space Grotesk"/>
                        </a:rPr>
                        <a:t>LR</a:t>
                      </a:r>
                      <a:endParaRPr b="1" sz="1200">
                        <a:solidFill>
                          <a:schemeClr val="dk1"/>
                        </a:solidFill>
                        <a:latin typeface="Space Grotesk"/>
                        <a:ea typeface="Space Grotesk"/>
                        <a:cs typeface="Space Grotesk"/>
                        <a:sym typeface="Space Grotesk"/>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1"/>
                          </a:solidFill>
                          <a:latin typeface="Space Grotesk"/>
                          <a:ea typeface="Space Grotesk"/>
                          <a:cs typeface="Space Grotesk"/>
                          <a:sym typeface="Space Grotesk"/>
                        </a:rPr>
                        <a:t>81%</a:t>
                      </a:r>
                      <a:endParaRPr b="1" sz="1200">
                        <a:solidFill>
                          <a:schemeClr val="dk1"/>
                        </a:solidFill>
                        <a:latin typeface="Space Grotesk"/>
                        <a:ea typeface="Space Grotesk"/>
                        <a:cs typeface="Space Grotesk"/>
                        <a:sym typeface="Space Grotesk"/>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65725">
                <a:tc vMerge="1"/>
                <a:tc>
                  <a:txBody>
                    <a:bodyPr/>
                    <a:lstStyle/>
                    <a:p>
                      <a:pPr indent="0" lvl="0" marL="0" rtl="0" algn="ctr">
                        <a:spcBef>
                          <a:spcPts val="0"/>
                        </a:spcBef>
                        <a:spcAft>
                          <a:spcPts val="0"/>
                        </a:spcAft>
                        <a:buNone/>
                      </a:pPr>
                      <a:r>
                        <a:rPr b="1" lang="en" sz="1200">
                          <a:solidFill>
                            <a:schemeClr val="dk1"/>
                          </a:solidFill>
                          <a:latin typeface="Space Grotesk"/>
                          <a:ea typeface="Space Grotesk"/>
                          <a:cs typeface="Space Grotesk"/>
                          <a:sym typeface="Space Grotesk"/>
                        </a:rPr>
                        <a:t>SVM</a:t>
                      </a:r>
                      <a:endParaRPr b="1" sz="1200">
                        <a:solidFill>
                          <a:schemeClr val="dk1"/>
                        </a:solidFill>
                        <a:latin typeface="Space Grotesk"/>
                        <a:ea typeface="Space Grotesk"/>
                        <a:cs typeface="Space Grotesk"/>
                        <a:sym typeface="Space Grotesk"/>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1"/>
                          </a:solidFill>
                          <a:latin typeface="Space Grotesk"/>
                          <a:ea typeface="Space Grotesk"/>
                          <a:cs typeface="Space Grotesk"/>
                          <a:sym typeface="Space Grotesk"/>
                        </a:rPr>
                        <a:t>81%</a:t>
                      </a:r>
                      <a:endParaRPr b="1" sz="1200">
                        <a:solidFill>
                          <a:schemeClr val="dk1"/>
                        </a:solidFill>
                        <a:latin typeface="Space Grotesk"/>
                        <a:ea typeface="Space Grotesk"/>
                        <a:cs typeface="Space Grotesk"/>
                        <a:sym typeface="Space Grotesk"/>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r>
              <a:tr h="394975">
                <a:tc rowSpan="4">
                  <a:txBody>
                    <a:bodyPr/>
                    <a:lstStyle/>
                    <a:p>
                      <a:pPr indent="0" lvl="0" marL="0" rtl="0" algn="ctr">
                        <a:spcBef>
                          <a:spcPts val="0"/>
                        </a:spcBef>
                        <a:spcAft>
                          <a:spcPts val="0"/>
                        </a:spcAft>
                        <a:buNone/>
                      </a:pPr>
                      <a:r>
                        <a:rPr b="1" lang="en" sz="1200">
                          <a:solidFill>
                            <a:schemeClr val="dk1"/>
                          </a:solidFill>
                          <a:latin typeface="Space Grotesk"/>
                          <a:ea typeface="Space Grotesk"/>
                          <a:cs typeface="Space Grotesk"/>
                          <a:sym typeface="Space Grotesk"/>
                        </a:rPr>
                        <a:t>Natural language</a:t>
                      </a:r>
                      <a:endParaRPr b="1" sz="1200">
                        <a:solidFill>
                          <a:schemeClr val="dk1"/>
                        </a:solidFill>
                        <a:latin typeface="Space Grotesk"/>
                        <a:ea typeface="Space Grotesk"/>
                        <a:cs typeface="Space Grotesk"/>
                        <a:sym typeface="Space Grotesk"/>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1"/>
                          </a:solidFill>
                          <a:latin typeface="Space Grotesk"/>
                          <a:ea typeface="Space Grotesk"/>
                          <a:cs typeface="Space Grotesk"/>
                          <a:sym typeface="Space Grotesk"/>
                        </a:rPr>
                        <a:t>LSTM with Word2Vec</a:t>
                      </a:r>
                      <a:endParaRPr b="1" sz="1200">
                        <a:solidFill>
                          <a:schemeClr val="dk1"/>
                        </a:solidFill>
                        <a:latin typeface="Space Grotesk"/>
                        <a:ea typeface="Space Grotesk"/>
                        <a:cs typeface="Space Grotesk"/>
                        <a:sym typeface="Space Grotesk"/>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1"/>
                          </a:solidFill>
                          <a:latin typeface="Space Grotesk"/>
                          <a:ea typeface="Space Grotesk"/>
                          <a:cs typeface="Space Grotesk"/>
                          <a:sym typeface="Space Grotesk"/>
                        </a:rPr>
                        <a:t>80%</a:t>
                      </a:r>
                      <a:endParaRPr b="1" sz="1200">
                        <a:solidFill>
                          <a:schemeClr val="dk1"/>
                        </a:solidFill>
                        <a:latin typeface="Space Grotesk"/>
                        <a:ea typeface="Space Grotesk"/>
                        <a:cs typeface="Space Grotesk"/>
                        <a:sym typeface="Space Grotesk"/>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vMerge="1"/>
                <a:tc>
                  <a:txBody>
                    <a:bodyPr/>
                    <a:lstStyle/>
                    <a:p>
                      <a:pPr indent="0" lvl="0" marL="0" rtl="0" algn="ctr">
                        <a:spcBef>
                          <a:spcPts val="0"/>
                        </a:spcBef>
                        <a:spcAft>
                          <a:spcPts val="0"/>
                        </a:spcAft>
                        <a:buNone/>
                      </a:pPr>
                      <a:r>
                        <a:rPr b="1" lang="en" sz="1200">
                          <a:solidFill>
                            <a:schemeClr val="dk1"/>
                          </a:solidFill>
                          <a:latin typeface="Space Grotesk"/>
                          <a:ea typeface="Space Grotesk"/>
                          <a:cs typeface="Space Grotesk"/>
                          <a:sym typeface="Space Grotesk"/>
                        </a:rPr>
                        <a:t>Basic BERT</a:t>
                      </a:r>
                      <a:endParaRPr b="1" sz="1200">
                        <a:solidFill>
                          <a:schemeClr val="dk1"/>
                        </a:solidFill>
                        <a:latin typeface="Space Grotesk"/>
                        <a:ea typeface="Space Grotesk"/>
                        <a:cs typeface="Space Grotesk"/>
                        <a:sym typeface="Space Grotesk"/>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1"/>
                          </a:solidFill>
                          <a:latin typeface="Space Grotesk"/>
                          <a:ea typeface="Space Grotesk"/>
                          <a:cs typeface="Space Grotesk"/>
                          <a:sym typeface="Space Grotesk"/>
                        </a:rPr>
                        <a:t>84%</a:t>
                      </a:r>
                      <a:endParaRPr b="1" sz="1200">
                        <a:solidFill>
                          <a:schemeClr val="dk1"/>
                        </a:solidFill>
                        <a:latin typeface="Space Grotesk"/>
                        <a:ea typeface="Space Grotesk"/>
                        <a:cs typeface="Space Grotesk"/>
                        <a:sym typeface="Space Grotesk"/>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25">
                <a:tc vMerge="1"/>
                <a:tc>
                  <a:txBody>
                    <a:bodyPr/>
                    <a:lstStyle/>
                    <a:p>
                      <a:pPr indent="0" lvl="0" marL="0" rtl="0" algn="ctr">
                        <a:spcBef>
                          <a:spcPts val="0"/>
                        </a:spcBef>
                        <a:spcAft>
                          <a:spcPts val="0"/>
                        </a:spcAft>
                        <a:buNone/>
                      </a:pPr>
                      <a:r>
                        <a:rPr b="1" lang="en" sz="1200">
                          <a:solidFill>
                            <a:schemeClr val="dk1"/>
                          </a:solidFill>
                          <a:latin typeface="Space Grotesk"/>
                          <a:ea typeface="Space Grotesk"/>
                          <a:cs typeface="Space Grotesk"/>
                          <a:sym typeface="Space Grotesk"/>
                        </a:rPr>
                        <a:t>RoBERTa</a:t>
                      </a:r>
                      <a:endParaRPr b="1" sz="1200">
                        <a:solidFill>
                          <a:schemeClr val="dk1"/>
                        </a:solidFill>
                        <a:latin typeface="Space Grotesk"/>
                        <a:ea typeface="Space Grotesk"/>
                        <a:cs typeface="Space Grotesk"/>
                        <a:sym typeface="Space Grotesk"/>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1"/>
                          </a:solidFill>
                          <a:latin typeface="Space Grotesk"/>
                          <a:ea typeface="Space Grotesk"/>
                          <a:cs typeface="Space Grotesk"/>
                          <a:sym typeface="Space Grotesk"/>
                        </a:rPr>
                        <a:t>87%</a:t>
                      </a:r>
                      <a:endParaRPr b="1" sz="1200">
                        <a:solidFill>
                          <a:schemeClr val="dk1"/>
                        </a:solidFill>
                        <a:latin typeface="Space Grotesk"/>
                        <a:ea typeface="Space Grotesk"/>
                        <a:cs typeface="Space Grotesk"/>
                        <a:sym typeface="Space Grotesk"/>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4975">
                <a:tc vMerge="1"/>
                <a:tc>
                  <a:txBody>
                    <a:bodyPr/>
                    <a:lstStyle/>
                    <a:p>
                      <a:pPr indent="0" lvl="0" marL="0" rtl="0" algn="ctr">
                        <a:spcBef>
                          <a:spcPts val="0"/>
                        </a:spcBef>
                        <a:spcAft>
                          <a:spcPts val="0"/>
                        </a:spcAft>
                        <a:buNone/>
                      </a:pPr>
                      <a:r>
                        <a:rPr b="1" lang="en" sz="1200">
                          <a:solidFill>
                            <a:schemeClr val="dk1"/>
                          </a:solidFill>
                          <a:latin typeface="Space Grotesk"/>
                          <a:ea typeface="Space Grotesk"/>
                          <a:cs typeface="Space Grotesk"/>
                          <a:sym typeface="Space Grotesk"/>
                        </a:rPr>
                        <a:t>RoBERTa + Text augmentation</a:t>
                      </a:r>
                      <a:endParaRPr b="1" sz="1200">
                        <a:solidFill>
                          <a:schemeClr val="dk1"/>
                        </a:solidFill>
                        <a:latin typeface="Space Grotesk"/>
                        <a:ea typeface="Space Grotesk"/>
                        <a:cs typeface="Space Grotesk"/>
                        <a:sym typeface="Space Grotesk"/>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1"/>
                          </a:solidFill>
                          <a:latin typeface="Space Grotesk"/>
                          <a:ea typeface="Space Grotesk"/>
                          <a:cs typeface="Space Grotesk"/>
                          <a:sym typeface="Space Grotesk"/>
                        </a:rPr>
                        <a:t>87%</a:t>
                      </a:r>
                      <a:endParaRPr b="1" sz="1200">
                        <a:solidFill>
                          <a:schemeClr val="dk1"/>
                        </a:solidFill>
                        <a:latin typeface="Space Grotesk"/>
                        <a:ea typeface="Space Grotesk"/>
                        <a:cs typeface="Space Grotesk"/>
                        <a:sym typeface="Space Grotesk"/>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2182" name="Google Shape;2182;p46"/>
          <p:cNvSpPr txBox="1"/>
          <p:nvPr>
            <p:ph idx="4294967295" type="subTitle"/>
          </p:nvPr>
        </p:nvSpPr>
        <p:spPr>
          <a:xfrm flipH="1">
            <a:off x="5368350" y="1257000"/>
            <a:ext cx="2811300" cy="353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600"/>
              <a:buFont typeface="Source Sans Pro"/>
              <a:buNone/>
            </a:pPr>
            <a:r>
              <a:rPr b="1" lang="en" sz="2200">
                <a:latin typeface="Space Grotesk"/>
                <a:ea typeface="Space Grotesk"/>
                <a:cs typeface="Space Grotesk"/>
                <a:sym typeface="Space Grotesk"/>
              </a:rPr>
              <a:t>Observations</a:t>
            </a:r>
            <a:endParaRPr b="1" i="0" sz="2200" u="none" cap="none" strike="noStrike">
              <a:solidFill>
                <a:schemeClr val="dk1"/>
              </a:solidFill>
              <a:latin typeface="Space Grotesk"/>
              <a:ea typeface="Space Grotesk"/>
              <a:cs typeface="Space Grotesk"/>
              <a:sym typeface="Space Grotesk"/>
            </a:endParaRPr>
          </a:p>
        </p:txBody>
      </p:sp>
      <p:sp>
        <p:nvSpPr>
          <p:cNvPr id="2183" name="Google Shape;2183;p46"/>
          <p:cNvSpPr txBox="1"/>
          <p:nvPr>
            <p:ph type="title"/>
          </p:nvPr>
        </p:nvSpPr>
        <p:spPr>
          <a:xfrm>
            <a:off x="617550" y="556400"/>
            <a:ext cx="7562100" cy="51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sz="2800"/>
              <a:t>Performance Comparison Wrap-up </a:t>
            </a:r>
            <a:endParaRPr sz="2800"/>
          </a:p>
        </p:txBody>
      </p:sp>
      <p:sp>
        <p:nvSpPr>
          <p:cNvPr id="2184" name="Google Shape;2184;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8" name="Shape 2188"/>
        <p:cNvGrpSpPr/>
        <p:nvPr/>
      </p:nvGrpSpPr>
      <p:grpSpPr>
        <a:xfrm>
          <a:off x="0" y="0"/>
          <a:ext cx="0" cy="0"/>
          <a:chOff x="0" y="0"/>
          <a:chExt cx="0" cy="0"/>
        </a:xfrm>
      </p:grpSpPr>
      <p:grpSp>
        <p:nvGrpSpPr>
          <p:cNvPr id="2189" name="Google Shape;2189;p47"/>
          <p:cNvGrpSpPr/>
          <p:nvPr/>
        </p:nvGrpSpPr>
        <p:grpSpPr>
          <a:xfrm>
            <a:off x="5962525" y="441450"/>
            <a:ext cx="2524800" cy="4260600"/>
            <a:chOff x="5962525" y="441450"/>
            <a:chExt cx="2524800" cy="4260600"/>
          </a:xfrm>
        </p:grpSpPr>
        <p:sp>
          <p:nvSpPr>
            <p:cNvPr id="2190" name="Google Shape;2190;p47"/>
            <p:cNvSpPr/>
            <p:nvPr/>
          </p:nvSpPr>
          <p:spPr>
            <a:xfrm>
              <a:off x="5962525" y="441450"/>
              <a:ext cx="2524800" cy="4260600"/>
            </a:xfrm>
            <a:prstGeom prst="roundRect">
              <a:avLst>
                <a:gd fmla="val 467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91" name="Google Shape;2191;p47"/>
            <p:cNvGrpSpPr/>
            <p:nvPr/>
          </p:nvGrpSpPr>
          <p:grpSpPr>
            <a:xfrm>
              <a:off x="6920757" y="588466"/>
              <a:ext cx="608373" cy="3966694"/>
              <a:chOff x="2648725" y="897738"/>
              <a:chExt cx="517500" cy="3374187"/>
            </a:xfrm>
          </p:grpSpPr>
          <p:sp>
            <p:nvSpPr>
              <p:cNvPr id="2192" name="Google Shape;2192;p47"/>
              <p:cNvSpPr/>
              <p:nvPr/>
            </p:nvSpPr>
            <p:spPr>
              <a:xfrm>
                <a:off x="2648725" y="4165125"/>
                <a:ext cx="517500" cy="106800"/>
              </a:xfrm>
              <a:prstGeom prst="roundRect">
                <a:avLst>
                  <a:gd fmla="val 4677" name="adj"/>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p47"/>
              <p:cNvSpPr/>
              <p:nvPr/>
            </p:nvSpPr>
            <p:spPr>
              <a:xfrm>
                <a:off x="2852575" y="897738"/>
                <a:ext cx="109800" cy="1068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id="2194" name="Google Shape;2194;p47"/>
          <p:cNvPicPr preferRelativeResize="0"/>
          <p:nvPr/>
        </p:nvPicPr>
        <p:blipFill rotWithShape="1">
          <a:blip r:embed="rId3">
            <a:alphaModFix amt="75000"/>
          </a:blip>
          <a:srcRect b="1341" l="8650" r="2349" t="7367"/>
          <a:stretch/>
        </p:blipFill>
        <p:spPr>
          <a:xfrm>
            <a:off x="6101418" y="842100"/>
            <a:ext cx="2247000" cy="3459300"/>
          </a:xfrm>
          <a:prstGeom prst="roundRect">
            <a:avLst>
              <a:gd fmla="val 4401" name="adj"/>
            </a:avLst>
          </a:prstGeom>
          <a:noFill/>
          <a:ln cap="flat" cmpd="sng" w="19050">
            <a:solidFill>
              <a:schemeClr val="dk1"/>
            </a:solidFill>
            <a:prstDash val="solid"/>
            <a:round/>
            <a:headEnd len="sm" w="sm" type="none"/>
            <a:tailEnd len="sm" w="sm" type="none"/>
          </a:ln>
        </p:spPr>
      </p:pic>
      <p:grpSp>
        <p:nvGrpSpPr>
          <p:cNvPr id="2195" name="Google Shape;2195;p47"/>
          <p:cNvGrpSpPr/>
          <p:nvPr/>
        </p:nvGrpSpPr>
        <p:grpSpPr>
          <a:xfrm>
            <a:off x="656675" y="1354950"/>
            <a:ext cx="5645400" cy="2586000"/>
            <a:chOff x="465150" y="1354950"/>
            <a:chExt cx="5645400" cy="2586000"/>
          </a:xfrm>
        </p:grpSpPr>
        <p:grpSp>
          <p:nvGrpSpPr>
            <p:cNvPr id="2196" name="Google Shape;2196;p47"/>
            <p:cNvGrpSpPr/>
            <p:nvPr/>
          </p:nvGrpSpPr>
          <p:grpSpPr>
            <a:xfrm>
              <a:off x="465150" y="1507350"/>
              <a:ext cx="5493000" cy="2433600"/>
              <a:chOff x="617550" y="1354950"/>
              <a:chExt cx="5493000" cy="2433600"/>
            </a:xfrm>
          </p:grpSpPr>
          <p:sp>
            <p:nvSpPr>
              <p:cNvPr id="2197" name="Google Shape;2197;p47"/>
              <p:cNvSpPr/>
              <p:nvPr/>
            </p:nvSpPr>
            <p:spPr>
              <a:xfrm>
                <a:off x="617550" y="1354950"/>
                <a:ext cx="5493000" cy="24336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98" name="Google Shape;2198;p47"/>
              <p:cNvGrpSpPr/>
              <p:nvPr/>
            </p:nvGrpSpPr>
            <p:grpSpPr>
              <a:xfrm>
                <a:off x="617550" y="1354950"/>
                <a:ext cx="5492962" cy="270554"/>
                <a:chOff x="913402" y="1147729"/>
                <a:chExt cx="5492962" cy="270554"/>
              </a:xfrm>
            </p:grpSpPr>
            <p:sp>
              <p:nvSpPr>
                <p:cNvPr id="2199" name="Google Shape;2199;p47"/>
                <p:cNvSpPr/>
                <p:nvPr/>
              </p:nvSpPr>
              <p:spPr>
                <a:xfrm>
                  <a:off x="913402" y="1147729"/>
                  <a:ext cx="5492962" cy="270554"/>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00" name="Google Shape;2200;p47"/>
                <p:cNvGrpSpPr/>
                <p:nvPr/>
              </p:nvGrpSpPr>
              <p:grpSpPr>
                <a:xfrm>
                  <a:off x="6202836" y="1213284"/>
                  <a:ext cx="139356" cy="139356"/>
                  <a:chOff x="3300229" y="786025"/>
                  <a:chExt cx="116275" cy="116275"/>
                </a:xfrm>
              </p:grpSpPr>
              <p:sp>
                <p:nvSpPr>
                  <p:cNvPr id="2201" name="Google Shape;2201;p47"/>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p47"/>
                  <p:cNvSpPr/>
                  <p:nvPr/>
                </p:nvSpPr>
                <p:spPr>
                  <a:xfrm>
                    <a:off x="3335179" y="820975"/>
                    <a:ext cx="45625" cy="45625"/>
                  </a:xfrm>
                  <a:custGeom>
                    <a:rect b="b" l="l" r="r" t="t"/>
                    <a:pathLst>
                      <a:path extrusionOk="0" fill="none" h="1825" w="1825">
                        <a:moveTo>
                          <a:pt x="1824" y="0"/>
                        </a:moveTo>
                        <a:lnTo>
                          <a:pt x="1"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p47"/>
                  <p:cNvSpPr/>
                  <p:nvPr/>
                </p:nvSpPr>
                <p:spPr>
                  <a:xfrm>
                    <a:off x="3335179" y="820975"/>
                    <a:ext cx="45625" cy="45625"/>
                  </a:xfrm>
                  <a:custGeom>
                    <a:rect b="b" l="l" r="r" t="t"/>
                    <a:pathLst>
                      <a:path extrusionOk="0" fill="none" h="1825" w="1825">
                        <a:moveTo>
                          <a:pt x="1" y="0"/>
                        </a:moveTo>
                        <a:lnTo>
                          <a:pt x="1824"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2204" name="Google Shape;2204;p47"/>
            <p:cNvGrpSpPr/>
            <p:nvPr/>
          </p:nvGrpSpPr>
          <p:grpSpPr>
            <a:xfrm>
              <a:off x="541350" y="1431150"/>
              <a:ext cx="5493000" cy="2433600"/>
              <a:chOff x="617550" y="1354950"/>
              <a:chExt cx="5493000" cy="2433600"/>
            </a:xfrm>
          </p:grpSpPr>
          <p:sp>
            <p:nvSpPr>
              <p:cNvPr id="2205" name="Google Shape;2205;p47"/>
              <p:cNvSpPr/>
              <p:nvPr/>
            </p:nvSpPr>
            <p:spPr>
              <a:xfrm>
                <a:off x="617550" y="1354950"/>
                <a:ext cx="5493000" cy="24336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06" name="Google Shape;2206;p47"/>
              <p:cNvGrpSpPr/>
              <p:nvPr/>
            </p:nvGrpSpPr>
            <p:grpSpPr>
              <a:xfrm>
                <a:off x="617550" y="1354950"/>
                <a:ext cx="5492962" cy="270554"/>
                <a:chOff x="913402" y="1147729"/>
                <a:chExt cx="5492962" cy="270554"/>
              </a:xfrm>
            </p:grpSpPr>
            <p:sp>
              <p:nvSpPr>
                <p:cNvPr id="2207" name="Google Shape;2207;p47"/>
                <p:cNvSpPr/>
                <p:nvPr/>
              </p:nvSpPr>
              <p:spPr>
                <a:xfrm>
                  <a:off x="913402" y="1147729"/>
                  <a:ext cx="5492962" cy="270554"/>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08" name="Google Shape;2208;p47"/>
                <p:cNvGrpSpPr/>
                <p:nvPr/>
              </p:nvGrpSpPr>
              <p:grpSpPr>
                <a:xfrm>
                  <a:off x="6202836" y="1213284"/>
                  <a:ext cx="139356" cy="139356"/>
                  <a:chOff x="3300229" y="786025"/>
                  <a:chExt cx="116275" cy="116275"/>
                </a:xfrm>
              </p:grpSpPr>
              <p:sp>
                <p:nvSpPr>
                  <p:cNvPr id="2209" name="Google Shape;2209;p47"/>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p47"/>
                  <p:cNvSpPr/>
                  <p:nvPr/>
                </p:nvSpPr>
                <p:spPr>
                  <a:xfrm>
                    <a:off x="3335179" y="820975"/>
                    <a:ext cx="45625" cy="45625"/>
                  </a:xfrm>
                  <a:custGeom>
                    <a:rect b="b" l="l" r="r" t="t"/>
                    <a:pathLst>
                      <a:path extrusionOk="0" fill="none" h="1825" w="1825">
                        <a:moveTo>
                          <a:pt x="1824" y="0"/>
                        </a:moveTo>
                        <a:lnTo>
                          <a:pt x="1"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p47"/>
                  <p:cNvSpPr/>
                  <p:nvPr/>
                </p:nvSpPr>
                <p:spPr>
                  <a:xfrm>
                    <a:off x="3335179" y="820975"/>
                    <a:ext cx="45625" cy="45625"/>
                  </a:xfrm>
                  <a:custGeom>
                    <a:rect b="b" l="l" r="r" t="t"/>
                    <a:pathLst>
                      <a:path extrusionOk="0" fill="none" h="1825" w="1825">
                        <a:moveTo>
                          <a:pt x="1" y="0"/>
                        </a:moveTo>
                        <a:lnTo>
                          <a:pt x="1824"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2212" name="Google Shape;2212;p47"/>
            <p:cNvGrpSpPr/>
            <p:nvPr/>
          </p:nvGrpSpPr>
          <p:grpSpPr>
            <a:xfrm>
              <a:off x="617550" y="1354950"/>
              <a:ext cx="5493000" cy="2433600"/>
              <a:chOff x="617550" y="1354950"/>
              <a:chExt cx="5493000" cy="2433600"/>
            </a:xfrm>
          </p:grpSpPr>
          <p:sp>
            <p:nvSpPr>
              <p:cNvPr id="2213" name="Google Shape;2213;p47"/>
              <p:cNvSpPr/>
              <p:nvPr/>
            </p:nvSpPr>
            <p:spPr>
              <a:xfrm>
                <a:off x="617550" y="1354950"/>
                <a:ext cx="5493000" cy="24336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14" name="Google Shape;2214;p47"/>
              <p:cNvGrpSpPr/>
              <p:nvPr/>
            </p:nvGrpSpPr>
            <p:grpSpPr>
              <a:xfrm>
                <a:off x="617550" y="1354950"/>
                <a:ext cx="5492962" cy="270554"/>
                <a:chOff x="913402" y="1147729"/>
                <a:chExt cx="5492962" cy="270554"/>
              </a:xfrm>
            </p:grpSpPr>
            <p:sp>
              <p:nvSpPr>
                <p:cNvPr id="2215" name="Google Shape;2215;p47"/>
                <p:cNvSpPr/>
                <p:nvPr/>
              </p:nvSpPr>
              <p:spPr>
                <a:xfrm>
                  <a:off x="913402" y="1147729"/>
                  <a:ext cx="5492962" cy="270554"/>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16" name="Google Shape;2216;p47"/>
                <p:cNvGrpSpPr/>
                <p:nvPr/>
              </p:nvGrpSpPr>
              <p:grpSpPr>
                <a:xfrm>
                  <a:off x="6202836" y="1213284"/>
                  <a:ext cx="139356" cy="139356"/>
                  <a:chOff x="3300229" y="786025"/>
                  <a:chExt cx="116275" cy="116275"/>
                </a:xfrm>
              </p:grpSpPr>
              <p:sp>
                <p:nvSpPr>
                  <p:cNvPr id="2217" name="Google Shape;2217;p47"/>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p47"/>
                  <p:cNvSpPr/>
                  <p:nvPr/>
                </p:nvSpPr>
                <p:spPr>
                  <a:xfrm>
                    <a:off x="3335179" y="820975"/>
                    <a:ext cx="45625" cy="45625"/>
                  </a:xfrm>
                  <a:custGeom>
                    <a:rect b="b" l="l" r="r" t="t"/>
                    <a:pathLst>
                      <a:path extrusionOk="0" fill="none" h="1825" w="1825">
                        <a:moveTo>
                          <a:pt x="1824" y="0"/>
                        </a:moveTo>
                        <a:lnTo>
                          <a:pt x="1"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p47"/>
                  <p:cNvSpPr/>
                  <p:nvPr/>
                </p:nvSpPr>
                <p:spPr>
                  <a:xfrm>
                    <a:off x="3335179" y="820975"/>
                    <a:ext cx="45625" cy="45625"/>
                  </a:xfrm>
                  <a:custGeom>
                    <a:rect b="b" l="l" r="r" t="t"/>
                    <a:pathLst>
                      <a:path extrusionOk="0" fill="none" h="1825" w="1825">
                        <a:moveTo>
                          <a:pt x="1" y="0"/>
                        </a:moveTo>
                        <a:lnTo>
                          <a:pt x="1824"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
        <p:nvSpPr>
          <p:cNvPr id="2220" name="Google Shape;2220;p47"/>
          <p:cNvSpPr txBox="1"/>
          <p:nvPr>
            <p:ph idx="1" type="subTitle"/>
          </p:nvPr>
        </p:nvSpPr>
        <p:spPr>
          <a:xfrm>
            <a:off x="1060475" y="2978950"/>
            <a:ext cx="5259000" cy="712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t/>
            </a:r>
            <a:endParaRPr/>
          </a:p>
        </p:txBody>
      </p:sp>
      <p:sp>
        <p:nvSpPr>
          <p:cNvPr id="2221" name="Google Shape;2221;p47"/>
          <p:cNvSpPr txBox="1"/>
          <p:nvPr>
            <p:ph type="title"/>
          </p:nvPr>
        </p:nvSpPr>
        <p:spPr>
          <a:xfrm>
            <a:off x="1060475" y="1920700"/>
            <a:ext cx="5056800" cy="854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lang="en"/>
              <a:t>Cyberbullying </a:t>
            </a:r>
            <a:endParaRPr/>
          </a:p>
          <a:p>
            <a:pPr indent="0" lvl="0" marL="0" rtl="0" algn="ctr">
              <a:lnSpc>
                <a:spcPct val="100000"/>
              </a:lnSpc>
              <a:spcBef>
                <a:spcPts val="0"/>
              </a:spcBef>
              <a:spcAft>
                <a:spcPts val="0"/>
              </a:spcAft>
              <a:buSzPts val="3200"/>
              <a:buNone/>
            </a:pPr>
            <a:r>
              <a:rPr lang="en"/>
              <a:t>I</a:t>
            </a:r>
            <a:r>
              <a:rPr lang="en"/>
              <a:t>mage</a:t>
            </a:r>
            <a:r>
              <a:rPr lang="en"/>
              <a:t> Detection</a:t>
            </a:r>
            <a:endParaRPr/>
          </a:p>
        </p:txBody>
      </p:sp>
      <p:grpSp>
        <p:nvGrpSpPr>
          <p:cNvPr id="2222" name="Google Shape;2222;p47"/>
          <p:cNvGrpSpPr/>
          <p:nvPr/>
        </p:nvGrpSpPr>
        <p:grpSpPr>
          <a:xfrm>
            <a:off x="961483" y="917764"/>
            <a:ext cx="554700" cy="554700"/>
            <a:chOff x="961483" y="917764"/>
            <a:chExt cx="554700" cy="554700"/>
          </a:xfrm>
        </p:grpSpPr>
        <p:grpSp>
          <p:nvGrpSpPr>
            <p:cNvPr id="2223" name="Google Shape;2223;p47"/>
            <p:cNvGrpSpPr/>
            <p:nvPr/>
          </p:nvGrpSpPr>
          <p:grpSpPr>
            <a:xfrm>
              <a:off x="961483" y="917764"/>
              <a:ext cx="554700" cy="554700"/>
              <a:chOff x="-388475" y="881425"/>
              <a:chExt cx="554700" cy="554700"/>
            </a:xfrm>
          </p:grpSpPr>
          <p:sp>
            <p:nvSpPr>
              <p:cNvPr id="2224" name="Google Shape;2224;p47"/>
              <p:cNvSpPr/>
              <p:nvPr/>
            </p:nvSpPr>
            <p:spPr>
              <a:xfrm>
                <a:off x="-312275" y="881425"/>
                <a:ext cx="478500" cy="478500"/>
              </a:xfrm>
              <a:prstGeom prst="wedgeRectCallout">
                <a:avLst>
                  <a:gd fmla="val -20833" name="adj1"/>
                  <a:gd fmla="val 62500" name="adj2"/>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p47"/>
              <p:cNvSpPr/>
              <p:nvPr/>
            </p:nvSpPr>
            <p:spPr>
              <a:xfrm>
                <a:off x="-388475" y="957625"/>
                <a:ext cx="478500" cy="478500"/>
              </a:xfrm>
              <a:prstGeom prst="wedgeRectCallout">
                <a:avLst>
                  <a:gd fmla="val -20833" name="adj1"/>
                  <a:gd fmla="val 62500" name="adj2"/>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26" name="Google Shape;2226;p47"/>
            <p:cNvGrpSpPr/>
            <p:nvPr/>
          </p:nvGrpSpPr>
          <p:grpSpPr>
            <a:xfrm>
              <a:off x="1031346" y="1062054"/>
              <a:ext cx="340186" cy="340168"/>
              <a:chOff x="5053900" y="3804850"/>
              <a:chExt cx="483150" cy="483125"/>
            </a:xfrm>
          </p:grpSpPr>
          <p:sp>
            <p:nvSpPr>
              <p:cNvPr id="2227" name="Google Shape;2227;p47"/>
              <p:cNvSpPr/>
              <p:nvPr/>
            </p:nvSpPr>
            <p:spPr>
              <a:xfrm>
                <a:off x="5053900" y="3804850"/>
                <a:ext cx="483150" cy="483125"/>
              </a:xfrm>
              <a:custGeom>
                <a:rect b="b" l="l" r="r" t="t"/>
                <a:pathLst>
                  <a:path extrusionOk="0" h="19325" w="19326">
                    <a:moveTo>
                      <a:pt x="9663" y="1132"/>
                    </a:moveTo>
                    <a:cubicBezTo>
                      <a:pt x="14367" y="1132"/>
                      <a:pt x="18193" y="4958"/>
                      <a:pt x="18193" y="9662"/>
                    </a:cubicBezTo>
                    <a:cubicBezTo>
                      <a:pt x="18193" y="14367"/>
                      <a:pt x="14367" y="18192"/>
                      <a:pt x="9663" y="18192"/>
                    </a:cubicBezTo>
                    <a:cubicBezTo>
                      <a:pt x="4959" y="18192"/>
                      <a:pt x="1133" y="14367"/>
                      <a:pt x="1133" y="9662"/>
                    </a:cubicBezTo>
                    <a:cubicBezTo>
                      <a:pt x="1133" y="4958"/>
                      <a:pt x="4959" y="1132"/>
                      <a:pt x="9663" y="1132"/>
                    </a:cubicBezTo>
                    <a:close/>
                    <a:moveTo>
                      <a:pt x="9663" y="0"/>
                    </a:moveTo>
                    <a:cubicBezTo>
                      <a:pt x="7094" y="0"/>
                      <a:pt x="4669" y="1009"/>
                      <a:pt x="2839" y="2838"/>
                    </a:cubicBezTo>
                    <a:cubicBezTo>
                      <a:pt x="1009" y="4668"/>
                      <a:pt x="1" y="7093"/>
                      <a:pt x="1" y="9662"/>
                    </a:cubicBezTo>
                    <a:cubicBezTo>
                      <a:pt x="1" y="12232"/>
                      <a:pt x="1009" y="14657"/>
                      <a:pt x="2839" y="16486"/>
                    </a:cubicBezTo>
                    <a:cubicBezTo>
                      <a:pt x="4669" y="18316"/>
                      <a:pt x="7094" y="19325"/>
                      <a:pt x="9663" y="19325"/>
                    </a:cubicBezTo>
                    <a:cubicBezTo>
                      <a:pt x="12233" y="19325"/>
                      <a:pt x="14657" y="18316"/>
                      <a:pt x="16487" y="16486"/>
                    </a:cubicBezTo>
                    <a:cubicBezTo>
                      <a:pt x="18317" y="14657"/>
                      <a:pt x="19325" y="12232"/>
                      <a:pt x="19325" y="9662"/>
                    </a:cubicBezTo>
                    <a:cubicBezTo>
                      <a:pt x="19325" y="7093"/>
                      <a:pt x="18317" y="4668"/>
                      <a:pt x="16487" y="2838"/>
                    </a:cubicBezTo>
                    <a:cubicBezTo>
                      <a:pt x="14657" y="1009"/>
                      <a:pt x="12233" y="0"/>
                      <a:pt x="96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228" name="Google Shape;2228;p47"/>
              <p:cNvSpPr/>
              <p:nvPr/>
            </p:nvSpPr>
            <p:spPr>
              <a:xfrm>
                <a:off x="5168125" y="3947300"/>
                <a:ext cx="88275" cy="85000"/>
              </a:xfrm>
              <a:custGeom>
                <a:rect b="b" l="l" r="r" t="t"/>
                <a:pathLst>
                  <a:path extrusionOk="0" h="3400" w="3531">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229" name="Google Shape;2229;p47"/>
              <p:cNvSpPr/>
              <p:nvPr/>
            </p:nvSpPr>
            <p:spPr>
              <a:xfrm>
                <a:off x="5334575" y="3947350"/>
                <a:ext cx="88325" cy="84950"/>
              </a:xfrm>
              <a:custGeom>
                <a:rect b="b" l="l" r="r" t="t"/>
                <a:pathLst>
                  <a:path extrusionOk="0" h="3398" w="3533">
                    <a:moveTo>
                      <a:pt x="1829" y="1130"/>
                    </a:moveTo>
                    <a:cubicBezTo>
                      <a:pt x="2121" y="1130"/>
                      <a:pt x="2401" y="1356"/>
                      <a:pt x="2401" y="1698"/>
                    </a:cubicBezTo>
                    <a:cubicBezTo>
                      <a:pt x="2401" y="2012"/>
                      <a:pt x="2147" y="2265"/>
                      <a:pt x="1833" y="2265"/>
                    </a:cubicBezTo>
                    <a:cubicBezTo>
                      <a:pt x="1329" y="2265"/>
                      <a:pt x="1075" y="1656"/>
                      <a:pt x="1431" y="1296"/>
                    </a:cubicBezTo>
                    <a:cubicBezTo>
                      <a:pt x="1547" y="1181"/>
                      <a:pt x="1690" y="1130"/>
                      <a:pt x="1829" y="1130"/>
                    </a:cubicBezTo>
                    <a:close/>
                    <a:moveTo>
                      <a:pt x="1833" y="1"/>
                    </a:moveTo>
                    <a:cubicBezTo>
                      <a:pt x="1145" y="1"/>
                      <a:pt x="526" y="415"/>
                      <a:pt x="263" y="1049"/>
                    </a:cubicBezTo>
                    <a:cubicBezTo>
                      <a:pt x="0" y="1683"/>
                      <a:pt x="145" y="2413"/>
                      <a:pt x="631" y="2900"/>
                    </a:cubicBezTo>
                    <a:cubicBezTo>
                      <a:pt x="956" y="3225"/>
                      <a:pt x="1391" y="3397"/>
                      <a:pt x="1833" y="3397"/>
                    </a:cubicBezTo>
                    <a:cubicBezTo>
                      <a:pt x="2052" y="3397"/>
                      <a:pt x="2272" y="3355"/>
                      <a:pt x="2482" y="3268"/>
                    </a:cubicBezTo>
                    <a:cubicBezTo>
                      <a:pt x="3116" y="3005"/>
                      <a:pt x="3533" y="2386"/>
                      <a:pt x="3533" y="1698"/>
                    </a:cubicBezTo>
                    <a:cubicBezTo>
                      <a:pt x="3530" y="759"/>
                      <a:pt x="2772" y="1"/>
                      <a:pt x="18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230" name="Google Shape;2230;p47"/>
              <p:cNvSpPr/>
              <p:nvPr/>
            </p:nvSpPr>
            <p:spPr>
              <a:xfrm>
                <a:off x="5170150" y="4060600"/>
                <a:ext cx="250650" cy="113225"/>
              </a:xfrm>
              <a:custGeom>
                <a:rect b="b" l="l" r="r" t="t"/>
                <a:pathLst>
                  <a:path extrusionOk="0" h="4529" w="10026">
                    <a:moveTo>
                      <a:pt x="5006" y="0"/>
                    </a:moveTo>
                    <a:cubicBezTo>
                      <a:pt x="2684" y="0"/>
                      <a:pt x="659" y="1572"/>
                      <a:pt x="79" y="3820"/>
                    </a:cubicBezTo>
                    <a:cubicBezTo>
                      <a:pt x="1" y="4125"/>
                      <a:pt x="182" y="4433"/>
                      <a:pt x="487" y="4511"/>
                    </a:cubicBezTo>
                    <a:cubicBezTo>
                      <a:pt x="533" y="4523"/>
                      <a:pt x="580" y="4528"/>
                      <a:pt x="625" y="4528"/>
                    </a:cubicBezTo>
                    <a:cubicBezTo>
                      <a:pt x="878" y="4528"/>
                      <a:pt x="1109" y="4359"/>
                      <a:pt x="1175" y="4103"/>
                    </a:cubicBezTo>
                    <a:cubicBezTo>
                      <a:pt x="1625" y="2352"/>
                      <a:pt x="3205" y="1126"/>
                      <a:pt x="5013" y="1126"/>
                    </a:cubicBezTo>
                    <a:cubicBezTo>
                      <a:pt x="6822" y="1126"/>
                      <a:pt x="8401" y="2352"/>
                      <a:pt x="8851" y="4103"/>
                    </a:cubicBezTo>
                    <a:cubicBezTo>
                      <a:pt x="8917" y="4359"/>
                      <a:pt x="9148" y="4528"/>
                      <a:pt x="9401" y="4528"/>
                    </a:cubicBezTo>
                    <a:cubicBezTo>
                      <a:pt x="9447" y="4528"/>
                      <a:pt x="9493" y="4523"/>
                      <a:pt x="9539" y="4511"/>
                    </a:cubicBezTo>
                    <a:cubicBezTo>
                      <a:pt x="9844" y="4433"/>
                      <a:pt x="10025" y="4125"/>
                      <a:pt x="9947" y="3820"/>
                    </a:cubicBezTo>
                    <a:cubicBezTo>
                      <a:pt x="9368" y="1572"/>
                      <a:pt x="7342" y="0"/>
                      <a:pt x="5020" y="0"/>
                    </a:cubicBezTo>
                    <a:cubicBezTo>
                      <a:pt x="5018" y="0"/>
                      <a:pt x="5015" y="0"/>
                      <a:pt x="5013" y="0"/>
                    </a:cubicBezTo>
                    <a:cubicBezTo>
                      <a:pt x="5011" y="0"/>
                      <a:pt x="5009" y="0"/>
                      <a:pt x="50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sp>
        <p:nvSpPr>
          <p:cNvPr id="2231" name="Google Shape;2231;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5" name="Shape 2235"/>
        <p:cNvGrpSpPr/>
        <p:nvPr/>
      </p:nvGrpSpPr>
      <p:grpSpPr>
        <a:xfrm>
          <a:off x="0" y="0"/>
          <a:ext cx="0" cy="0"/>
          <a:chOff x="0" y="0"/>
          <a:chExt cx="0" cy="0"/>
        </a:xfrm>
      </p:grpSpPr>
      <p:grpSp>
        <p:nvGrpSpPr>
          <p:cNvPr id="2236" name="Google Shape;2236;p48"/>
          <p:cNvGrpSpPr/>
          <p:nvPr/>
        </p:nvGrpSpPr>
        <p:grpSpPr>
          <a:xfrm>
            <a:off x="736510" y="1573925"/>
            <a:ext cx="3503799" cy="3020635"/>
            <a:chOff x="731797" y="1573925"/>
            <a:chExt cx="3503799" cy="3020635"/>
          </a:xfrm>
        </p:grpSpPr>
        <p:grpSp>
          <p:nvGrpSpPr>
            <p:cNvPr id="2237" name="Google Shape;2237;p48"/>
            <p:cNvGrpSpPr/>
            <p:nvPr/>
          </p:nvGrpSpPr>
          <p:grpSpPr>
            <a:xfrm>
              <a:off x="798572" y="1650125"/>
              <a:ext cx="3437024" cy="2944435"/>
              <a:chOff x="494802" y="1057250"/>
              <a:chExt cx="3437024" cy="2944435"/>
            </a:xfrm>
          </p:grpSpPr>
          <p:sp>
            <p:nvSpPr>
              <p:cNvPr id="2238" name="Google Shape;2238;p48"/>
              <p:cNvSpPr/>
              <p:nvPr/>
            </p:nvSpPr>
            <p:spPr>
              <a:xfrm>
                <a:off x="495039" y="1057250"/>
                <a:ext cx="3436787" cy="2944435"/>
              </a:xfrm>
              <a:custGeom>
                <a:rect b="b" l="l" r="r" t="t"/>
                <a:pathLst>
                  <a:path extrusionOk="0" h="49424" w="99972">
                    <a:moveTo>
                      <a:pt x="0" y="1"/>
                    </a:moveTo>
                    <a:lnTo>
                      <a:pt x="0" y="49424"/>
                    </a:lnTo>
                    <a:lnTo>
                      <a:pt x="99972" y="49424"/>
                    </a:lnTo>
                    <a:lnTo>
                      <a:pt x="99972" y="1"/>
                    </a:lnTo>
                    <a:close/>
                  </a:path>
                </a:pathLst>
              </a:custGeom>
              <a:solidFill>
                <a:schemeClr val="l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p48"/>
              <p:cNvSpPr/>
              <p:nvPr/>
            </p:nvSpPr>
            <p:spPr>
              <a:xfrm flipH="1">
                <a:off x="494802" y="1057250"/>
                <a:ext cx="3436787" cy="270554"/>
              </a:xfrm>
              <a:custGeom>
                <a:rect b="b" l="l" r="r" t="t"/>
                <a:pathLst>
                  <a:path extrusionOk="0" h="9029" w="99972">
                    <a:moveTo>
                      <a:pt x="0" y="1"/>
                    </a:moveTo>
                    <a:lnTo>
                      <a:pt x="0" y="9028"/>
                    </a:lnTo>
                    <a:lnTo>
                      <a:pt x="99972" y="9028"/>
                    </a:lnTo>
                    <a:lnTo>
                      <a:pt x="99972" y="1"/>
                    </a:lnTo>
                    <a:close/>
                  </a:path>
                </a:pathLst>
              </a:custGeom>
              <a:solidFill>
                <a:schemeClr val="lt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40" name="Google Shape;2240;p48"/>
              <p:cNvGrpSpPr/>
              <p:nvPr/>
            </p:nvGrpSpPr>
            <p:grpSpPr>
              <a:xfrm flipH="1">
                <a:off x="559172" y="1122848"/>
                <a:ext cx="560767" cy="139276"/>
                <a:chOff x="4771000" y="1122848"/>
                <a:chExt cx="560767" cy="139276"/>
              </a:xfrm>
            </p:grpSpPr>
            <p:grpSp>
              <p:nvGrpSpPr>
                <p:cNvPr id="2241" name="Google Shape;2241;p48"/>
                <p:cNvGrpSpPr/>
                <p:nvPr/>
              </p:nvGrpSpPr>
              <p:grpSpPr>
                <a:xfrm>
                  <a:off x="5192567" y="1122848"/>
                  <a:ext cx="139200" cy="139200"/>
                  <a:chOff x="5192567" y="1122848"/>
                  <a:chExt cx="139200" cy="139200"/>
                </a:xfrm>
              </p:grpSpPr>
              <p:sp>
                <p:nvSpPr>
                  <p:cNvPr id="2242" name="Google Shape;2242;p48"/>
                  <p:cNvSpPr/>
                  <p:nvPr/>
                </p:nvSpPr>
                <p:spPr>
                  <a:xfrm>
                    <a:off x="5192567" y="1122848"/>
                    <a:ext cx="139200" cy="1392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p48"/>
                  <p:cNvSpPr/>
                  <p:nvPr/>
                </p:nvSpPr>
                <p:spPr>
                  <a:xfrm rot="5400000">
                    <a:off x="5234842" y="1164441"/>
                    <a:ext cx="54682" cy="54682"/>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p48"/>
                  <p:cNvSpPr/>
                  <p:nvPr/>
                </p:nvSpPr>
                <p:spPr>
                  <a:xfrm rot="5400000">
                    <a:off x="5234842" y="1164441"/>
                    <a:ext cx="54682" cy="54682"/>
                  </a:xfrm>
                  <a:custGeom>
                    <a:rect b="b" l="l" r="r" t="t"/>
                    <a:pathLst>
                      <a:path extrusionOk="0" fill="none" h="1825" w="1825">
                        <a:moveTo>
                          <a:pt x="1" y="0"/>
                        </a:moveTo>
                        <a:lnTo>
                          <a:pt x="1824"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45" name="Google Shape;2245;p48"/>
                <p:cNvGrpSpPr/>
                <p:nvPr/>
              </p:nvGrpSpPr>
              <p:grpSpPr>
                <a:xfrm>
                  <a:off x="4771000" y="1122849"/>
                  <a:ext cx="139200" cy="139200"/>
                  <a:chOff x="5192500" y="1122925"/>
                  <a:chExt cx="139200" cy="139200"/>
                </a:xfrm>
              </p:grpSpPr>
              <p:sp>
                <p:nvSpPr>
                  <p:cNvPr id="2246" name="Google Shape;2246;p48"/>
                  <p:cNvSpPr/>
                  <p:nvPr/>
                </p:nvSpPr>
                <p:spPr>
                  <a:xfrm>
                    <a:off x="5192500" y="1122925"/>
                    <a:ext cx="139200" cy="1392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p48"/>
                  <p:cNvSpPr/>
                  <p:nvPr/>
                </p:nvSpPr>
                <p:spPr>
                  <a:xfrm rot="2700000">
                    <a:off x="5234299" y="1164701"/>
                    <a:ext cx="54684" cy="54684"/>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48" name="Google Shape;2248;p48"/>
                <p:cNvGrpSpPr/>
                <p:nvPr/>
              </p:nvGrpSpPr>
              <p:grpSpPr>
                <a:xfrm>
                  <a:off x="4981783" y="1122924"/>
                  <a:ext cx="139200" cy="139200"/>
                  <a:chOff x="4981783" y="1122924"/>
                  <a:chExt cx="139200" cy="139200"/>
                </a:xfrm>
              </p:grpSpPr>
              <p:sp>
                <p:nvSpPr>
                  <p:cNvPr id="2249" name="Google Shape;2249;p48"/>
                  <p:cNvSpPr/>
                  <p:nvPr/>
                </p:nvSpPr>
                <p:spPr>
                  <a:xfrm>
                    <a:off x="4981783" y="1122924"/>
                    <a:ext cx="139200" cy="1392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p48"/>
                  <p:cNvSpPr/>
                  <p:nvPr/>
                </p:nvSpPr>
                <p:spPr>
                  <a:xfrm>
                    <a:off x="5026333" y="1167474"/>
                    <a:ext cx="50100" cy="50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2251" name="Google Shape;2251;p48"/>
            <p:cNvGrpSpPr/>
            <p:nvPr/>
          </p:nvGrpSpPr>
          <p:grpSpPr>
            <a:xfrm>
              <a:off x="731797" y="1573925"/>
              <a:ext cx="3437024" cy="2944435"/>
              <a:chOff x="494802" y="1057250"/>
              <a:chExt cx="3437024" cy="2944435"/>
            </a:xfrm>
          </p:grpSpPr>
          <p:sp>
            <p:nvSpPr>
              <p:cNvPr id="2252" name="Google Shape;2252;p48"/>
              <p:cNvSpPr/>
              <p:nvPr/>
            </p:nvSpPr>
            <p:spPr>
              <a:xfrm>
                <a:off x="495039" y="1057250"/>
                <a:ext cx="3436787" cy="2944435"/>
              </a:xfrm>
              <a:custGeom>
                <a:rect b="b" l="l" r="r" t="t"/>
                <a:pathLst>
                  <a:path extrusionOk="0" h="49424" w="99972">
                    <a:moveTo>
                      <a:pt x="0" y="1"/>
                    </a:moveTo>
                    <a:lnTo>
                      <a:pt x="0" y="49424"/>
                    </a:lnTo>
                    <a:lnTo>
                      <a:pt x="99972" y="49424"/>
                    </a:lnTo>
                    <a:lnTo>
                      <a:pt x="99972" y="1"/>
                    </a:lnTo>
                    <a:close/>
                  </a:path>
                </a:pathLst>
              </a:custGeom>
              <a:solidFill>
                <a:schemeClr val="l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48"/>
              <p:cNvSpPr/>
              <p:nvPr/>
            </p:nvSpPr>
            <p:spPr>
              <a:xfrm flipH="1">
                <a:off x="494802" y="1057250"/>
                <a:ext cx="3436787" cy="270554"/>
              </a:xfrm>
              <a:custGeom>
                <a:rect b="b" l="l" r="r" t="t"/>
                <a:pathLst>
                  <a:path extrusionOk="0" h="9029" w="99972">
                    <a:moveTo>
                      <a:pt x="0" y="1"/>
                    </a:moveTo>
                    <a:lnTo>
                      <a:pt x="0" y="9028"/>
                    </a:lnTo>
                    <a:lnTo>
                      <a:pt x="99972" y="9028"/>
                    </a:lnTo>
                    <a:lnTo>
                      <a:pt x="99972" y="1"/>
                    </a:lnTo>
                    <a:close/>
                  </a:path>
                </a:pathLst>
              </a:custGeom>
              <a:solidFill>
                <a:schemeClr val="lt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54" name="Google Shape;2254;p48"/>
              <p:cNvGrpSpPr/>
              <p:nvPr/>
            </p:nvGrpSpPr>
            <p:grpSpPr>
              <a:xfrm flipH="1">
                <a:off x="559172" y="1122848"/>
                <a:ext cx="560767" cy="139276"/>
                <a:chOff x="4771000" y="1122848"/>
                <a:chExt cx="560767" cy="139276"/>
              </a:xfrm>
            </p:grpSpPr>
            <p:grpSp>
              <p:nvGrpSpPr>
                <p:cNvPr id="2255" name="Google Shape;2255;p48"/>
                <p:cNvGrpSpPr/>
                <p:nvPr/>
              </p:nvGrpSpPr>
              <p:grpSpPr>
                <a:xfrm>
                  <a:off x="5192567" y="1122848"/>
                  <a:ext cx="139200" cy="139200"/>
                  <a:chOff x="5192567" y="1122848"/>
                  <a:chExt cx="139200" cy="139200"/>
                </a:xfrm>
              </p:grpSpPr>
              <p:sp>
                <p:nvSpPr>
                  <p:cNvPr id="2256" name="Google Shape;2256;p48"/>
                  <p:cNvSpPr/>
                  <p:nvPr/>
                </p:nvSpPr>
                <p:spPr>
                  <a:xfrm>
                    <a:off x="5192567" y="1122848"/>
                    <a:ext cx="139200" cy="1392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p48"/>
                  <p:cNvSpPr/>
                  <p:nvPr/>
                </p:nvSpPr>
                <p:spPr>
                  <a:xfrm rot="5400000">
                    <a:off x="5234842" y="1164441"/>
                    <a:ext cx="54682" cy="54682"/>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p48"/>
                  <p:cNvSpPr/>
                  <p:nvPr/>
                </p:nvSpPr>
                <p:spPr>
                  <a:xfrm rot="5400000">
                    <a:off x="5234842" y="1164441"/>
                    <a:ext cx="54682" cy="54682"/>
                  </a:xfrm>
                  <a:custGeom>
                    <a:rect b="b" l="l" r="r" t="t"/>
                    <a:pathLst>
                      <a:path extrusionOk="0" fill="none" h="1825" w="1825">
                        <a:moveTo>
                          <a:pt x="1" y="0"/>
                        </a:moveTo>
                        <a:lnTo>
                          <a:pt x="1824"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59" name="Google Shape;2259;p48"/>
                <p:cNvGrpSpPr/>
                <p:nvPr/>
              </p:nvGrpSpPr>
              <p:grpSpPr>
                <a:xfrm>
                  <a:off x="4771000" y="1122849"/>
                  <a:ext cx="139200" cy="139200"/>
                  <a:chOff x="5192500" y="1122925"/>
                  <a:chExt cx="139200" cy="139200"/>
                </a:xfrm>
              </p:grpSpPr>
              <p:sp>
                <p:nvSpPr>
                  <p:cNvPr id="2260" name="Google Shape;2260;p48"/>
                  <p:cNvSpPr/>
                  <p:nvPr/>
                </p:nvSpPr>
                <p:spPr>
                  <a:xfrm>
                    <a:off x="5192500" y="1122925"/>
                    <a:ext cx="139200" cy="1392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p48"/>
                  <p:cNvSpPr/>
                  <p:nvPr/>
                </p:nvSpPr>
                <p:spPr>
                  <a:xfrm rot="2700000">
                    <a:off x="5234299" y="1164701"/>
                    <a:ext cx="54684" cy="54684"/>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62" name="Google Shape;2262;p48"/>
                <p:cNvGrpSpPr/>
                <p:nvPr/>
              </p:nvGrpSpPr>
              <p:grpSpPr>
                <a:xfrm>
                  <a:off x="4981783" y="1122924"/>
                  <a:ext cx="139200" cy="139200"/>
                  <a:chOff x="4981783" y="1122924"/>
                  <a:chExt cx="139200" cy="139200"/>
                </a:xfrm>
              </p:grpSpPr>
              <p:sp>
                <p:nvSpPr>
                  <p:cNvPr id="2263" name="Google Shape;2263;p48"/>
                  <p:cNvSpPr/>
                  <p:nvPr/>
                </p:nvSpPr>
                <p:spPr>
                  <a:xfrm>
                    <a:off x="4981783" y="1122924"/>
                    <a:ext cx="139200" cy="1392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p48"/>
                  <p:cNvSpPr/>
                  <p:nvPr/>
                </p:nvSpPr>
                <p:spPr>
                  <a:xfrm>
                    <a:off x="5026333" y="1167474"/>
                    <a:ext cx="50100" cy="50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nvGrpSpPr>
          <p:cNvPr id="2265" name="Google Shape;2265;p48"/>
          <p:cNvGrpSpPr/>
          <p:nvPr/>
        </p:nvGrpSpPr>
        <p:grpSpPr>
          <a:xfrm>
            <a:off x="4903516" y="1573925"/>
            <a:ext cx="3503974" cy="3020635"/>
            <a:chOff x="4898804" y="1573925"/>
            <a:chExt cx="3503974" cy="3020635"/>
          </a:xfrm>
        </p:grpSpPr>
        <p:grpSp>
          <p:nvGrpSpPr>
            <p:cNvPr id="2266" name="Google Shape;2266;p48"/>
            <p:cNvGrpSpPr/>
            <p:nvPr/>
          </p:nvGrpSpPr>
          <p:grpSpPr>
            <a:xfrm>
              <a:off x="4965579" y="1650125"/>
              <a:ext cx="3437199" cy="2944435"/>
              <a:chOff x="494877" y="1057250"/>
              <a:chExt cx="3437199" cy="2944435"/>
            </a:xfrm>
          </p:grpSpPr>
          <p:sp>
            <p:nvSpPr>
              <p:cNvPr id="2267" name="Google Shape;2267;p48"/>
              <p:cNvSpPr/>
              <p:nvPr/>
            </p:nvSpPr>
            <p:spPr>
              <a:xfrm>
                <a:off x="495039" y="1057250"/>
                <a:ext cx="3437037" cy="2944435"/>
              </a:xfrm>
              <a:custGeom>
                <a:rect b="b" l="l" r="r" t="t"/>
                <a:pathLst>
                  <a:path extrusionOk="0" h="49424" w="99972">
                    <a:moveTo>
                      <a:pt x="0" y="1"/>
                    </a:moveTo>
                    <a:lnTo>
                      <a:pt x="0" y="49424"/>
                    </a:lnTo>
                    <a:lnTo>
                      <a:pt x="99972" y="49424"/>
                    </a:lnTo>
                    <a:lnTo>
                      <a:pt x="99972" y="1"/>
                    </a:lnTo>
                    <a:close/>
                  </a:path>
                </a:pathLst>
              </a:custGeom>
              <a:solidFill>
                <a:schemeClr val="l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p48"/>
              <p:cNvSpPr/>
              <p:nvPr/>
            </p:nvSpPr>
            <p:spPr>
              <a:xfrm flipH="1">
                <a:off x="494877" y="1057250"/>
                <a:ext cx="3437037" cy="270554"/>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69" name="Google Shape;2269;p48"/>
              <p:cNvGrpSpPr/>
              <p:nvPr/>
            </p:nvGrpSpPr>
            <p:grpSpPr>
              <a:xfrm flipH="1">
                <a:off x="559172" y="1122848"/>
                <a:ext cx="560767" cy="139276"/>
                <a:chOff x="4771000" y="1122848"/>
                <a:chExt cx="560767" cy="139276"/>
              </a:xfrm>
            </p:grpSpPr>
            <p:grpSp>
              <p:nvGrpSpPr>
                <p:cNvPr id="2270" name="Google Shape;2270;p48"/>
                <p:cNvGrpSpPr/>
                <p:nvPr/>
              </p:nvGrpSpPr>
              <p:grpSpPr>
                <a:xfrm>
                  <a:off x="5192567" y="1122848"/>
                  <a:ext cx="139200" cy="139200"/>
                  <a:chOff x="5192567" y="1122848"/>
                  <a:chExt cx="139200" cy="139200"/>
                </a:xfrm>
              </p:grpSpPr>
              <p:sp>
                <p:nvSpPr>
                  <p:cNvPr id="2271" name="Google Shape;2271;p48"/>
                  <p:cNvSpPr/>
                  <p:nvPr/>
                </p:nvSpPr>
                <p:spPr>
                  <a:xfrm>
                    <a:off x="5192567" y="1122848"/>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Google Shape;2272;p48"/>
                  <p:cNvSpPr/>
                  <p:nvPr/>
                </p:nvSpPr>
                <p:spPr>
                  <a:xfrm rot="5400000">
                    <a:off x="5234842" y="1164441"/>
                    <a:ext cx="54682" cy="54682"/>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p48"/>
                  <p:cNvSpPr/>
                  <p:nvPr/>
                </p:nvSpPr>
                <p:spPr>
                  <a:xfrm rot="5400000">
                    <a:off x="5234842" y="1164441"/>
                    <a:ext cx="54682" cy="54682"/>
                  </a:xfrm>
                  <a:custGeom>
                    <a:rect b="b" l="l" r="r" t="t"/>
                    <a:pathLst>
                      <a:path extrusionOk="0" fill="none" h="1825" w="1825">
                        <a:moveTo>
                          <a:pt x="1" y="0"/>
                        </a:moveTo>
                        <a:lnTo>
                          <a:pt x="1824"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74" name="Google Shape;2274;p48"/>
                <p:cNvGrpSpPr/>
                <p:nvPr/>
              </p:nvGrpSpPr>
              <p:grpSpPr>
                <a:xfrm>
                  <a:off x="4771000" y="1122849"/>
                  <a:ext cx="139200" cy="139200"/>
                  <a:chOff x="5192500" y="1122925"/>
                  <a:chExt cx="139200" cy="139200"/>
                </a:xfrm>
              </p:grpSpPr>
              <p:sp>
                <p:nvSpPr>
                  <p:cNvPr id="2275" name="Google Shape;2275;p48"/>
                  <p:cNvSpPr/>
                  <p:nvPr/>
                </p:nvSpPr>
                <p:spPr>
                  <a:xfrm>
                    <a:off x="5192500" y="1122925"/>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p48"/>
                  <p:cNvSpPr/>
                  <p:nvPr/>
                </p:nvSpPr>
                <p:spPr>
                  <a:xfrm rot="2700000">
                    <a:off x="5234299" y="1164701"/>
                    <a:ext cx="54684" cy="54684"/>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77" name="Google Shape;2277;p48"/>
                <p:cNvGrpSpPr/>
                <p:nvPr/>
              </p:nvGrpSpPr>
              <p:grpSpPr>
                <a:xfrm>
                  <a:off x="4981783" y="1122924"/>
                  <a:ext cx="139200" cy="139200"/>
                  <a:chOff x="4981783" y="1122924"/>
                  <a:chExt cx="139200" cy="139200"/>
                </a:xfrm>
              </p:grpSpPr>
              <p:sp>
                <p:nvSpPr>
                  <p:cNvPr id="2278" name="Google Shape;2278;p48"/>
                  <p:cNvSpPr/>
                  <p:nvPr/>
                </p:nvSpPr>
                <p:spPr>
                  <a:xfrm>
                    <a:off x="4981783" y="1122924"/>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p48"/>
                  <p:cNvSpPr/>
                  <p:nvPr/>
                </p:nvSpPr>
                <p:spPr>
                  <a:xfrm>
                    <a:off x="5026333" y="1167474"/>
                    <a:ext cx="50100" cy="50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2280" name="Google Shape;2280;p48"/>
            <p:cNvGrpSpPr/>
            <p:nvPr/>
          </p:nvGrpSpPr>
          <p:grpSpPr>
            <a:xfrm>
              <a:off x="4898804" y="1573925"/>
              <a:ext cx="3437199" cy="2944435"/>
              <a:chOff x="494877" y="1057250"/>
              <a:chExt cx="3437199" cy="2944435"/>
            </a:xfrm>
          </p:grpSpPr>
          <p:sp>
            <p:nvSpPr>
              <p:cNvPr id="2281" name="Google Shape;2281;p48"/>
              <p:cNvSpPr/>
              <p:nvPr/>
            </p:nvSpPr>
            <p:spPr>
              <a:xfrm>
                <a:off x="495039" y="1057250"/>
                <a:ext cx="3437037" cy="2944435"/>
              </a:xfrm>
              <a:custGeom>
                <a:rect b="b" l="l" r="r" t="t"/>
                <a:pathLst>
                  <a:path extrusionOk="0" h="49424" w="99972">
                    <a:moveTo>
                      <a:pt x="0" y="1"/>
                    </a:moveTo>
                    <a:lnTo>
                      <a:pt x="0" y="49424"/>
                    </a:lnTo>
                    <a:lnTo>
                      <a:pt x="99972" y="49424"/>
                    </a:lnTo>
                    <a:lnTo>
                      <a:pt x="99972" y="1"/>
                    </a:lnTo>
                    <a:close/>
                  </a:path>
                </a:pathLst>
              </a:custGeom>
              <a:solidFill>
                <a:schemeClr val="l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p48"/>
              <p:cNvSpPr/>
              <p:nvPr/>
            </p:nvSpPr>
            <p:spPr>
              <a:xfrm flipH="1">
                <a:off x="494877" y="1057250"/>
                <a:ext cx="3437037" cy="270554"/>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83" name="Google Shape;2283;p48"/>
              <p:cNvGrpSpPr/>
              <p:nvPr/>
            </p:nvGrpSpPr>
            <p:grpSpPr>
              <a:xfrm flipH="1">
                <a:off x="559172" y="1122848"/>
                <a:ext cx="560767" cy="139276"/>
                <a:chOff x="4771000" y="1122848"/>
                <a:chExt cx="560767" cy="139276"/>
              </a:xfrm>
            </p:grpSpPr>
            <p:grpSp>
              <p:nvGrpSpPr>
                <p:cNvPr id="2284" name="Google Shape;2284;p48"/>
                <p:cNvGrpSpPr/>
                <p:nvPr/>
              </p:nvGrpSpPr>
              <p:grpSpPr>
                <a:xfrm>
                  <a:off x="5192567" y="1122848"/>
                  <a:ext cx="139200" cy="139200"/>
                  <a:chOff x="5192567" y="1122848"/>
                  <a:chExt cx="139200" cy="139200"/>
                </a:xfrm>
              </p:grpSpPr>
              <p:sp>
                <p:nvSpPr>
                  <p:cNvPr id="2285" name="Google Shape;2285;p48"/>
                  <p:cNvSpPr/>
                  <p:nvPr/>
                </p:nvSpPr>
                <p:spPr>
                  <a:xfrm>
                    <a:off x="5192567" y="1122848"/>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p48"/>
                  <p:cNvSpPr/>
                  <p:nvPr/>
                </p:nvSpPr>
                <p:spPr>
                  <a:xfrm rot="5400000">
                    <a:off x="5234842" y="1164441"/>
                    <a:ext cx="54682" cy="54682"/>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p48"/>
                  <p:cNvSpPr/>
                  <p:nvPr/>
                </p:nvSpPr>
                <p:spPr>
                  <a:xfrm rot="5400000">
                    <a:off x="5234842" y="1164441"/>
                    <a:ext cx="54682" cy="54682"/>
                  </a:xfrm>
                  <a:custGeom>
                    <a:rect b="b" l="l" r="r" t="t"/>
                    <a:pathLst>
                      <a:path extrusionOk="0" fill="none" h="1825" w="1825">
                        <a:moveTo>
                          <a:pt x="1" y="0"/>
                        </a:moveTo>
                        <a:lnTo>
                          <a:pt x="1824"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8" name="Google Shape;2288;p48"/>
                <p:cNvGrpSpPr/>
                <p:nvPr/>
              </p:nvGrpSpPr>
              <p:grpSpPr>
                <a:xfrm>
                  <a:off x="4771000" y="1122849"/>
                  <a:ext cx="139200" cy="139200"/>
                  <a:chOff x="5192500" y="1122925"/>
                  <a:chExt cx="139200" cy="139200"/>
                </a:xfrm>
              </p:grpSpPr>
              <p:sp>
                <p:nvSpPr>
                  <p:cNvPr id="2289" name="Google Shape;2289;p48"/>
                  <p:cNvSpPr/>
                  <p:nvPr/>
                </p:nvSpPr>
                <p:spPr>
                  <a:xfrm>
                    <a:off x="5192500" y="1122925"/>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p48"/>
                  <p:cNvSpPr/>
                  <p:nvPr/>
                </p:nvSpPr>
                <p:spPr>
                  <a:xfrm rot="2700000">
                    <a:off x="5234299" y="1164701"/>
                    <a:ext cx="54684" cy="54684"/>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91" name="Google Shape;2291;p48"/>
                <p:cNvGrpSpPr/>
                <p:nvPr/>
              </p:nvGrpSpPr>
              <p:grpSpPr>
                <a:xfrm>
                  <a:off x="4981783" y="1122924"/>
                  <a:ext cx="139200" cy="139200"/>
                  <a:chOff x="4981783" y="1122924"/>
                  <a:chExt cx="139200" cy="139200"/>
                </a:xfrm>
              </p:grpSpPr>
              <p:sp>
                <p:nvSpPr>
                  <p:cNvPr id="2292" name="Google Shape;2292;p48"/>
                  <p:cNvSpPr/>
                  <p:nvPr/>
                </p:nvSpPr>
                <p:spPr>
                  <a:xfrm>
                    <a:off x="4981783" y="1122924"/>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p48"/>
                  <p:cNvSpPr/>
                  <p:nvPr/>
                </p:nvSpPr>
                <p:spPr>
                  <a:xfrm>
                    <a:off x="5026333" y="1167474"/>
                    <a:ext cx="50100" cy="50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
        <p:nvSpPr>
          <p:cNvPr id="2294" name="Google Shape;2294;p48"/>
          <p:cNvSpPr txBox="1"/>
          <p:nvPr>
            <p:ph idx="2" type="subTitle"/>
          </p:nvPr>
        </p:nvSpPr>
        <p:spPr>
          <a:xfrm>
            <a:off x="898075" y="2075338"/>
            <a:ext cx="3062400" cy="20178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a:t>The classes of dataset are imbalanced but acceptable, with </a:t>
            </a:r>
            <a:r>
              <a:rPr lang="en">
                <a:highlight>
                  <a:srgbClr val="FFFFFF"/>
                </a:highlight>
              </a:rPr>
              <a:t>14,650 images belonging to the non-cyberbullying class, and 5,201 belonging to the cyberbullying class.</a:t>
            </a:r>
            <a:endParaRPr/>
          </a:p>
        </p:txBody>
      </p:sp>
      <p:sp>
        <p:nvSpPr>
          <p:cNvPr id="2295" name="Google Shape;2295;p48"/>
          <p:cNvSpPr txBox="1"/>
          <p:nvPr>
            <p:ph idx="4" type="subTitle"/>
          </p:nvPr>
        </p:nvSpPr>
        <p:spPr>
          <a:xfrm>
            <a:off x="5086813" y="2034238"/>
            <a:ext cx="3137400" cy="21000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a:t>A</a:t>
            </a:r>
            <a:r>
              <a:rPr lang="en"/>
              <a:t>ll images were resized to 100 × 100 pixels, and scaled by dividing by 255.</a:t>
            </a:r>
            <a:endParaRPr/>
          </a:p>
          <a:p>
            <a:pPr indent="-330200" lvl="0" marL="457200" rtl="0" algn="l">
              <a:lnSpc>
                <a:spcPct val="115000"/>
              </a:lnSpc>
              <a:spcBef>
                <a:spcPts val="0"/>
              </a:spcBef>
              <a:spcAft>
                <a:spcPts val="0"/>
              </a:spcAft>
              <a:buSzPts val="1600"/>
              <a:buChar char="●"/>
            </a:pPr>
            <a:r>
              <a:rPr lang="en"/>
              <a:t>Randomly select 80 percent of our dataset for training and 20 percent of the dataset for testing.</a:t>
            </a:r>
            <a:endParaRPr/>
          </a:p>
        </p:txBody>
      </p:sp>
      <p:sp>
        <p:nvSpPr>
          <p:cNvPr id="2296" name="Google Shape;2296;p48"/>
          <p:cNvSpPr txBox="1"/>
          <p:nvPr>
            <p:ph type="title"/>
          </p:nvPr>
        </p:nvSpPr>
        <p:spPr>
          <a:xfrm>
            <a:off x="617550" y="556400"/>
            <a:ext cx="6389700" cy="59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Data Pre-Processing &amp; EDA</a:t>
            </a:r>
            <a:endParaRPr/>
          </a:p>
          <a:p>
            <a:pPr indent="0" lvl="0" marL="0" rtl="0" algn="l">
              <a:lnSpc>
                <a:spcPct val="100000"/>
              </a:lnSpc>
              <a:spcBef>
                <a:spcPts val="0"/>
              </a:spcBef>
              <a:spcAft>
                <a:spcPts val="0"/>
              </a:spcAft>
              <a:buClr>
                <a:schemeClr val="dk1"/>
              </a:buClr>
              <a:buSzPts val="1100"/>
              <a:buFont typeface="Arial"/>
              <a:buNone/>
            </a:pPr>
            <a:r>
              <a:t/>
            </a:r>
            <a:endParaRPr/>
          </a:p>
        </p:txBody>
      </p:sp>
      <p:grpSp>
        <p:nvGrpSpPr>
          <p:cNvPr id="2297" name="Google Shape;2297;p48"/>
          <p:cNvGrpSpPr/>
          <p:nvPr/>
        </p:nvGrpSpPr>
        <p:grpSpPr>
          <a:xfrm>
            <a:off x="7007108" y="849000"/>
            <a:ext cx="1734261" cy="382450"/>
            <a:chOff x="7170195" y="4417350"/>
            <a:chExt cx="1734261" cy="382450"/>
          </a:xfrm>
        </p:grpSpPr>
        <p:sp>
          <p:nvSpPr>
            <p:cNvPr id="2298" name="Google Shape;2298;p48"/>
            <p:cNvSpPr/>
            <p:nvPr/>
          </p:nvSpPr>
          <p:spPr>
            <a:xfrm>
              <a:off x="7246321" y="4493550"/>
              <a:ext cx="1658135" cy="306250"/>
            </a:xfrm>
            <a:custGeom>
              <a:rect b="b" l="l" r="r" t="t"/>
              <a:pathLst>
                <a:path extrusionOk="0" h="12250" w="51431">
                  <a:moveTo>
                    <a:pt x="1" y="0"/>
                  </a:moveTo>
                  <a:lnTo>
                    <a:pt x="1" y="12250"/>
                  </a:lnTo>
                  <a:lnTo>
                    <a:pt x="51430" y="12250"/>
                  </a:lnTo>
                  <a:lnTo>
                    <a:pt x="51430" y="0"/>
                  </a:lnTo>
                  <a:close/>
                </a:path>
              </a:pathLst>
            </a:custGeom>
            <a:solidFill>
              <a:schemeClr val="l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p48"/>
            <p:cNvSpPr/>
            <p:nvPr/>
          </p:nvSpPr>
          <p:spPr>
            <a:xfrm>
              <a:off x="7170195" y="4417350"/>
              <a:ext cx="1658135" cy="306250"/>
            </a:xfrm>
            <a:custGeom>
              <a:rect b="b" l="l" r="r" t="t"/>
              <a:pathLst>
                <a:path extrusionOk="0" h="12250" w="51431">
                  <a:moveTo>
                    <a:pt x="1" y="0"/>
                  </a:moveTo>
                  <a:lnTo>
                    <a:pt x="1" y="12250"/>
                  </a:lnTo>
                  <a:lnTo>
                    <a:pt x="51430" y="12250"/>
                  </a:lnTo>
                  <a:lnTo>
                    <a:pt x="51430" y="0"/>
                  </a:lnTo>
                  <a:close/>
                </a:path>
              </a:pathLst>
            </a:custGeom>
            <a:solidFill>
              <a:schemeClr val="l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00" name="Google Shape;2300;p48"/>
            <p:cNvGrpSpPr/>
            <p:nvPr/>
          </p:nvGrpSpPr>
          <p:grpSpPr>
            <a:xfrm flipH="1">
              <a:off x="7234397" y="4500798"/>
              <a:ext cx="560767" cy="139276"/>
              <a:chOff x="4771000" y="1122848"/>
              <a:chExt cx="560767" cy="139276"/>
            </a:xfrm>
          </p:grpSpPr>
          <p:grpSp>
            <p:nvGrpSpPr>
              <p:cNvPr id="2301" name="Google Shape;2301;p48"/>
              <p:cNvGrpSpPr/>
              <p:nvPr/>
            </p:nvGrpSpPr>
            <p:grpSpPr>
              <a:xfrm>
                <a:off x="5192567" y="1122848"/>
                <a:ext cx="139200" cy="139200"/>
                <a:chOff x="5192567" y="1122848"/>
                <a:chExt cx="139200" cy="139200"/>
              </a:xfrm>
            </p:grpSpPr>
            <p:sp>
              <p:nvSpPr>
                <p:cNvPr id="2302" name="Google Shape;2302;p48"/>
                <p:cNvSpPr/>
                <p:nvPr/>
              </p:nvSpPr>
              <p:spPr>
                <a:xfrm>
                  <a:off x="5192567" y="1122848"/>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p48"/>
                <p:cNvSpPr/>
                <p:nvPr/>
              </p:nvSpPr>
              <p:spPr>
                <a:xfrm rot="5400000">
                  <a:off x="5234842" y="1164441"/>
                  <a:ext cx="54682" cy="54682"/>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p48"/>
                <p:cNvSpPr/>
                <p:nvPr/>
              </p:nvSpPr>
              <p:spPr>
                <a:xfrm rot="5400000">
                  <a:off x="5234842" y="1164441"/>
                  <a:ext cx="54682" cy="54682"/>
                </a:xfrm>
                <a:custGeom>
                  <a:rect b="b" l="l" r="r" t="t"/>
                  <a:pathLst>
                    <a:path extrusionOk="0" fill="none" h="1825" w="1825">
                      <a:moveTo>
                        <a:pt x="1" y="0"/>
                      </a:moveTo>
                      <a:lnTo>
                        <a:pt x="1824"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05" name="Google Shape;2305;p48"/>
              <p:cNvGrpSpPr/>
              <p:nvPr/>
            </p:nvGrpSpPr>
            <p:grpSpPr>
              <a:xfrm>
                <a:off x="4771000" y="1122849"/>
                <a:ext cx="139200" cy="139200"/>
                <a:chOff x="5192500" y="1122925"/>
                <a:chExt cx="139200" cy="139200"/>
              </a:xfrm>
            </p:grpSpPr>
            <p:sp>
              <p:nvSpPr>
                <p:cNvPr id="2306" name="Google Shape;2306;p48"/>
                <p:cNvSpPr/>
                <p:nvPr/>
              </p:nvSpPr>
              <p:spPr>
                <a:xfrm>
                  <a:off x="5192500" y="1122925"/>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p48"/>
                <p:cNvSpPr/>
                <p:nvPr/>
              </p:nvSpPr>
              <p:spPr>
                <a:xfrm rot="2700000">
                  <a:off x="5234299" y="1164701"/>
                  <a:ext cx="54684" cy="54684"/>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08" name="Google Shape;2308;p48"/>
              <p:cNvGrpSpPr/>
              <p:nvPr/>
            </p:nvGrpSpPr>
            <p:grpSpPr>
              <a:xfrm>
                <a:off x="4981783" y="1122924"/>
                <a:ext cx="139200" cy="139200"/>
                <a:chOff x="4981783" y="1122924"/>
                <a:chExt cx="139200" cy="139200"/>
              </a:xfrm>
            </p:grpSpPr>
            <p:sp>
              <p:nvSpPr>
                <p:cNvPr id="2309" name="Google Shape;2309;p48"/>
                <p:cNvSpPr/>
                <p:nvPr/>
              </p:nvSpPr>
              <p:spPr>
                <a:xfrm>
                  <a:off x="4981783" y="1122924"/>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p48"/>
                <p:cNvSpPr/>
                <p:nvPr/>
              </p:nvSpPr>
              <p:spPr>
                <a:xfrm>
                  <a:off x="5026333" y="1167474"/>
                  <a:ext cx="50100" cy="50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2311" name="Google Shape;2311;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5" name="Shape 2315"/>
        <p:cNvGrpSpPr/>
        <p:nvPr/>
      </p:nvGrpSpPr>
      <p:grpSpPr>
        <a:xfrm>
          <a:off x="0" y="0"/>
          <a:ext cx="0" cy="0"/>
          <a:chOff x="0" y="0"/>
          <a:chExt cx="0" cy="0"/>
        </a:xfrm>
      </p:grpSpPr>
      <p:sp>
        <p:nvSpPr>
          <p:cNvPr id="2316" name="Google Shape;2316;p49"/>
          <p:cNvSpPr txBox="1"/>
          <p:nvPr>
            <p:ph type="title"/>
          </p:nvPr>
        </p:nvSpPr>
        <p:spPr>
          <a:xfrm>
            <a:off x="617550" y="556400"/>
            <a:ext cx="77451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Convolutional Neural Network</a:t>
            </a:r>
            <a:endParaRPr/>
          </a:p>
        </p:txBody>
      </p:sp>
      <p:pic>
        <p:nvPicPr>
          <p:cNvPr id="2317" name="Google Shape;2317;p49"/>
          <p:cNvPicPr preferRelativeResize="0"/>
          <p:nvPr/>
        </p:nvPicPr>
        <p:blipFill>
          <a:blip r:embed="rId3">
            <a:alphaModFix/>
          </a:blip>
          <a:stretch>
            <a:fillRect/>
          </a:stretch>
        </p:blipFill>
        <p:spPr>
          <a:xfrm>
            <a:off x="1634850" y="1186863"/>
            <a:ext cx="2419869" cy="3690100"/>
          </a:xfrm>
          <a:prstGeom prst="rect">
            <a:avLst/>
          </a:prstGeom>
          <a:noFill/>
          <a:ln>
            <a:noFill/>
          </a:ln>
        </p:spPr>
      </p:pic>
      <p:pic>
        <p:nvPicPr>
          <p:cNvPr id="2318" name="Google Shape;2318;p49"/>
          <p:cNvPicPr preferRelativeResize="0"/>
          <p:nvPr/>
        </p:nvPicPr>
        <p:blipFill>
          <a:blip r:embed="rId4">
            <a:alphaModFix/>
          </a:blip>
          <a:stretch>
            <a:fillRect/>
          </a:stretch>
        </p:blipFill>
        <p:spPr>
          <a:xfrm>
            <a:off x="4738176" y="1186875"/>
            <a:ext cx="2558802" cy="3690075"/>
          </a:xfrm>
          <a:prstGeom prst="rect">
            <a:avLst/>
          </a:prstGeom>
          <a:noFill/>
          <a:ln>
            <a:noFill/>
          </a:ln>
        </p:spPr>
      </p:pic>
      <p:sp>
        <p:nvSpPr>
          <p:cNvPr id="2319" name="Google Shape;2319;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3" name="Shape 2323"/>
        <p:cNvGrpSpPr/>
        <p:nvPr/>
      </p:nvGrpSpPr>
      <p:grpSpPr>
        <a:xfrm>
          <a:off x="0" y="0"/>
          <a:ext cx="0" cy="0"/>
          <a:chOff x="0" y="0"/>
          <a:chExt cx="0" cy="0"/>
        </a:xfrm>
      </p:grpSpPr>
      <p:grpSp>
        <p:nvGrpSpPr>
          <p:cNvPr id="2324" name="Google Shape;2324;p50"/>
          <p:cNvGrpSpPr/>
          <p:nvPr/>
        </p:nvGrpSpPr>
        <p:grpSpPr>
          <a:xfrm>
            <a:off x="7013494" y="648011"/>
            <a:ext cx="480273" cy="608988"/>
            <a:chOff x="7013494" y="648011"/>
            <a:chExt cx="480273" cy="608988"/>
          </a:xfrm>
        </p:grpSpPr>
        <p:sp>
          <p:nvSpPr>
            <p:cNvPr id="2325" name="Google Shape;2325;p50"/>
            <p:cNvSpPr/>
            <p:nvPr/>
          </p:nvSpPr>
          <p:spPr>
            <a:xfrm>
              <a:off x="7194667" y="648011"/>
              <a:ext cx="299100" cy="2991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p50"/>
            <p:cNvSpPr/>
            <p:nvPr/>
          </p:nvSpPr>
          <p:spPr>
            <a:xfrm flipH="1">
              <a:off x="7013494" y="780524"/>
              <a:ext cx="343500" cy="476475"/>
            </a:xfrm>
            <a:custGeom>
              <a:rect b="b" l="l" r="r" t="t"/>
              <a:pathLst>
                <a:path extrusionOk="0" h="19059" w="13740">
                  <a:moveTo>
                    <a:pt x="0" y="0"/>
                  </a:moveTo>
                  <a:lnTo>
                    <a:pt x="1945" y="16414"/>
                  </a:lnTo>
                  <a:lnTo>
                    <a:pt x="5350" y="11885"/>
                  </a:lnTo>
                  <a:lnTo>
                    <a:pt x="9149" y="19058"/>
                  </a:lnTo>
                  <a:lnTo>
                    <a:pt x="12949" y="16444"/>
                  </a:lnTo>
                  <a:lnTo>
                    <a:pt x="7812" y="10213"/>
                  </a:lnTo>
                  <a:lnTo>
                    <a:pt x="13739" y="9392"/>
                  </a:lnTo>
                  <a:lnTo>
                    <a:pt x="0" y="0"/>
                  </a:lnTo>
                  <a:close/>
                </a:path>
              </a:pathLst>
            </a:custGeom>
            <a:solidFill>
              <a:schemeClr val="lt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27" name="Google Shape;2327;p50"/>
          <p:cNvSpPr txBox="1"/>
          <p:nvPr>
            <p:ph type="title"/>
          </p:nvPr>
        </p:nvSpPr>
        <p:spPr>
          <a:xfrm>
            <a:off x="617550" y="556400"/>
            <a:ext cx="5883900" cy="150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sz="2800"/>
              <a:t>CNN train/test loss/accuracy</a:t>
            </a:r>
            <a:r>
              <a:rPr lang="en" sz="2800"/>
              <a:t> </a:t>
            </a:r>
            <a:endParaRPr sz="2800"/>
          </a:p>
        </p:txBody>
      </p:sp>
      <p:pic>
        <p:nvPicPr>
          <p:cNvPr id="2328" name="Google Shape;2328;p50"/>
          <p:cNvPicPr preferRelativeResize="0"/>
          <p:nvPr/>
        </p:nvPicPr>
        <p:blipFill>
          <a:blip r:embed="rId3">
            <a:alphaModFix/>
          </a:blip>
          <a:stretch>
            <a:fillRect/>
          </a:stretch>
        </p:blipFill>
        <p:spPr>
          <a:xfrm>
            <a:off x="4481200" y="1234175"/>
            <a:ext cx="3262522" cy="2151525"/>
          </a:xfrm>
          <a:prstGeom prst="rect">
            <a:avLst/>
          </a:prstGeom>
          <a:noFill/>
          <a:ln>
            <a:noFill/>
          </a:ln>
        </p:spPr>
      </p:pic>
      <p:pic>
        <p:nvPicPr>
          <p:cNvPr id="2329" name="Google Shape;2329;p50"/>
          <p:cNvPicPr preferRelativeResize="0"/>
          <p:nvPr/>
        </p:nvPicPr>
        <p:blipFill>
          <a:blip r:embed="rId4">
            <a:alphaModFix/>
          </a:blip>
          <a:stretch>
            <a:fillRect/>
          </a:stretch>
        </p:blipFill>
        <p:spPr>
          <a:xfrm>
            <a:off x="745825" y="1256996"/>
            <a:ext cx="3201374" cy="2105879"/>
          </a:xfrm>
          <a:prstGeom prst="rect">
            <a:avLst/>
          </a:prstGeom>
          <a:noFill/>
          <a:ln>
            <a:noFill/>
          </a:ln>
        </p:spPr>
      </p:pic>
      <p:sp>
        <p:nvSpPr>
          <p:cNvPr id="2330" name="Google Shape;2330;p50"/>
          <p:cNvSpPr txBox="1"/>
          <p:nvPr/>
        </p:nvSpPr>
        <p:spPr>
          <a:xfrm>
            <a:off x="745825" y="3576575"/>
            <a:ext cx="6997800" cy="1354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Source Sans Pro"/>
              <a:buChar char="●"/>
            </a:pPr>
            <a:r>
              <a:rPr lang="en" sz="1600">
                <a:solidFill>
                  <a:schemeClr val="dk1"/>
                </a:solidFill>
                <a:latin typeface="Source Sans Pro"/>
                <a:ea typeface="Source Sans Pro"/>
                <a:cs typeface="Source Sans Pro"/>
                <a:sym typeface="Source Sans Pro"/>
              </a:rPr>
              <a:t>Epochs set to be 50, with early stopping &amp; callback</a:t>
            </a:r>
            <a:endParaRPr sz="1600">
              <a:solidFill>
                <a:schemeClr val="dk1"/>
              </a:solidFill>
              <a:latin typeface="Source Sans Pro"/>
              <a:ea typeface="Source Sans Pro"/>
              <a:cs typeface="Source Sans Pro"/>
              <a:sym typeface="Source Sans Pro"/>
            </a:endParaRPr>
          </a:p>
          <a:p>
            <a:pPr indent="-330200" lvl="0" marL="457200" rtl="0" algn="l">
              <a:spcBef>
                <a:spcPts val="0"/>
              </a:spcBef>
              <a:spcAft>
                <a:spcPts val="0"/>
              </a:spcAft>
              <a:buClr>
                <a:schemeClr val="dk1"/>
              </a:buClr>
              <a:buSzPts val="1600"/>
              <a:buFont typeface="Source Sans Pro"/>
              <a:buChar char="●"/>
            </a:pPr>
            <a:r>
              <a:rPr lang="en" sz="1600">
                <a:solidFill>
                  <a:schemeClr val="dk1"/>
                </a:solidFill>
                <a:latin typeface="Source Sans Pro"/>
                <a:ea typeface="Source Sans Pro"/>
                <a:cs typeface="Source Sans Pro"/>
                <a:sym typeface="Source Sans Pro"/>
              </a:rPr>
              <a:t>When epochs = 15, model starts overfitting</a:t>
            </a:r>
            <a:endParaRPr sz="1600">
              <a:solidFill>
                <a:schemeClr val="dk1"/>
              </a:solidFill>
              <a:latin typeface="Source Sans Pro"/>
              <a:ea typeface="Source Sans Pro"/>
              <a:cs typeface="Source Sans Pro"/>
              <a:sym typeface="Source Sans Pro"/>
            </a:endParaRPr>
          </a:p>
          <a:p>
            <a:pPr indent="-330200" lvl="0" marL="457200" rtl="0" algn="l">
              <a:spcBef>
                <a:spcPts val="0"/>
              </a:spcBef>
              <a:spcAft>
                <a:spcPts val="0"/>
              </a:spcAft>
              <a:buClr>
                <a:schemeClr val="dk1"/>
              </a:buClr>
              <a:buSzPts val="1600"/>
              <a:buFont typeface="Source Sans Pro"/>
              <a:buChar char="●"/>
            </a:pPr>
            <a:r>
              <a:rPr lang="en" sz="1600">
                <a:solidFill>
                  <a:schemeClr val="dk1"/>
                </a:solidFill>
                <a:latin typeface="Source Sans Pro"/>
                <a:ea typeface="Source Sans Pro"/>
                <a:cs typeface="Source Sans Pro"/>
                <a:sym typeface="Source Sans Pro"/>
              </a:rPr>
              <a:t>Best validation accuracy of 0.79 (assuming threshold Z=0.5)</a:t>
            </a:r>
            <a:endParaRPr sz="16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2331" name="Google Shape;2331;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5" name="Shape 2335"/>
        <p:cNvGrpSpPr/>
        <p:nvPr/>
      </p:nvGrpSpPr>
      <p:grpSpPr>
        <a:xfrm>
          <a:off x="0" y="0"/>
          <a:ext cx="0" cy="0"/>
          <a:chOff x="0" y="0"/>
          <a:chExt cx="0" cy="0"/>
        </a:xfrm>
      </p:grpSpPr>
      <p:sp>
        <p:nvSpPr>
          <p:cNvPr id="2336" name="Google Shape;2336;p51"/>
          <p:cNvSpPr txBox="1"/>
          <p:nvPr>
            <p:ph type="title"/>
          </p:nvPr>
        </p:nvSpPr>
        <p:spPr>
          <a:xfrm>
            <a:off x="617550" y="556400"/>
            <a:ext cx="65091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ROC curve and confusion matrix</a:t>
            </a:r>
            <a:endParaRPr/>
          </a:p>
        </p:txBody>
      </p:sp>
      <p:pic>
        <p:nvPicPr>
          <p:cNvPr id="2337" name="Google Shape;2337;p51"/>
          <p:cNvPicPr preferRelativeResize="0"/>
          <p:nvPr/>
        </p:nvPicPr>
        <p:blipFill>
          <a:blip r:embed="rId3">
            <a:alphaModFix/>
          </a:blip>
          <a:stretch>
            <a:fillRect/>
          </a:stretch>
        </p:blipFill>
        <p:spPr>
          <a:xfrm>
            <a:off x="780850" y="1919388"/>
            <a:ext cx="3499650" cy="2377675"/>
          </a:xfrm>
          <a:prstGeom prst="rect">
            <a:avLst/>
          </a:prstGeom>
          <a:noFill/>
          <a:ln>
            <a:noFill/>
          </a:ln>
        </p:spPr>
      </p:pic>
      <p:pic>
        <p:nvPicPr>
          <p:cNvPr id="2338" name="Google Shape;2338;p51"/>
          <p:cNvPicPr preferRelativeResize="0"/>
          <p:nvPr/>
        </p:nvPicPr>
        <p:blipFill>
          <a:blip r:embed="rId4">
            <a:alphaModFix/>
          </a:blip>
          <a:stretch>
            <a:fillRect/>
          </a:stretch>
        </p:blipFill>
        <p:spPr>
          <a:xfrm>
            <a:off x="5236875" y="1919412"/>
            <a:ext cx="2927156" cy="2377674"/>
          </a:xfrm>
          <a:prstGeom prst="rect">
            <a:avLst/>
          </a:prstGeom>
          <a:noFill/>
          <a:ln>
            <a:noFill/>
          </a:ln>
        </p:spPr>
      </p:pic>
      <p:sp>
        <p:nvSpPr>
          <p:cNvPr id="2339" name="Google Shape;2339;p51"/>
          <p:cNvSpPr txBox="1"/>
          <p:nvPr/>
        </p:nvSpPr>
        <p:spPr>
          <a:xfrm>
            <a:off x="5504825" y="1088100"/>
            <a:ext cx="2274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Source Sans Pro"/>
                <a:ea typeface="Source Sans Pro"/>
                <a:cs typeface="Source Sans Pro"/>
                <a:sym typeface="Source Sans Pro"/>
              </a:rPr>
              <a:t>Class 0: cyberbullying</a:t>
            </a:r>
            <a:endParaRPr>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
                <a:solidFill>
                  <a:schemeClr val="dk1"/>
                </a:solidFill>
                <a:latin typeface="Source Sans Pro"/>
                <a:ea typeface="Source Sans Pro"/>
                <a:cs typeface="Source Sans Pro"/>
                <a:sym typeface="Source Sans Pro"/>
              </a:rPr>
              <a:t>Class 1: non-cyberbullying</a:t>
            </a:r>
            <a:endParaRPr>
              <a:solidFill>
                <a:schemeClr val="dk1"/>
              </a:solidFill>
              <a:latin typeface="Source Sans Pro"/>
              <a:ea typeface="Source Sans Pro"/>
              <a:cs typeface="Source Sans Pro"/>
              <a:sym typeface="Source Sans Pro"/>
            </a:endParaRPr>
          </a:p>
        </p:txBody>
      </p:sp>
      <p:sp>
        <p:nvSpPr>
          <p:cNvPr id="2340" name="Google Shape;2340;p51"/>
          <p:cNvSpPr txBox="1"/>
          <p:nvPr/>
        </p:nvSpPr>
        <p:spPr>
          <a:xfrm>
            <a:off x="5753200" y="4297075"/>
            <a:ext cx="1894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Source Sans Pro"/>
                <a:ea typeface="Source Sans Pro"/>
                <a:cs typeface="Source Sans Pro"/>
                <a:sym typeface="Source Sans Pro"/>
              </a:rPr>
              <a:t>Precision = 0.617</a:t>
            </a:r>
            <a:endParaRPr>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
                <a:solidFill>
                  <a:schemeClr val="dk1"/>
                </a:solidFill>
                <a:latin typeface="Source Sans Pro"/>
                <a:ea typeface="Source Sans Pro"/>
                <a:cs typeface="Source Sans Pro"/>
                <a:sym typeface="Source Sans Pro"/>
              </a:rPr>
              <a:t>Recall = 0.508</a:t>
            </a:r>
            <a:endParaRPr>
              <a:solidFill>
                <a:schemeClr val="dk1"/>
              </a:solidFill>
              <a:latin typeface="Source Sans Pro"/>
              <a:ea typeface="Source Sans Pro"/>
              <a:cs typeface="Source Sans Pro"/>
              <a:sym typeface="Source Sans Pro"/>
            </a:endParaRPr>
          </a:p>
        </p:txBody>
      </p:sp>
      <p:sp>
        <p:nvSpPr>
          <p:cNvPr id="2341" name="Google Shape;2341;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42" name="Google Shape;2342;p51"/>
          <p:cNvSpPr txBox="1"/>
          <p:nvPr/>
        </p:nvSpPr>
        <p:spPr>
          <a:xfrm>
            <a:off x="1583425" y="4297075"/>
            <a:ext cx="189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Source Sans Pro"/>
                <a:ea typeface="Source Sans Pro"/>
                <a:cs typeface="Source Sans Pro"/>
                <a:sym typeface="Source Sans Pro"/>
              </a:rPr>
              <a:t>AUC = 0.817</a:t>
            </a:r>
            <a:endParaRPr>
              <a:solidFill>
                <a:schemeClr val="dk1"/>
              </a:solidFill>
              <a:latin typeface="Source Sans Pro"/>
              <a:ea typeface="Source Sans Pro"/>
              <a:cs typeface="Source Sans Pro"/>
              <a:sym typeface="Source Sans Pr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6" name="Shape 2346"/>
        <p:cNvGrpSpPr/>
        <p:nvPr/>
      </p:nvGrpSpPr>
      <p:grpSpPr>
        <a:xfrm>
          <a:off x="0" y="0"/>
          <a:ext cx="0" cy="0"/>
          <a:chOff x="0" y="0"/>
          <a:chExt cx="0" cy="0"/>
        </a:xfrm>
      </p:grpSpPr>
      <p:sp>
        <p:nvSpPr>
          <p:cNvPr id="2347" name="Google Shape;2347;p52"/>
          <p:cNvSpPr txBox="1"/>
          <p:nvPr>
            <p:ph type="title"/>
          </p:nvPr>
        </p:nvSpPr>
        <p:spPr>
          <a:xfrm>
            <a:off x="617550" y="556400"/>
            <a:ext cx="64608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Improvement to cyberbullying image classification</a:t>
            </a:r>
            <a:endParaRPr sz="2000"/>
          </a:p>
        </p:txBody>
      </p:sp>
      <p:pic>
        <p:nvPicPr>
          <p:cNvPr id="2348" name="Google Shape;2348;p52"/>
          <p:cNvPicPr preferRelativeResize="0"/>
          <p:nvPr/>
        </p:nvPicPr>
        <p:blipFill>
          <a:blip r:embed="rId3">
            <a:alphaModFix/>
          </a:blip>
          <a:stretch>
            <a:fillRect/>
          </a:stretch>
        </p:blipFill>
        <p:spPr>
          <a:xfrm>
            <a:off x="902150" y="4251675"/>
            <a:ext cx="3533775" cy="771525"/>
          </a:xfrm>
          <a:prstGeom prst="rect">
            <a:avLst/>
          </a:prstGeom>
          <a:noFill/>
          <a:ln>
            <a:noFill/>
          </a:ln>
        </p:spPr>
      </p:pic>
      <p:sp>
        <p:nvSpPr>
          <p:cNvPr id="2349" name="Google Shape;2349;p52"/>
          <p:cNvSpPr txBox="1"/>
          <p:nvPr/>
        </p:nvSpPr>
        <p:spPr>
          <a:xfrm>
            <a:off x="161250" y="4377625"/>
            <a:ext cx="82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source:</a:t>
            </a:r>
            <a:endParaRPr>
              <a:latin typeface="Source Sans Pro"/>
              <a:ea typeface="Source Sans Pro"/>
              <a:cs typeface="Source Sans Pro"/>
              <a:sym typeface="Source Sans Pro"/>
            </a:endParaRPr>
          </a:p>
        </p:txBody>
      </p:sp>
      <p:sp>
        <p:nvSpPr>
          <p:cNvPr id="2350" name="Google Shape;2350;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51" name="Google Shape;2351;p52"/>
          <p:cNvSpPr txBox="1"/>
          <p:nvPr>
            <p:ph idx="4294967295" type="subTitle"/>
          </p:nvPr>
        </p:nvSpPr>
        <p:spPr>
          <a:xfrm>
            <a:off x="1171625" y="1691238"/>
            <a:ext cx="7325100" cy="20178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a:t>Body-pose factor extraction: Use OpenPose</a:t>
            </a:r>
            <a:endParaRPr/>
          </a:p>
          <a:p>
            <a:pPr indent="0" lvl="0" marL="0" rtl="0" algn="l">
              <a:lnSpc>
                <a:spcPct val="115000"/>
              </a:lnSpc>
              <a:spcBef>
                <a:spcPts val="0"/>
              </a:spcBef>
              <a:spcAft>
                <a:spcPts val="0"/>
              </a:spcAft>
              <a:buNone/>
            </a:pPr>
            <a:r>
              <a:t/>
            </a:r>
            <a:endParaRPr/>
          </a:p>
          <a:p>
            <a:pPr indent="-330200" lvl="0" marL="457200" rtl="0" algn="l">
              <a:lnSpc>
                <a:spcPct val="115000"/>
              </a:lnSpc>
              <a:spcBef>
                <a:spcPts val="0"/>
              </a:spcBef>
              <a:spcAft>
                <a:spcPts val="0"/>
              </a:spcAft>
              <a:buSzPts val="1600"/>
              <a:buChar char="●"/>
            </a:pPr>
            <a:r>
              <a:rPr lang="en"/>
              <a:t>Facial emotion factor extraction: Use OpenFace</a:t>
            </a:r>
            <a:endParaRPr/>
          </a:p>
          <a:p>
            <a:pPr indent="0" lvl="0" marL="0" rtl="0" algn="l">
              <a:lnSpc>
                <a:spcPct val="115000"/>
              </a:lnSpc>
              <a:spcBef>
                <a:spcPts val="0"/>
              </a:spcBef>
              <a:spcAft>
                <a:spcPts val="0"/>
              </a:spcAft>
              <a:buNone/>
            </a:pPr>
            <a:r>
              <a:t/>
            </a:r>
            <a:endParaRPr/>
          </a:p>
          <a:p>
            <a:pPr indent="-330200" lvl="0" marL="457200" rtl="0" algn="l">
              <a:lnSpc>
                <a:spcPct val="115000"/>
              </a:lnSpc>
              <a:spcBef>
                <a:spcPts val="0"/>
              </a:spcBef>
              <a:spcAft>
                <a:spcPts val="0"/>
              </a:spcAft>
              <a:buSzPts val="1600"/>
              <a:buChar char="●"/>
            </a:pPr>
            <a:r>
              <a:rPr lang="en"/>
              <a:t>Gesture factor extraction: Use Google Cloud Vision API</a:t>
            </a:r>
            <a:endParaRPr/>
          </a:p>
          <a:p>
            <a:pPr indent="0" lvl="0" marL="0" rtl="0" algn="l">
              <a:lnSpc>
                <a:spcPct val="115000"/>
              </a:lnSpc>
              <a:spcBef>
                <a:spcPts val="0"/>
              </a:spcBef>
              <a:spcAft>
                <a:spcPts val="0"/>
              </a:spcAft>
              <a:buNone/>
            </a:pPr>
            <a:r>
              <a:t/>
            </a:r>
            <a:endParaRPr/>
          </a:p>
          <a:p>
            <a:pPr indent="-330200" lvl="0" marL="457200" rtl="0" algn="l">
              <a:lnSpc>
                <a:spcPct val="115000"/>
              </a:lnSpc>
              <a:spcBef>
                <a:spcPts val="0"/>
              </a:spcBef>
              <a:spcAft>
                <a:spcPts val="0"/>
              </a:spcAft>
              <a:buSzPts val="1600"/>
              <a:buChar char="●"/>
            </a:pPr>
            <a:r>
              <a:rPr lang="en"/>
              <a:t>Object factor extraction: Use YOLO (You Only Look Once object detection algo)</a:t>
            </a:r>
            <a:endParaRPr/>
          </a:p>
          <a:p>
            <a:pPr indent="0" lvl="0" marL="0" rtl="0" algn="l">
              <a:lnSpc>
                <a:spcPct val="115000"/>
              </a:lnSpc>
              <a:spcBef>
                <a:spcPts val="0"/>
              </a:spcBef>
              <a:spcAft>
                <a:spcPts val="0"/>
              </a:spcAft>
              <a:buNone/>
            </a:pPr>
            <a:r>
              <a:t/>
            </a:r>
            <a:endParaRPr/>
          </a:p>
          <a:p>
            <a:pPr indent="-330200" lvl="0" marL="457200" rtl="0" algn="l">
              <a:lnSpc>
                <a:spcPct val="115000"/>
              </a:lnSpc>
              <a:spcBef>
                <a:spcPts val="0"/>
              </a:spcBef>
              <a:spcAft>
                <a:spcPts val="0"/>
              </a:spcAft>
              <a:buSzPts val="1600"/>
              <a:buChar char="●"/>
            </a:pPr>
            <a:r>
              <a:rPr lang="en"/>
              <a:t>Social factor extraction (anti-LGBT etc): It’s difficult, the authors self-label according to information within the research literature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5" name="Shape 2355"/>
        <p:cNvGrpSpPr/>
        <p:nvPr/>
      </p:nvGrpSpPr>
      <p:grpSpPr>
        <a:xfrm>
          <a:off x="0" y="0"/>
          <a:ext cx="0" cy="0"/>
          <a:chOff x="0" y="0"/>
          <a:chExt cx="0" cy="0"/>
        </a:xfrm>
      </p:grpSpPr>
      <p:grpSp>
        <p:nvGrpSpPr>
          <p:cNvPr id="2356" name="Google Shape;2356;p53"/>
          <p:cNvGrpSpPr/>
          <p:nvPr/>
        </p:nvGrpSpPr>
        <p:grpSpPr>
          <a:xfrm>
            <a:off x="5962525" y="441450"/>
            <a:ext cx="2524800" cy="4260600"/>
            <a:chOff x="5962525" y="441450"/>
            <a:chExt cx="2524800" cy="4260600"/>
          </a:xfrm>
        </p:grpSpPr>
        <p:sp>
          <p:nvSpPr>
            <p:cNvPr id="2357" name="Google Shape;2357;p53"/>
            <p:cNvSpPr/>
            <p:nvPr/>
          </p:nvSpPr>
          <p:spPr>
            <a:xfrm>
              <a:off x="5962525" y="441450"/>
              <a:ext cx="2524800" cy="4260600"/>
            </a:xfrm>
            <a:prstGeom prst="roundRect">
              <a:avLst>
                <a:gd fmla="val 467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58" name="Google Shape;2358;p53"/>
            <p:cNvGrpSpPr/>
            <p:nvPr/>
          </p:nvGrpSpPr>
          <p:grpSpPr>
            <a:xfrm>
              <a:off x="6920757" y="588466"/>
              <a:ext cx="608373" cy="3966694"/>
              <a:chOff x="2648725" y="897738"/>
              <a:chExt cx="517500" cy="3374187"/>
            </a:xfrm>
          </p:grpSpPr>
          <p:sp>
            <p:nvSpPr>
              <p:cNvPr id="2359" name="Google Shape;2359;p53"/>
              <p:cNvSpPr/>
              <p:nvPr/>
            </p:nvSpPr>
            <p:spPr>
              <a:xfrm>
                <a:off x="2648725" y="4165125"/>
                <a:ext cx="517500" cy="106800"/>
              </a:xfrm>
              <a:prstGeom prst="roundRect">
                <a:avLst>
                  <a:gd fmla="val 4677" name="adj"/>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p53"/>
              <p:cNvSpPr/>
              <p:nvPr/>
            </p:nvSpPr>
            <p:spPr>
              <a:xfrm>
                <a:off x="2852575" y="897738"/>
                <a:ext cx="109800" cy="1068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id="2361" name="Google Shape;2361;p53"/>
          <p:cNvPicPr preferRelativeResize="0"/>
          <p:nvPr/>
        </p:nvPicPr>
        <p:blipFill rotWithShape="1">
          <a:blip r:embed="rId3">
            <a:alphaModFix amt="75000"/>
          </a:blip>
          <a:srcRect b="1341" l="8650" r="2349" t="7367"/>
          <a:stretch/>
        </p:blipFill>
        <p:spPr>
          <a:xfrm>
            <a:off x="6101443" y="842100"/>
            <a:ext cx="2247000" cy="3459300"/>
          </a:xfrm>
          <a:prstGeom prst="roundRect">
            <a:avLst>
              <a:gd fmla="val 4401" name="adj"/>
            </a:avLst>
          </a:prstGeom>
          <a:noFill/>
          <a:ln cap="flat" cmpd="sng" w="19050">
            <a:solidFill>
              <a:schemeClr val="dk1"/>
            </a:solidFill>
            <a:prstDash val="solid"/>
            <a:round/>
            <a:headEnd len="sm" w="sm" type="none"/>
            <a:tailEnd len="sm" w="sm" type="none"/>
          </a:ln>
        </p:spPr>
      </p:pic>
      <p:grpSp>
        <p:nvGrpSpPr>
          <p:cNvPr id="2362" name="Google Shape;2362;p53"/>
          <p:cNvGrpSpPr/>
          <p:nvPr/>
        </p:nvGrpSpPr>
        <p:grpSpPr>
          <a:xfrm>
            <a:off x="656675" y="1354950"/>
            <a:ext cx="5645400" cy="2586000"/>
            <a:chOff x="465150" y="1354950"/>
            <a:chExt cx="5645400" cy="2586000"/>
          </a:xfrm>
        </p:grpSpPr>
        <p:grpSp>
          <p:nvGrpSpPr>
            <p:cNvPr id="2363" name="Google Shape;2363;p53"/>
            <p:cNvGrpSpPr/>
            <p:nvPr/>
          </p:nvGrpSpPr>
          <p:grpSpPr>
            <a:xfrm>
              <a:off x="465150" y="1507350"/>
              <a:ext cx="5493000" cy="2433600"/>
              <a:chOff x="617550" y="1354950"/>
              <a:chExt cx="5493000" cy="2433600"/>
            </a:xfrm>
          </p:grpSpPr>
          <p:sp>
            <p:nvSpPr>
              <p:cNvPr id="2364" name="Google Shape;2364;p53"/>
              <p:cNvSpPr/>
              <p:nvPr/>
            </p:nvSpPr>
            <p:spPr>
              <a:xfrm>
                <a:off x="617550" y="1354950"/>
                <a:ext cx="5493000" cy="24336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65" name="Google Shape;2365;p53"/>
              <p:cNvGrpSpPr/>
              <p:nvPr/>
            </p:nvGrpSpPr>
            <p:grpSpPr>
              <a:xfrm>
                <a:off x="617550" y="1354950"/>
                <a:ext cx="5492962" cy="270554"/>
                <a:chOff x="913402" y="1147729"/>
                <a:chExt cx="5492962" cy="270554"/>
              </a:xfrm>
            </p:grpSpPr>
            <p:sp>
              <p:nvSpPr>
                <p:cNvPr id="2366" name="Google Shape;2366;p53"/>
                <p:cNvSpPr/>
                <p:nvPr/>
              </p:nvSpPr>
              <p:spPr>
                <a:xfrm>
                  <a:off x="913402" y="1147729"/>
                  <a:ext cx="5492962" cy="270554"/>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67" name="Google Shape;2367;p53"/>
                <p:cNvGrpSpPr/>
                <p:nvPr/>
              </p:nvGrpSpPr>
              <p:grpSpPr>
                <a:xfrm>
                  <a:off x="6202836" y="1213284"/>
                  <a:ext cx="139356" cy="139356"/>
                  <a:chOff x="3300229" y="786025"/>
                  <a:chExt cx="116275" cy="116275"/>
                </a:xfrm>
              </p:grpSpPr>
              <p:sp>
                <p:nvSpPr>
                  <p:cNvPr id="2368" name="Google Shape;2368;p53"/>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p53"/>
                  <p:cNvSpPr/>
                  <p:nvPr/>
                </p:nvSpPr>
                <p:spPr>
                  <a:xfrm>
                    <a:off x="3335179" y="820975"/>
                    <a:ext cx="45625" cy="45625"/>
                  </a:xfrm>
                  <a:custGeom>
                    <a:rect b="b" l="l" r="r" t="t"/>
                    <a:pathLst>
                      <a:path extrusionOk="0" fill="none" h="1825" w="1825">
                        <a:moveTo>
                          <a:pt x="1824" y="0"/>
                        </a:moveTo>
                        <a:lnTo>
                          <a:pt x="1"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p53"/>
                  <p:cNvSpPr/>
                  <p:nvPr/>
                </p:nvSpPr>
                <p:spPr>
                  <a:xfrm>
                    <a:off x="3335179" y="820975"/>
                    <a:ext cx="45625" cy="45625"/>
                  </a:xfrm>
                  <a:custGeom>
                    <a:rect b="b" l="l" r="r" t="t"/>
                    <a:pathLst>
                      <a:path extrusionOk="0" fill="none" h="1825" w="1825">
                        <a:moveTo>
                          <a:pt x="1" y="0"/>
                        </a:moveTo>
                        <a:lnTo>
                          <a:pt x="1824"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2371" name="Google Shape;2371;p53"/>
            <p:cNvGrpSpPr/>
            <p:nvPr/>
          </p:nvGrpSpPr>
          <p:grpSpPr>
            <a:xfrm>
              <a:off x="541350" y="1431150"/>
              <a:ext cx="5493000" cy="2433600"/>
              <a:chOff x="617550" y="1354950"/>
              <a:chExt cx="5493000" cy="2433600"/>
            </a:xfrm>
          </p:grpSpPr>
          <p:sp>
            <p:nvSpPr>
              <p:cNvPr id="2372" name="Google Shape;2372;p53"/>
              <p:cNvSpPr/>
              <p:nvPr/>
            </p:nvSpPr>
            <p:spPr>
              <a:xfrm>
                <a:off x="617550" y="1354950"/>
                <a:ext cx="5493000" cy="24336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73" name="Google Shape;2373;p53"/>
              <p:cNvGrpSpPr/>
              <p:nvPr/>
            </p:nvGrpSpPr>
            <p:grpSpPr>
              <a:xfrm>
                <a:off x="617550" y="1354950"/>
                <a:ext cx="5492962" cy="270554"/>
                <a:chOff x="913402" y="1147729"/>
                <a:chExt cx="5492962" cy="270554"/>
              </a:xfrm>
            </p:grpSpPr>
            <p:sp>
              <p:nvSpPr>
                <p:cNvPr id="2374" name="Google Shape;2374;p53"/>
                <p:cNvSpPr/>
                <p:nvPr/>
              </p:nvSpPr>
              <p:spPr>
                <a:xfrm>
                  <a:off x="913402" y="1147729"/>
                  <a:ext cx="5492962" cy="270554"/>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75" name="Google Shape;2375;p53"/>
                <p:cNvGrpSpPr/>
                <p:nvPr/>
              </p:nvGrpSpPr>
              <p:grpSpPr>
                <a:xfrm>
                  <a:off x="6202836" y="1213284"/>
                  <a:ext cx="139356" cy="139356"/>
                  <a:chOff x="3300229" y="786025"/>
                  <a:chExt cx="116275" cy="116275"/>
                </a:xfrm>
              </p:grpSpPr>
              <p:sp>
                <p:nvSpPr>
                  <p:cNvPr id="2376" name="Google Shape;2376;p53"/>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Google Shape;2377;p53"/>
                  <p:cNvSpPr/>
                  <p:nvPr/>
                </p:nvSpPr>
                <p:spPr>
                  <a:xfrm>
                    <a:off x="3335179" y="820975"/>
                    <a:ext cx="45625" cy="45625"/>
                  </a:xfrm>
                  <a:custGeom>
                    <a:rect b="b" l="l" r="r" t="t"/>
                    <a:pathLst>
                      <a:path extrusionOk="0" fill="none" h="1825" w="1825">
                        <a:moveTo>
                          <a:pt x="1824" y="0"/>
                        </a:moveTo>
                        <a:lnTo>
                          <a:pt x="1"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Google Shape;2378;p53"/>
                  <p:cNvSpPr/>
                  <p:nvPr/>
                </p:nvSpPr>
                <p:spPr>
                  <a:xfrm>
                    <a:off x="3335179" y="820975"/>
                    <a:ext cx="45625" cy="45625"/>
                  </a:xfrm>
                  <a:custGeom>
                    <a:rect b="b" l="l" r="r" t="t"/>
                    <a:pathLst>
                      <a:path extrusionOk="0" fill="none" h="1825" w="1825">
                        <a:moveTo>
                          <a:pt x="1" y="0"/>
                        </a:moveTo>
                        <a:lnTo>
                          <a:pt x="1824"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2379" name="Google Shape;2379;p53"/>
            <p:cNvGrpSpPr/>
            <p:nvPr/>
          </p:nvGrpSpPr>
          <p:grpSpPr>
            <a:xfrm>
              <a:off x="617550" y="1354950"/>
              <a:ext cx="5493000" cy="2433600"/>
              <a:chOff x="617550" y="1354950"/>
              <a:chExt cx="5493000" cy="2433600"/>
            </a:xfrm>
          </p:grpSpPr>
          <p:sp>
            <p:nvSpPr>
              <p:cNvPr id="2380" name="Google Shape;2380;p53"/>
              <p:cNvSpPr/>
              <p:nvPr/>
            </p:nvSpPr>
            <p:spPr>
              <a:xfrm>
                <a:off x="617550" y="1354950"/>
                <a:ext cx="5493000" cy="24336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81" name="Google Shape;2381;p53"/>
              <p:cNvGrpSpPr/>
              <p:nvPr/>
            </p:nvGrpSpPr>
            <p:grpSpPr>
              <a:xfrm>
                <a:off x="617550" y="1354950"/>
                <a:ext cx="5492962" cy="270554"/>
                <a:chOff x="913402" y="1147729"/>
                <a:chExt cx="5492962" cy="270554"/>
              </a:xfrm>
            </p:grpSpPr>
            <p:sp>
              <p:nvSpPr>
                <p:cNvPr id="2382" name="Google Shape;2382;p53"/>
                <p:cNvSpPr/>
                <p:nvPr/>
              </p:nvSpPr>
              <p:spPr>
                <a:xfrm>
                  <a:off x="913402" y="1147729"/>
                  <a:ext cx="5492962" cy="270554"/>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83" name="Google Shape;2383;p53"/>
                <p:cNvGrpSpPr/>
                <p:nvPr/>
              </p:nvGrpSpPr>
              <p:grpSpPr>
                <a:xfrm>
                  <a:off x="6202836" y="1213284"/>
                  <a:ext cx="139356" cy="139356"/>
                  <a:chOff x="3300229" y="786025"/>
                  <a:chExt cx="116275" cy="116275"/>
                </a:xfrm>
              </p:grpSpPr>
              <p:sp>
                <p:nvSpPr>
                  <p:cNvPr id="2384" name="Google Shape;2384;p53"/>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p53"/>
                  <p:cNvSpPr/>
                  <p:nvPr/>
                </p:nvSpPr>
                <p:spPr>
                  <a:xfrm>
                    <a:off x="3335179" y="820975"/>
                    <a:ext cx="45625" cy="45625"/>
                  </a:xfrm>
                  <a:custGeom>
                    <a:rect b="b" l="l" r="r" t="t"/>
                    <a:pathLst>
                      <a:path extrusionOk="0" fill="none" h="1825" w="1825">
                        <a:moveTo>
                          <a:pt x="1824" y="0"/>
                        </a:moveTo>
                        <a:lnTo>
                          <a:pt x="1"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p53"/>
                  <p:cNvSpPr/>
                  <p:nvPr/>
                </p:nvSpPr>
                <p:spPr>
                  <a:xfrm>
                    <a:off x="3335179" y="820975"/>
                    <a:ext cx="45625" cy="45625"/>
                  </a:xfrm>
                  <a:custGeom>
                    <a:rect b="b" l="l" r="r" t="t"/>
                    <a:pathLst>
                      <a:path extrusionOk="0" fill="none" h="1825" w="1825">
                        <a:moveTo>
                          <a:pt x="1" y="0"/>
                        </a:moveTo>
                        <a:lnTo>
                          <a:pt x="1824"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
        <p:nvSpPr>
          <p:cNvPr id="2387" name="Google Shape;2387;p53"/>
          <p:cNvSpPr txBox="1"/>
          <p:nvPr>
            <p:ph idx="1" type="subTitle"/>
          </p:nvPr>
        </p:nvSpPr>
        <p:spPr>
          <a:xfrm>
            <a:off x="1136675" y="2446875"/>
            <a:ext cx="5259000" cy="105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
              <a:t>Cyberbullying text classification</a:t>
            </a:r>
            <a:endParaRPr/>
          </a:p>
          <a:p>
            <a:pPr indent="0" lvl="0" marL="0" rtl="0" algn="ctr">
              <a:lnSpc>
                <a:spcPct val="100000"/>
              </a:lnSpc>
              <a:spcBef>
                <a:spcPts val="0"/>
              </a:spcBef>
              <a:spcAft>
                <a:spcPts val="0"/>
              </a:spcAft>
              <a:buSzPts val="1600"/>
              <a:buNone/>
            </a:pPr>
            <a:r>
              <a:rPr lang="en"/>
              <a:t>Cyberbullying image classification</a:t>
            </a:r>
            <a:endParaRPr/>
          </a:p>
        </p:txBody>
      </p:sp>
      <p:sp>
        <p:nvSpPr>
          <p:cNvPr id="2388" name="Google Shape;2388;p53"/>
          <p:cNvSpPr txBox="1"/>
          <p:nvPr>
            <p:ph type="title"/>
          </p:nvPr>
        </p:nvSpPr>
        <p:spPr>
          <a:xfrm>
            <a:off x="1060475" y="1920700"/>
            <a:ext cx="5056800" cy="472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lang="en"/>
              <a:t>Conclusion</a:t>
            </a:r>
            <a:endParaRPr/>
          </a:p>
        </p:txBody>
      </p:sp>
      <p:grpSp>
        <p:nvGrpSpPr>
          <p:cNvPr id="2389" name="Google Shape;2389;p53"/>
          <p:cNvGrpSpPr/>
          <p:nvPr/>
        </p:nvGrpSpPr>
        <p:grpSpPr>
          <a:xfrm>
            <a:off x="961483" y="917764"/>
            <a:ext cx="554700" cy="554700"/>
            <a:chOff x="961483" y="917764"/>
            <a:chExt cx="554700" cy="554700"/>
          </a:xfrm>
        </p:grpSpPr>
        <p:grpSp>
          <p:nvGrpSpPr>
            <p:cNvPr id="2390" name="Google Shape;2390;p53"/>
            <p:cNvGrpSpPr/>
            <p:nvPr/>
          </p:nvGrpSpPr>
          <p:grpSpPr>
            <a:xfrm>
              <a:off x="961483" y="917764"/>
              <a:ext cx="554700" cy="554700"/>
              <a:chOff x="-388475" y="881425"/>
              <a:chExt cx="554700" cy="554700"/>
            </a:xfrm>
          </p:grpSpPr>
          <p:sp>
            <p:nvSpPr>
              <p:cNvPr id="2391" name="Google Shape;2391;p53"/>
              <p:cNvSpPr/>
              <p:nvPr/>
            </p:nvSpPr>
            <p:spPr>
              <a:xfrm>
                <a:off x="-312275" y="881425"/>
                <a:ext cx="478500" cy="478500"/>
              </a:xfrm>
              <a:prstGeom prst="wedgeRectCallout">
                <a:avLst>
                  <a:gd fmla="val -20833" name="adj1"/>
                  <a:gd fmla="val 62500" name="adj2"/>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p53"/>
              <p:cNvSpPr/>
              <p:nvPr/>
            </p:nvSpPr>
            <p:spPr>
              <a:xfrm>
                <a:off x="-388475" y="957625"/>
                <a:ext cx="478500" cy="478500"/>
              </a:xfrm>
              <a:prstGeom prst="wedgeRectCallout">
                <a:avLst>
                  <a:gd fmla="val -20833" name="adj1"/>
                  <a:gd fmla="val 62500" name="adj2"/>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3" name="Google Shape;2393;p53"/>
            <p:cNvGrpSpPr/>
            <p:nvPr/>
          </p:nvGrpSpPr>
          <p:grpSpPr>
            <a:xfrm>
              <a:off x="1031346" y="1062054"/>
              <a:ext cx="340186" cy="340168"/>
              <a:chOff x="5053900" y="3804850"/>
              <a:chExt cx="483150" cy="483125"/>
            </a:xfrm>
          </p:grpSpPr>
          <p:sp>
            <p:nvSpPr>
              <p:cNvPr id="2394" name="Google Shape;2394;p53"/>
              <p:cNvSpPr/>
              <p:nvPr/>
            </p:nvSpPr>
            <p:spPr>
              <a:xfrm>
                <a:off x="5053900" y="3804850"/>
                <a:ext cx="483150" cy="483125"/>
              </a:xfrm>
              <a:custGeom>
                <a:rect b="b" l="l" r="r" t="t"/>
                <a:pathLst>
                  <a:path extrusionOk="0" h="19325" w="19326">
                    <a:moveTo>
                      <a:pt x="9663" y="1132"/>
                    </a:moveTo>
                    <a:cubicBezTo>
                      <a:pt x="14367" y="1132"/>
                      <a:pt x="18193" y="4958"/>
                      <a:pt x="18193" y="9662"/>
                    </a:cubicBezTo>
                    <a:cubicBezTo>
                      <a:pt x="18193" y="14367"/>
                      <a:pt x="14367" y="18192"/>
                      <a:pt x="9663" y="18192"/>
                    </a:cubicBezTo>
                    <a:cubicBezTo>
                      <a:pt x="4959" y="18192"/>
                      <a:pt x="1133" y="14367"/>
                      <a:pt x="1133" y="9662"/>
                    </a:cubicBezTo>
                    <a:cubicBezTo>
                      <a:pt x="1133" y="4958"/>
                      <a:pt x="4959" y="1132"/>
                      <a:pt x="9663" y="1132"/>
                    </a:cubicBezTo>
                    <a:close/>
                    <a:moveTo>
                      <a:pt x="9663" y="0"/>
                    </a:moveTo>
                    <a:cubicBezTo>
                      <a:pt x="7094" y="0"/>
                      <a:pt x="4669" y="1009"/>
                      <a:pt x="2839" y="2838"/>
                    </a:cubicBezTo>
                    <a:cubicBezTo>
                      <a:pt x="1009" y="4668"/>
                      <a:pt x="1" y="7093"/>
                      <a:pt x="1" y="9662"/>
                    </a:cubicBezTo>
                    <a:cubicBezTo>
                      <a:pt x="1" y="12232"/>
                      <a:pt x="1009" y="14657"/>
                      <a:pt x="2839" y="16486"/>
                    </a:cubicBezTo>
                    <a:cubicBezTo>
                      <a:pt x="4669" y="18316"/>
                      <a:pt x="7094" y="19325"/>
                      <a:pt x="9663" y="19325"/>
                    </a:cubicBezTo>
                    <a:cubicBezTo>
                      <a:pt x="12233" y="19325"/>
                      <a:pt x="14657" y="18316"/>
                      <a:pt x="16487" y="16486"/>
                    </a:cubicBezTo>
                    <a:cubicBezTo>
                      <a:pt x="18317" y="14657"/>
                      <a:pt x="19325" y="12232"/>
                      <a:pt x="19325" y="9662"/>
                    </a:cubicBezTo>
                    <a:cubicBezTo>
                      <a:pt x="19325" y="7093"/>
                      <a:pt x="18317" y="4668"/>
                      <a:pt x="16487" y="2838"/>
                    </a:cubicBezTo>
                    <a:cubicBezTo>
                      <a:pt x="14657" y="1009"/>
                      <a:pt x="12233" y="0"/>
                      <a:pt x="96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395" name="Google Shape;2395;p53"/>
              <p:cNvSpPr/>
              <p:nvPr/>
            </p:nvSpPr>
            <p:spPr>
              <a:xfrm>
                <a:off x="5168125" y="3947300"/>
                <a:ext cx="88275" cy="85000"/>
              </a:xfrm>
              <a:custGeom>
                <a:rect b="b" l="l" r="r" t="t"/>
                <a:pathLst>
                  <a:path extrusionOk="0" h="3400" w="3531">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396" name="Google Shape;2396;p53"/>
              <p:cNvSpPr/>
              <p:nvPr/>
            </p:nvSpPr>
            <p:spPr>
              <a:xfrm>
                <a:off x="5334575" y="3947350"/>
                <a:ext cx="88325" cy="84950"/>
              </a:xfrm>
              <a:custGeom>
                <a:rect b="b" l="l" r="r" t="t"/>
                <a:pathLst>
                  <a:path extrusionOk="0" h="3398" w="3533">
                    <a:moveTo>
                      <a:pt x="1829" y="1130"/>
                    </a:moveTo>
                    <a:cubicBezTo>
                      <a:pt x="2121" y="1130"/>
                      <a:pt x="2401" y="1356"/>
                      <a:pt x="2401" y="1698"/>
                    </a:cubicBezTo>
                    <a:cubicBezTo>
                      <a:pt x="2401" y="2012"/>
                      <a:pt x="2147" y="2265"/>
                      <a:pt x="1833" y="2265"/>
                    </a:cubicBezTo>
                    <a:cubicBezTo>
                      <a:pt x="1329" y="2265"/>
                      <a:pt x="1075" y="1656"/>
                      <a:pt x="1431" y="1296"/>
                    </a:cubicBezTo>
                    <a:cubicBezTo>
                      <a:pt x="1547" y="1181"/>
                      <a:pt x="1690" y="1130"/>
                      <a:pt x="1829" y="1130"/>
                    </a:cubicBezTo>
                    <a:close/>
                    <a:moveTo>
                      <a:pt x="1833" y="1"/>
                    </a:moveTo>
                    <a:cubicBezTo>
                      <a:pt x="1145" y="1"/>
                      <a:pt x="526" y="415"/>
                      <a:pt x="263" y="1049"/>
                    </a:cubicBezTo>
                    <a:cubicBezTo>
                      <a:pt x="0" y="1683"/>
                      <a:pt x="145" y="2413"/>
                      <a:pt x="631" y="2900"/>
                    </a:cubicBezTo>
                    <a:cubicBezTo>
                      <a:pt x="956" y="3225"/>
                      <a:pt x="1391" y="3397"/>
                      <a:pt x="1833" y="3397"/>
                    </a:cubicBezTo>
                    <a:cubicBezTo>
                      <a:pt x="2052" y="3397"/>
                      <a:pt x="2272" y="3355"/>
                      <a:pt x="2482" y="3268"/>
                    </a:cubicBezTo>
                    <a:cubicBezTo>
                      <a:pt x="3116" y="3005"/>
                      <a:pt x="3533" y="2386"/>
                      <a:pt x="3533" y="1698"/>
                    </a:cubicBezTo>
                    <a:cubicBezTo>
                      <a:pt x="3530" y="759"/>
                      <a:pt x="2772" y="1"/>
                      <a:pt x="18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397" name="Google Shape;2397;p53"/>
              <p:cNvSpPr/>
              <p:nvPr/>
            </p:nvSpPr>
            <p:spPr>
              <a:xfrm>
                <a:off x="5170150" y="4060600"/>
                <a:ext cx="250650" cy="113225"/>
              </a:xfrm>
              <a:custGeom>
                <a:rect b="b" l="l" r="r" t="t"/>
                <a:pathLst>
                  <a:path extrusionOk="0" h="4529" w="10026">
                    <a:moveTo>
                      <a:pt x="5006" y="0"/>
                    </a:moveTo>
                    <a:cubicBezTo>
                      <a:pt x="2684" y="0"/>
                      <a:pt x="659" y="1572"/>
                      <a:pt x="79" y="3820"/>
                    </a:cubicBezTo>
                    <a:cubicBezTo>
                      <a:pt x="1" y="4125"/>
                      <a:pt x="182" y="4433"/>
                      <a:pt x="487" y="4511"/>
                    </a:cubicBezTo>
                    <a:cubicBezTo>
                      <a:pt x="533" y="4523"/>
                      <a:pt x="580" y="4528"/>
                      <a:pt x="625" y="4528"/>
                    </a:cubicBezTo>
                    <a:cubicBezTo>
                      <a:pt x="878" y="4528"/>
                      <a:pt x="1109" y="4359"/>
                      <a:pt x="1175" y="4103"/>
                    </a:cubicBezTo>
                    <a:cubicBezTo>
                      <a:pt x="1625" y="2352"/>
                      <a:pt x="3205" y="1126"/>
                      <a:pt x="5013" y="1126"/>
                    </a:cubicBezTo>
                    <a:cubicBezTo>
                      <a:pt x="6822" y="1126"/>
                      <a:pt x="8401" y="2352"/>
                      <a:pt x="8851" y="4103"/>
                    </a:cubicBezTo>
                    <a:cubicBezTo>
                      <a:pt x="8917" y="4359"/>
                      <a:pt x="9148" y="4528"/>
                      <a:pt x="9401" y="4528"/>
                    </a:cubicBezTo>
                    <a:cubicBezTo>
                      <a:pt x="9447" y="4528"/>
                      <a:pt x="9493" y="4523"/>
                      <a:pt x="9539" y="4511"/>
                    </a:cubicBezTo>
                    <a:cubicBezTo>
                      <a:pt x="9844" y="4433"/>
                      <a:pt x="10025" y="4125"/>
                      <a:pt x="9947" y="3820"/>
                    </a:cubicBezTo>
                    <a:cubicBezTo>
                      <a:pt x="9368" y="1572"/>
                      <a:pt x="7342" y="0"/>
                      <a:pt x="5020" y="0"/>
                    </a:cubicBezTo>
                    <a:cubicBezTo>
                      <a:pt x="5018" y="0"/>
                      <a:pt x="5015" y="0"/>
                      <a:pt x="5013" y="0"/>
                    </a:cubicBezTo>
                    <a:cubicBezTo>
                      <a:pt x="5011" y="0"/>
                      <a:pt x="5009" y="0"/>
                      <a:pt x="50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sp>
        <p:nvSpPr>
          <p:cNvPr id="2398" name="Google Shape;2398;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6" name="Shape 1476"/>
        <p:cNvGrpSpPr/>
        <p:nvPr/>
      </p:nvGrpSpPr>
      <p:grpSpPr>
        <a:xfrm>
          <a:off x="0" y="0"/>
          <a:ext cx="0" cy="0"/>
          <a:chOff x="0" y="0"/>
          <a:chExt cx="0" cy="0"/>
        </a:xfrm>
      </p:grpSpPr>
      <p:grpSp>
        <p:nvGrpSpPr>
          <p:cNvPr id="1477" name="Google Shape;1477;p29"/>
          <p:cNvGrpSpPr/>
          <p:nvPr/>
        </p:nvGrpSpPr>
        <p:grpSpPr>
          <a:xfrm>
            <a:off x="5962525" y="441450"/>
            <a:ext cx="2524800" cy="4260600"/>
            <a:chOff x="5962525" y="441450"/>
            <a:chExt cx="2524800" cy="4260600"/>
          </a:xfrm>
        </p:grpSpPr>
        <p:sp>
          <p:nvSpPr>
            <p:cNvPr id="1478" name="Google Shape;1478;p29"/>
            <p:cNvSpPr/>
            <p:nvPr/>
          </p:nvSpPr>
          <p:spPr>
            <a:xfrm>
              <a:off x="5962525" y="441450"/>
              <a:ext cx="2524800" cy="4260600"/>
            </a:xfrm>
            <a:prstGeom prst="roundRect">
              <a:avLst>
                <a:gd fmla="val 467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79" name="Google Shape;1479;p29"/>
            <p:cNvGrpSpPr/>
            <p:nvPr/>
          </p:nvGrpSpPr>
          <p:grpSpPr>
            <a:xfrm>
              <a:off x="6920757" y="588466"/>
              <a:ext cx="608373" cy="3966694"/>
              <a:chOff x="2648725" y="897738"/>
              <a:chExt cx="517500" cy="3374187"/>
            </a:xfrm>
          </p:grpSpPr>
          <p:sp>
            <p:nvSpPr>
              <p:cNvPr id="1480" name="Google Shape;1480;p29"/>
              <p:cNvSpPr/>
              <p:nvPr/>
            </p:nvSpPr>
            <p:spPr>
              <a:xfrm>
                <a:off x="2648725" y="4165125"/>
                <a:ext cx="517500" cy="106800"/>
              </a:xfrm>
              <a:prstGeom prst="roundRect">
                <a:avLst>
                  <a:gd fmla="val 4677" name="adj"/>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29"/>
              <p:cNvSpPr/>
              <p:nvPr/>
            </p:nvSpPr>
            <p:spPr>
              <a:xfrm>
                <a:off x="2852575" y="897738"/>
                <a:ext cx="109800" cy="1068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id="1482" name="Google Shape;1482;p29"/>
          <p:cNvPicPr preferRelativeResize="0"/>
          <p:nvPr/>
        </p:nvPicPr>
        <p:blipFill rotWithShape="1">
          <a:blip r:embed="rId3">
            <a:alphaModFix amt="75000"/>
          </a:blip>
          <a:srcRect b="1341" l="8650" r="2348" t="7367"/>
          <a:stretch/>
        </p:blipFill>
        <p:spPr>
          <a:xfrm>
            <a:off x="6101443" y="842100"/>
            <a:ext cx="2247000" cy="3459300"/>
          </a:xfrm>
          <a:prstGeom prst="roundRect">
            <a:avLst>
              <a:gd fmla="val 4401" name="adj"/>
            </a:avLst>
          </a:prstGeom>
          <a:noFill/>
          <a:ln cap="flat" cmpd="sng" w="19050">
            <a:solidFill>
              <a:schemeClr val="dk1"/>
            </a:solidFill>
            <a:prstDash val="solid"/>
            <a:round/>
            <a:headEnd len="sm" w="sm" type="none"/>
            <a:tailEnd len="sm" w="sm" type="none"/>
          </a:ln>
        </p:spPr>
      </p:pic>
      <p:grpSp>
        <p:nvGrpSpPr>
          <p:cNvPr id="1483" name="Google Shape;1483;p29"/>
          <p:cNvGrpSpPr/>
          <p:nvPr/>
        </p:nvGrpSpPr>
        <p:grpSpPr>
          <a:xfrm>
            <a:off x="656675" y="1354950"/>
            <a:ext cx="5645400" cy="2586000"/>
            <a:chOff x="465150" y="1354950"/>
            <a:chExt cx="5645400" cy="2586000"/>
          </a:xfrm>
        </p:grpSpPr>
        <p:grpSp>
          <p:nvGrpSpPr>
            <p:cNvPr id="1484" name="Google Shape;1484;p29"/>
            <p:cNvGrpSpPr/>
            <p:nvPr/>
          </p:nvGrpSpPr>
          <p:grpSpPr>
            <a:xfrm>
              <a:off x="465150" y="1507350"/>
              <a:ext cx="5493000" cy="2433600"/>
              <a:chOff x="617550" y="1354950"/>
              <a:chExt cx="5493000" cy="2433600"/>
            </a:xfrm>
          </p:grpSpPr>
          <p:sp>
            <p:nvSpPr>
              <p:cNvPr id="1485" name="Google Shape;1485;p29"/>
              <p:cNvSpPr/>
              <p:nvPr/>
            </p:nvSpPr>
            <p:spPr>
              <a:xfrm>
                <a:off x="617550" y="1354950"/>
                <a:ext cx="5493000" cy="24336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86" name="Google Shape;1486;p29"/>
              <p:cNvGrpSpPr/>
              <p:nvPr/>
            </p:nvGrpSpPr>
            <p:grpSpPr>
              <a:xfrm>
                <a:off x="617550" y="1354950"/>
                <a:ext cx="5492962" cy="270554"/>
                <a:chOff x="913402" y="1147729"/>
                <a:chExt cx="5492962" cy="270554"/>
              </a:xfrm>
            </p:grpSpPr>
            <p:sp>
              <p:nvSpPr>
                <p:cNvPr id="1487" name="Google Shape;1487;p29"/>
                <p:cNvSpPr/>
                <p:nvPr/>
              </p:nvSpPr>
              <p:spPr>
                <a:xfrm>
                  <a:off x="913402" y="1147729"/>
                  <a:ext cx="5492962" cy="270554"/>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88" name="Google Shape;1488;p29"/>
                <p:cNvGrpSpPr/>
                <p:nvPr/>
              </p:nvGrpSpPr>
              <p:grpSpPr>
                <a:xfrm>
                  <a:off x="6202848" y="1213287"/>
                  <a:ext cx="139356" cy="139356"/>
                  <a:chOff x="3300229" y="786025"/>
                  <a:chExt cx="116275" cy="116275"/>
                </a:xfrm>
              </p:grpSpPr>
              <p:sp>
                <p:nvSpPr>
                  <p:cNvPr id="1489" name="Google Shape;1489;p29"/>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29"/>
                  <p:cNvSpPr/>
                  <p:nvPr/>
                </p:nvSpPr>
                <p:spPr>
                  <a:xfrm>
                    <a:off x="3335179" y="820975"/>
                    <a:ext cx="45625" cy="45625"/>
                  </a:xfrm>
                  <a:custGeom>
                    <a:rect b="b" l="l" r="r" t="t"/>
                    <a:pathLst>
                      <a:path extrusionOk="0" fill="none" h="1825" w="1825">
                        <a:moveTo>
                          <a:pt x="1824" y="0"/>
                        </a:moveTo>
                        <a:lnTo>
                          <a:pt x="1"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29"/>
                  <p:cNvSpPr/>
                  <p:nvPr/>
                </p:nvSpPr>
                <p:spPr>
                  <a:xfrm>
                    <a:off x="3335179" y="820975"/>
                    <a:ext cx="45625" cy="45625"/>
                  </a:xfrm>
                  <a:custGeom>
                    <a:rect b="b" l="l" r="r" t="t"/>
                    <a:pathLst>
                      <a:path extrusionOk="0" fill="none" h="1825" w="1825">
                        <a:moveTo>
                          <a:pt x="1" y="0"/>
                        </a:moveTo>
                        <a:lnTo>
                          <a:pt x="1824"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492" name="Google Shape;1492;p29"/>
            <p:cNvGrpSpPr/>
            <p:nvPr/>
          </p:nvGrpSpPr>
          <p:grpSpPr>
            <a:xfrm>
              <a:off x="541350" y="1431150"/>
              <a:ext cx="5493000" cy="2433600"/>
              <a:chOff x="617550" y="1354950"/>
              <a:chExt cx="5493000" cy="2433600"/>
            </a:xfrm>
          </p:grpSpPr>
          <p:sp>
            <p:nvSpPr>
              <p:cNvPr id="1493" name="Google Shape;1493;p29"/>
              <p:cNvSpPr/>
              <p:nvPr/>
            </p:nvSpPr>
            <p:spPr>
              <a:xfrm>
                <a:off x="617550" y="1354950"/>
                <a:ext cx="5493000" cy="24336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94" name="Google Shape;1494;p29"/>
              <p:cNvGrpSpPr/>
              <p:nvPr/>
            </p:nvGrpSpPr>
            <p:grpSpPr>
              <a:xfrm>
                <a:off x="617550" y="1354950"/>
                <a:ext cx="5492962" cy="270554"/>
                <a:chOff x="913402" y="1147729"/>
                <a:chExt cx="5492962" cy="270554"/>
              </a:xfrm>
            </p:grpSpPr>
            <p:sp>
              <p:nvSpPr>
                <p:cNvPr id="1495" name="Google Shape;1495;p29"/>
                <p:cNvSpPr/>
                <p:nvPr/>
              </p:nvSpPr>
              <p:spPr>
                <a:xfrm>
                  <a:off x="913402" y="1147729"/>
                  <a:ext cx="5492962" cy="270554"/>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96" name="Google Shape;1496;p29"/>
                <p:cNvGrpSpPr/>
                <p:nvPr/>
              </p:nvGrpSpPr>
              <p:grpSpPr>
                <a:xfrm>
                  <a:off x="6202848" y="1213287"/>
                  <a:ext cx="139356" cy="139356"/>
                  <a:chOff x="3300229" y="786025"/>
                  <a:chExt cx="116275" cy="116275"/>
                </a:xfrm>
              </p:grpSpPr>
              <p:sp>
                <p:nvSpPr>
                  <p:cNvPr id="1497" name="Google Shape;1497;p29"/>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29"/>
                  <p:cNvSpPr/>
                  <p:nvPr/>
                </p:nvSpPr>
                <p:spPr>
                  <a:xfrm>
                    <a:off x="3335179" y="820975"/>
                    <a:ext cx="45625" cy="45625"/>
                  </a:xfrm>
                  <a:custGeom>
                    <a:rect b="b" l="l" r="r" t="t"/>
                    <a:pathLst>
                      <a:path extrusionOk="0" fill="none" h="1825" w="1825">
                        <a:moveTo>
                          <a:pt x="1824" y="0"/>
                        </a:moveTo>
                        <a:lnTo>
                          <a:pt x="1"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29"/>
                  <p:cNvSpPr/>
                  <p:nvPr/>
                </p:nvSpPr>
                <p:spPr>
                  <a:xfrm>
                    <a:off x="3335179" y="820975"/>
                    <a:ext cx="45625" cy="45625"/>
                  </a:xfrm>
                  <a:custGeom>
                    <a:rect b="b" l="l" r="r" t="t"/>
                    <a:pathLst>
                      <a:path extrusionOk="0" fill="none" h="1825" w="1825">
                        <a:moveTo>
                          <a:pt x="1" y="0"/>
                        </a:moveTo>
                        <a:lnTo>
                          <a:pt x="1824"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500" name="Google Shape;1500;p29"/>
            <p:cNvGrpSpPr/>
            <p:nvPr/>
          </p:nvGrpSpPr>
          <p:grpSpPr>
            <a:xfrm>
              <a:off x="617550" y="1354950"/>
              <a:ext cx="5493000" cy="2433600"/>
              <a:chOff x="617550" y="1354950"/>
              <a:chExt cx="5493000" cy="2433600"/>
            </a:xfrm>
          </p:grpSpPr>
          <p:sp>
            <p:nvSpPr>
              <p:cNvPr id="1501" name="Google Shape;1501;p29"/>
              <p:cNvSpPr/>
              <p:nvPr/>
            </p:nvSpPr>
            <p:spPr>
              <a:xfrm>
                <a:off x="617550" y="1354950"/>
                <a:ext cx="5493000" cy="24336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02" name="Google Shape;1502;p29"/>
              <p:cNvGrpSpPr/>
              <p:nvPr/>
            </p:nvGrpSpPr>
            <p:grpSpPr>
              <a:xfrm>
                <a:off x="617550" y="1354950"/>
                <a:ext cx="5492962" cy="270554"/>
                <a:chOff x="913402" y="1147729"/>
                <a:chExt cx="5492962" cy="270554"/>
              </a:xfrm>
            </p:grpSpPr>
            <p:sp>
              <p:nvSpPr>
                <p:cNvPr id="1503" name="Google Shape;1503;p29"/>
                <p:cNvSpPr/>
                <p:nvPr/>
              </p:nvSpPr>
              <p:spPr>
                <a:xfrm>
                  <a:off x="913402" y="1147729"/>
                  <a:ext cx="5492962" cy="270554"/>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04" name="Google Shape;1504;p29"/>
                <p:cNvGrpSpPr/>
                <p:nvPr/>
              </p:nvGrpSpPr>
              <p:grpSpPr>
                <a:xfrm>
                  <a:off x="6202848" y="1213287"/>
                  <a:ext cx="139356" cy="139356"/>
                  <a:chOff x="3300229" y="786025"/>
                  <a:chExt cx="116275" cy="116275"/>
                </a:xfrm>
              </p:grpSpPr>
              <p:sp>
                <p:nvSpPr>
                  <p:cNvPr id="1505" name="Google Shape;1505;p29"/>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29"/>
                  <p:cNvSpPr/>
                  <p:nvPr/>
                </p:nvSpPr>
                <p:spPr>
                  <a:xfrm>
                    <a:off x="3335179" y="820975"/>
                    <a:ext cx="45625" cy="45625"/>
                  </a:xfrm>
                  <a:custGeom>
                    <a:rect b="b" l="l" r="r" t="t"/>
                    <a:pathLst>
                      <a:path extrusionOk="0" fill="none" h="1825" w="1825">
                        <a:moveTo>
                          <a:pt x="1824" y="0"/>
                        </a:moveTo>
                        <a:lnTo>
                          <a:pt x="1"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29"/>
                  <p:cNvSpPr/>
                  <p:nvPr/>
                </p:nvSpPr>
                <p:spPr>
                  <a:xfrm>
                    <a:off x="3335179" y="820975"/>
                    <a:ext cx="45625" cy="45625"/>
                  </a:xfrm>
                  <a:custGeom>
                    <a:rect b="b" l="l" r="r" t="t"/>
                    <a:pathLst>
                      <a:path extrusionOk="0" fill="none" h="1825" w="1825">
                        <a:moveTo>
                          <a:pt x="1" y="0"/>
                        </a:moveTo>
                        <a:lnTo>
                          <a:pt x="1824"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
        <p:nvSpPr>
          <p:cNvPr id="1508" name="Google Shape;1508;p29"/>
          <p:cNvSpPr txBox="1"/>
          <p:nvPr>
            <p:ph idx="1" type="subTitle"/>
          </p:nvPr>
        </p:nvSpPr>
        <p:spPr>
          <a:xfrm>
            <a:off x="1136675" y="2446875"/>
            <a:ext cx="5259000" cy="105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
                <a:solidFill>
                  <a:schemeClr val="dk2"/>
                </a:solidFill>
              </a:rPr>
              <a:t>36.5%</a:t>
            </a:r>
            <a:r>
              <a:rPr lang="en"/>
              <a:t> of school going children have been cyberbullied.</a:t>
            </a:r>
            <a:endParaRPr/>
          </a:p>
        </p:txBody>
      </p:sp>
      <p:sp>
        <p:nvSpPr>
          <p:cNvPr id="1509" name="Google Shape;1509;p29"/>
          <p:cNvSpPr txBox="1"/>
          <p:nvPr>
            <p:ph type="title"/>
          </p:nvPr>
        </p:nvSpPr>
        <p:spPr>
          <a:xfrm>
            <a:off x="1136675" y="1920697"/>
            <a:ext cx="4837800" cy="472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lang="en"/>
              <a:t>INTRODUCTION</a:t>
            </a:r>
            <a:endParaRPr/>
          </a:p>
        </p:txBody>
      </p:sp>
      <p:grpSp>
        <p:nvGrpSpPr>
          <p:cNvPr id="1510" name="Google Shape;1510;p29"/>
          <p:cNvGrpSpPr/>
          <p:nvPr/>
        </p:nvGrpSpPr>
        <p:grpSpPr>
          <a:xfrm>
            <a:off x="961483" y="917764"/>
            <a:ext cx="554700" cy="554700"/>
            <a:chOff x="961483" y="917764"/>
            <a:chExt cx="554700" cy="554700"/>
          </a:xfrm>
        </p:grpSpPr>
        <p:grpSp>
          <p:nvGrpSpPr>
            <p:cNvPr id="1511" name="Google Shape;1511;p29"/>
            <p:cNvGrpSpPr/>
            <p:nvPr/>
          </p:nvGrpSpPr>
          <p:grpSpPr>
            <a:xfrm>
              <a:off x="961483" y="917764"/>
              <a:ext cx="554700" cy="554700"/>
              <a:chOff x="-388475" y="881425"/>
              <a:chExt cx="554700" cy="554700"/>
            </a:xfrm>
          </p:grpSpPr>
          <p:sp>
            <p:nvSpPr>
              <p:cNvPr id="1512" name="Google Shape;1512;p29"/>
              <p:cNvSpPr/>
              <p:nvPr/>
            </p:nvSpPr>
            <p:spPr>
              <a:xfrm>
                <a:off x="-312275" y="881425"/>
                <a:ext cx="478500" cy="478500"/>
              </a:xfrm>
              <a:prstGeom prst="wedgeRectCallout">
                <a:avLst>
                  <a:gd fmla="val -20833" name="adj1"/>
                  <a:gd fmla="val 62500" name="adj2"/>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29"/>
              <p:cNvSpPr/>
              <p:nvPr/>
            </p:nvSpPr>
            <p:spPr>
              <a:xfrm>
                <a:off x="-388475" y="957625"/>
                <a:ext cx="478500" cy="478500"/>
              </a:xfrm>
              <a:prstGeom prst="wedgeRectCallout">
                <a:avLst>
                  <a:gd fmla="val -20833" name="adj1"/>
                  <a:gd fmla="val 62500" name="adj2"/>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4" name="Google Shape;1514;p29"/>
            <p:cNvGrpSpPr/>
            <p:nvPr/>
          </p:nvGrpSpPr>
          <p:grpSpPr>
            <a:xfrm>
              <a:off x="1031347" y="1062052"/>
              <a:ext cx="340186" cy="340168"/>
              <a:chOff x="5053900" y="3804850"/>
              <a:chExt cx="483150" cy="483125"/>
            </a:xfrm>
          </p:grpSpPr>
          <p:sp>
            <p:nvSpPr>
              <p:cNvPr id="1515" name="Google Shape;1515;p29"/>
              <p:cNvSpPr/>
              <p:nvPr/>
            </p:nvSpPr>
            <p:spPr>
              <a:xfrm>
                <a:off x="5053900" y="3804850"/>
                <a:ext cx="483150" cy="483125"/>
              </a:xfrm>
              <a:custGeom>
                <a:rect b="b" l="l" r="r" t="t"/>
                <a:pathLst>
                  <a:path extrusionOk="0" h="19325" w="19326">
                    <a:moveTo>
                      <a:pt x="9663" y="1132"/>
                    </a:moveTo>
                    <a:cubicBezTo>
                      <a:pt x="14367" y="1132"/>
                      <a:pt x="18193" y="4958"/>
                      <a:pt x="18193" y="9662"/>
                    </a:cubicBezTo>
                    <a:cubicBezTo>
                      <a:pt x="18193" y="14367"/>
                      <a:pt x="14367" y="18192"/>
                      <a:pt x="9663" y="18192"/>
                    </a:cubicBezTo>
                    <a:cubicBezTo>
                      <a:pt x="4959" y="18192"/>
                      <a:pt x="1133" y="14367"/>
                      <a:pt x="1133" y="9662"/>
                    </a:cubicBezTo>
                    <a:cubicBezTo>
                      <a:pt x="1133" y="4958"/>
                      <a:pt x="4959" y="1132"/>
                      <a:pt x="9663" y="1132"/>
                    </a:cubicBezTo>
                    <a:close/>
                    <a:moveTo>
                      <a:pt x="9663" y="0"/>
                    </a:moveTo>
                    <a:cubicBezTo>
                      <a:pt x="7094" y="0"/>
                      <a:pt x="4669" y="1009"/>
                      <a:pt x="2839" y="2838"/>
                    </a:cubicBezTo>
                    <a:cubicBezTo>
                      <a:pt x="1009" y="4668"/>
                      <a:pt x="1" y="7093"/>
                      <a:pt x="1" y="9662"/>
                    </a:cubicBezTo>
                    <a:cubicBezTo>
                      <a:pt x="1" y="12232"/>
                      <a:pt x="1009" y="14657"/>
                      <a:pt x="2839" y="16486"/>
                    </a:cubicBezTo>
                    <a:cubicBezTo>
                      <a:pt x="4669" y="18316"/>
                      <a:pt x="7094" y="19325"/>
                      <a:pt x="9663" y="19325"/>
                    </a:cubicBezTo>
                    <a:cubicBezTo>
                      <a:pt x="12233" y="19325"/>
                      <a:pt x="14657" y="18316"/>
                      <a:pt x="16487" y="16486"/>
                    </a:cubicBezTo>
                    <a:cubicBezTo>
                      <a:pt x="18317" y="14657"/>
                      <a:pt x="19325" y="12232"/>
                      <a:pt x="19325" y="9662"/>
                    </a:cubicBezTo>
                    <a:cubicBezTo>
                      <a:pt x="19325" y="7093"/>
                      <a:pt x="18317" y="4668"/>
                      <a:pt x="16487" y="2838"/>
                    </a:cubicBezTo>
                    <a:cubicBezTo>
                      <a:pt x="14657" y="1009"/>
                      <a:pt x="12233" y="0"/>
                      <a:pt x="96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516" name="Google Shape;1516;p29"/>
              <p:cNvSpPr/>
              <p:nvPr/>
            </p:nvSpPr>
            <p:spPr>
              <a:xfrm>
                <a:off x="5168125" y="3947300"/>
                <a:ext cx="88275" cy="85000"/>
              </a:xfrm>
              <a:custGeom>
                <a:rect b="b" l="l" r="r" t="t"/>
                <a:pathLst>
                  <a:path extrusionOk="0" h="3400" w="3531">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517" name="Google Shape;1517;p29"/>
              <p:cNvSpPr/>
              <p:nvPr/>
            </p:nvSpPr>
            <p:spPr>
              <a:xfrm>
                <a:off x="5334575" y="3947350"/>
                <a:ext cx="88325" cy="84950"/>
              </a:xfrm>
              <a:custGeom>
                <a:rect b="b" l="l" r="r" t="t"/>
                <a:pathLst>
                  <a:path extrusionOk="0" h="3398" w="3533">
                    <a:moveTo>
                      <a:pt x="1829" y="1130"/>
                    </a:moveTo>
                    <a:cubicBezTo>
                      <a:pt x="2121" y="1130"/>
                      <a:pt x="2401" y="1356"/>
                      <a:pt x="2401" y="1698"/>
                    </a:cubicBezTo>
                    <a:cubicBezTo>
                      <a:pt x="2401" y="2012"/>
                      <a:pt x="2147" y="2265"/>
                      <a:pt x="1833" y="2265"/>
                    </a:cubicBezTo>
                    <a:cubicBezTo>
                      <a:pt x="1329" y="2265"/>
                      <a:pt x="1075" y="1656"/>
                      <a:pt x="1431" y="1296"/>
                    </a:cubicBezTo>
                    <a:cubicBezTo>
                      <a:pt x="1547" y="1181"/>
                      <a:pt x="1690" y="1130"/>
                      <a:pt x="1829" y="1130"/>
                    </a:cubicBezTo>
                    <a:close/>
                    <a:moveTo>
                      <a:pt x="1833" y="1"/>
                    </a:moveTo>
                    <a:cubicBezTo>
                      <a:pt x="1145" y="1"/>
                      <a:pt x="526" y="415"/>
                      <a:pt x="263" y="1049"/>
                    </a:cubicBezTo>
                    <a:cubicBezTo>
                      <a:pt x="0" y="1683"/>
                      <a:pt x="145" y="2413"/>
                      <a:pt x="631" y="2900"/>
                    </a:cubicBezTo>
                    <a:cubicBezTo>
                      <a:pt x="956" y="3225"/>
                      <a:pt x="1391" y="3397"/>
                      <a:pt x="1833" y="3397"/>
                    </a:cubicBezTo>
                    <a:cubicBezTo>
                      <a:pt x="2052" y="3397"/>
                      <a:pt x="2272" y="3355"/>
                      <a:pt x="2482" y="3268"/>
                    </a:cubicBezTo>
                    <a:cubicBezTo>
                      <a:pt x="3116" y="3005"/>
                      <a:pt x="3533" y="2386"/>
                      <a:pt x="3533" y="1698"/>
                    </a:cubicBezTo>
                    <a:cubicBezTo>
                      <a:pt x="3530" y="759"/>
                      <a:pt x="2772" y="1"/>
                      <a:pt x="18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518" name="Google Shape;1518;p29"/>
              <p:cNvSpPr/>
              <p:nvPr/>
            </p:nvSpPr>
            <p:spPr>
              <a:xfrm>
                <a:off x="5170150" y="4060600"/>
                <a:ext cx="250650" cy="113225"/>
              </a:xfrm>
              <a:custGeom>
                <a:rect b="b" l="l" r="r" t="t"/>
                <a:pathLst>
                  <a:path extrusionOk="0" h="4529" w="10026">
                    <a:moveTo>
                      <a:pt x="5006" y="0"/>
                    </a:moveTo>
                    <a:cubicBezTo>
                      <a:pt x="2684" y="0"/>
                      <a:pt x="659" y="1572"/>
                      <a:pt x="79" y="3820"/>
                    </a:cubicBezTo>
                    <a:cubicBezTo>
                      <a:pt x="1" y="4125"/>
                      <a:pt x="182" y="4433"/>
                      <a:pt x="487" y="4511"/>
                    </a:cubicBezTo>
                    <a:cubicBezTo>
                      <a:pt x="533" y="4523"/>
                      <a:pt x="580" y="4528"/>
                      <a:pt x="625" y="4528"/>
                    </a:cubicBezTo>
                    <a:cubicBezTo>
                      <a:pt x="878" y="4528"/>
                      <a:pt x="1109" y="4359"/>
                      <a:pt x="1175" y="4103"/>
                    </a:cubicBezTo>
                    <a:cubicBezTo>
                      <a:pt x="1625" y="2352"/>
                      <a:pt x="3205" y="1126"/>
                      <a:pt x="5013" y="1126"/>
                    </a:cubicBezTo>
                    <a:cubicBezTo>
                      <a:pt x="6822" y="1126"/>
                      <a:pt x="8401" y="2352"/>
                      <a:pt x="8851" y="4103"/>
                    </a:cubicBezTo>
                    <a:cubicBezTo>
                      <a:pt x="8917" y="4359"/>
                      <a:pt x="9148" y="4528"/>
                      <a:pt x="9401" y="4528"/>
                    </a:cubicBezTo>
                    <a:cubicBezTo>
                      <a:pt x="9447" y="4528"/>
                      <a:pt x="9493" y="4523"/>
                      <a:pt x="9539" y="4511"/>
                    </a:cubicBezTo>
                    <a:cubicBezTo>
                      <a:pt x="9844" y="4433"/>
                      <a:pt x="10025" y="4125"/>
                      <a:pt x="9947" y="3820"/>
                    </a:cubicBezTo>
                    <a:cubicBezTo>
                      <a:pt x="9368" y="1572"/>
                      <a:pt x="7342" y="0"/>
                      <a:pt x="5020" y="0"/>
                    </a:cubicBezTo>
                    <a:cubicBezTo>
                      <a:pt x="5018" y="0"/>
                      <a:pt x="5015" y="0"/>
                      <a:pt x="5013" y="0"/>
                    </a:cubicBezTo>
                    <a:cubicBezTo>
                      <a:pt x="5011" y="0"/>
                      <a:pt x="5009" y="0"/>
                      <a:pt x="50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sp>
        <p:nvSpPr>
          <p:cNvPr id="1519" name="Google Shape;1519;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3" name="Shape 1523"/>
        <p:cNvGrpSpPr/>
        <p:nvPr/>
      </p:nvGrpSpPr>
      <p:grpSpPr>
        <a:xfrm>
          <a:off x="0" y="0"/>
          <a:ext cx="0" cy="0"/>
          <a:chOff x="0" y="0"/>
          <a:chExt cx="0" cy="0"/>
        </a:xfrm>
      </p:grpSpPr>
      <p:grpSp>
        <p:nvGrpSpPr>
          <p:cNvPr id="1524" name="Google Shape;1524;p30"/>
          <p:cNvGrpSpPr/>
          <p:nvPr/>
        </p:nvGrpSpPr>
        <p:grpSpPr>
          <a:xfrm>
            <a:off x="5962525" y="441450"/>
            <a:ext cx="2524800" cy="4260600"/>
            <a:chOff x="5962525" y="441450"/>
            <a:chExt cx="2524800" cy="4260600"/>
          </a:xfrm>
        </p:grpSpPr>
        <p:sp>
          <p:nvSpPr>
            <p:cNvPr id="1525" name="Google Shape;1525;p30"/>
            <p:cNvSpPr/>
            <p:nvPr/>
          </p:nvSpPr>
          <p:spPr>
            <a:xfrm>
              <a:off x="5962525" y="441450"/>
              <a:ext cx="2524800" cy="4260600"/>
            </a:xfrm>
            <a:prstGeom prst="roundRect">
              <a:avLst>
                <a:gd fmla="val 467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26" name="Google Shape;1526;p30"/>
            <p:cNvGrpSpPr/>
            <p:nvPr/>
          </p:nvGrpSpPr>
          <p:grpSpPr>
            <a:xfrm>
              <a:off x="6920757" y="588466"/>
              <a:ext cx="608373" cy="3966694"/>
              <a:chOff x="2648725" y="897738"/>
              <a:chExt cx="517500" cy="3374187"/>
            </a:xfrm>
          </p:grpSpPr>
          <p:sp>
            <p:nvSpPr>
              <p:cNvPr id="1527" name="Google Shape;1527;p30"/>
              <p:cNvSpPr/>
              <p:nvPr/>
            </p:nvSpPr>
            <p:spPr>
              <a:xfrm>
                <a:off x="2648725" y="4165125"/>
                <a:ext cx="517500" cy="106800"/>
              </a:xfrm>
              <a:prstGeom prst="roundRect">
                <a:avLst>
                  <a:gd fmla="val 4677" name="adj"/>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30"/>
              <p:cNvSpPr/>
              <p:nvPr/>
            </p:nvSpPr>
            <p:spPr>
              <a:xfrm>
                <a:off x="2852575" y="897738"/>
                <a:ext cx="109800" cy="1068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id="1529" name="Google Shape;1529;p30"/>
          <p:cNvPicPr preferRelativeResize="0"/>
          <p:nvPr/>
        </p:nvPicPr>
        <p:blipFill rotWithShape="1">
          <a:blip r:embed="rId3">
            <a:alphaModFix amt="75000"/>
          </a:blip>
          <a:srcRect b="1341" l="8650" r="2349" t="7367"/>
          <a:stretch/>
        </p:blipFill>
        <p:spPr>
          <a:xfrm>
            <a:off x="6101443" y="842100"/>
            <a:ext cx="2247000" cy="3459300"/>
          </a:xfrm>
          <a:prstGeom prst="roundRect">
            <a:avLst>
              <a:gd fmla="val 4401" name="adj"/>
            </a:avLst>
          </a:prstGeom>
          <a:noFill/>
          <a:ln cap="flat" cmpd="sng" w="19050">
            <a:solidFill>
              <a:schemeClr val="dk1"/>
            </a:solidFill>
            <a:prstDash val="solid"/>
            <a:round/>
            <a:headEnd len="sm" w="sm" type="none"/>
            <a:tailEnd len="sm" w="sm" type="none"/>
          </a:ln>
        </p:spPr>
      </p:pic>
      <p:grpSp>
        <p:nvGrpSpPr>
          <p:cNvPr id="1530" name="Google Shape;1530;p30"/>
          <p:cNvGrpSpPr/>
          <p:nvPr/>
        </p:nvGrpSpPr>
        <p:grpSpPr>
          <a:xfrm>
            <a:off x="656675" y="1354950"/>
            <a:ext cx="5645400" cy="2586000"/>
            <a:chOff x="465150" y="1354950"/>
            <a:chExt cx="5645400" cy="2586000"/>
          </a:xfrm>
        </p:grpSpPr>
        <p:grpSp>
          <p:nvGrpSpPr>
            <p:cNvPr id="1531" name="Google Shape;1531;p30"/>
            <p:cNvGrpSpPr/>
            <p:nvPr/>
          </p:nvGrpSpPr>
          <p:grpSpPr>
            <a:xfrm>
              <a:off x="465150" y="1507350"/>
              <a:ext cx="5493000" cy="2433600"/>
              <a:chOff x="617550" y="1354950"/>
              <a:chExt cx="5493000" cy="2433600"/>
            </a:xfrm>
          </p:grpSpPr>
          <p:sp>
            <p:nvSpPr>
              <p:cNvPr id="1532" name="Google Shape;1532;p30"/>
              <p:cNvSpPr/>
              <p:nvPr/>
            </p:nvSpPr>
            <p:spPr>
              <a:xfrm>
                <a:off x="617550" y="1354950"/>
                <a:ext cx="5493000" cy="24336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33" name="Google Shape;1533;p30"/>
              <p:cNvGrpSpPr/>
              <p:nvPr/>
            </p:nvGrpSpPr>
            <p:grpSpPr>
              <a:xfrm>
                <a:off x="617550" y="1354950"/>
                <a:ext cx="5492962" cy="270554"/>
                <a:chOff x="913402" y="1147729"/>
                <a:chExt cx="5492962" cy="270554"/>
              </a:xfrm>
            </p:grpSpPr>
            <p:sp>
              <p:nvSpPr>
                <p:cNvPr id="1534" name="Google Shape;1534;p30"/>
                <p:cNvSpPr/>
                <p:nvPr/>
              </p:nvSpPr>
              <p:spPr>
                <a:xfrm>
                  <a:off x="913402" y="1147729"/>
                  <a:ext cx="5492962" cy="270554"/>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35" name="Google Shape;1535;p30"/>
                <p:cNvGrpSpPr/>
                <p:nvPr/>
              </p:nvGrpSpPr>
              <p:grpSpPr>
                <a:xfrm>
                  <a:off x="6202836" y="1213284"/>
                  <a:ext cx="139356" cy="139356"/>
                  <a:chOff x="3300229" y="786025"/>
                  <a:chExt cx="116275" cy="116275"/>
                </a:xfrm>
              </p:grpSpPr>
              <p:sp>
                <p:nvSpPr>
                  <p:cNvPr id="1536" name="Google Shape;1536;p30"/>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30"/>
                  <p:cNvSpPr/>
                  <p:nvPr/>
                </p:nvSpPr>
                <p:spPr>
                  <a:xfrm>
                    <a:off x="3335179" y="820975"/>
                    <a:ext cx="45625" cy="45625"/>
                  </a:xfrm>
                  <a:custGeom>
                    <a:rect b="b" l="l" r="r" t="t"/>
                    <a:pathLst>
                      <a:path extrusionOk="0" fill="none" h="1825" w="1825">
                        <a:moveTo>
                          <a:pt x="1824" y="0"/>
                        </a:moveTo>
                        <a:lnTo>
                          <a:pt x="1"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30"/>
                  <p:cNvSpPr/>
                  <p:nvPr/>
                </p:nvSpPr>
                <p:spPr>
                  <a:xfrm>
                    <a:off x="3335179" y="820975"/>
                    <a:ext cx="45625" cy="45625"/>
                  </a:xfrm>
                  <a:custGeom>
                    <a:rect b="b" l="l" r="r" t="t"/>
                    <a:pathLst>
                      <a:path extrusionOk="0" fill="none" h="1825" w="1825">
                        <a:moveTo>
                          <a:pt x="1" y="0"/>
                        </a:moveTo>
                        <a:lnTo>
                          <a:pt x="1824"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539" name="Google Shape;1539;p30"/>
            <p:cNvGrpSpPr/>
            <p:nvPr/>
          </p:nvGrpSpPr>
          <p:grpSpPr>
            <a:xfrm>
              <a:off x="541350" y="1431150"/>
              <a:ext cx="5493000" cy="2433600"/>
              <a:chOff x="617550" y="1354950"/>
              <a:chExt cx="5493000" cy="2433600"/>
            </a:xfrm>
          </p:grpSpPr>
          <p:sp>
            <p:nvSpPr>
              <p:cNvPr id="1540" name="Google Shape;1540;p30"/>
              <p:cNvSpPr/>
              <p:nvPr/>
            </p:nvSpPr>
            <p:spPr>
              <a:xfrm>
                <a:off x="617550" y="1354950"/>
                <a:ext cx="5493000" cy="24336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41" name="Google Shape;1541;p30"/>
              <p:cNvGrpSpPr/>
              <p:nvPr/>
            </p:nvGrpSpPr>
            <p:grpSpPr>
              <a:xfrm>
                <a:off x="617550" y="1354950"/>
                <a:ext cx="5492962" cy="270554"/>
                <a:chOff x="913402" y="1147729"/>
                <a:chExt cx="5492962" cy="270554"/>
              </a:xfrm>
            </p:grpSpPr>
            <p:sp>
              <p:nvSpPr>
                <p:cNvPr id="1542" name="Google Shape;1542;p30"/>
                <p:cNvSpPr/>
                <p:nvPr/>
              </p:nvSpPr>
              <p:spPr>
                <a:xfrm>
                  <a:off x="913402" y="1147729"/>
                  <a:ext cx="5492962" cy="270554"/>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43" name="Google Shape;1543;p30"/>
                <p:cNvGrpSpPr/>
                <p:nvPr/>
              </p:nvGrpSpPr>
              <p:grpSpPr>
                <a:xfrm>
                  <a:off x="6202836" y="1213284"/>
                  <a:ext cx="139356" cy="139356"/>
                  <a:chOff x="3300229" y="786025"/>
                  <a:chExt cx="116275" cy="116275"/>
                </a:xfrm>
              </p:grpSpPr>
              <p:sp>
                <p:nvSpPr>
                  <p:cNvPr id="1544" name="Google Shape;1544;p30"/>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30"/>
                  <p:cNvSpPr/>
                  <p:nvPr/>
                </p:nvSpPr>
                <p:spPr>
                  <a:xfrm>
                    <a:off x="3335179" y="820975"/>
                    <a:ext cx="45625" cy="45625"/>
                  </a:xfrm>
                  <a:custGeom>
                    <a:rect b="b" l="l" r="r" t="t"/>
                    <a:pathLst>
                      <a:path extrusionOk="0" fill="none" h="1825" w="1825">
                        <a:moveTo>
                          <a:pt x="1824" y="0"/>
                        </a:moveTo>
                        <a:lnTo>
                          <a:pt x="1"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30"/>
                  <p:cNvSpPr/>
                  <p:nvPr/>
                </p:nvSpPr>
                <p:spPr>
                  <a:xfrm>
                    <a:off x="3335179" y="820975"/>
                    <a:ext cx="45625" cy="45625"/>
                  </a:xfrm>
                  <a:custGeom>
                    <a:rect b="b" l="l" r="r" t="t"/>
                    <a:pathLst>
                      <a:path extrusionOk="0" fill="none" h="1825" w="1825">
                        <a:moveTo>
                          <a:pt x="1" y="0"/>
                        </a:moveTo>
                        <a:lnTo>
                          <a:pt x="1824"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547" name="Google Shape;1547;p30"/>
            <p:cNvGrpSpPr/>
            <p:nvPr/>
          </p:nvGrpSpPr>
          <p:grpSpPr>
            <a:xfrm>
              <a:off x="617550" y="1354950"/>
              <a:ext cx="5493000" cy="2433600"/>
              <a:chOff x="617550" y="1354950"/>
              <a:chExt cx="5493000" cy="2433600"/>
            </a:xfrm>
          </p:grpSpPr>
          <p:sp>
            <p:nvSpPr>
              <p:cNvPr id="1548" name="Google Shape;1548;p30"/>
              <p:cNvSpPr/>
              <p:nvPr/>
            </p:nvSpPr>
            <p:spPr>
              <a:xfrm>
                <a:off x="617550" y="1354950"/>
                <a:ext cx="5493000" cy="24336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49" name="Google Shape;1549;p30"/>
              <p:cNvGrpSpPr/>
              <p:nvPr/>
            </p:nvGrpSpPr>
            <p:grpSpPr>
              <a:xfrm>
                <a:off x="617550" y="1354950"/>
                <a:ext cx="5492962" cy="270554"/>
                <a:chOff x="913402" y="1147729"/>
                <a:chExt cx="5492962" cy="270554"/>
              </a:xfrm>
            </p:grpSpPr>
            <p:sp>
              <p:nvSpPr>
                <p:cNvPr id="1550" name="Google Shape;1550;p30"/>
                <p:cNvSpPr/>
                <p:nvPr/>
              </p:nvSpPr>
              <p:spPr>
                <a:xfrm>
                  <a:off x="913402" y="1147729"/>
                  <a:ext cx="5492962" cy="270554"/>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51" name="Google Shape;1551;p30"/>
                <p:cNvGrpSpPr/>
                <p:nvPr/>
              </p:nvGrpSpPr>
              <p:grpSpPr>
                <a:xfrm>
                  <a:off x="6202836" y="1213284"/>
                  <a:ext cx="139356" cy="139356"/>
                  <a:chOff x="3300229" y="786025"/>
                  <a:chExt cx="116275" cy="116275"/>
                </a:xfrm>
              </p:grpSpPr>
              <p:sp>
                <p:nvSpPr>
                  <p:cNvPr id="1552" name="Google Shape;1552;p30"/>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30"/>
                  <p:cNvSpPr/>
                  <p:nvPr/>
                </p:nvSpPr>
                <p:spPr>
                  <a:xfrm>
                    <a:off x="3335179" y="820975"/>
                    <a:ext cx="45625" cy="45625"/>
                  </a:xfrm>
                  <a:custGeom>
                    <a:rect b="b" l="l" r="r" t="t"/>
                    <a:pathLst>
                      <a:path extrusionOk="0" fill="none" h="1825" w="1825">
                        <a:moveTo>
                          <a:pt x="1824" y="0"/>
                        </a:moveTo>
                        <a:lnTo>
                          <a:pt x="1"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30"/>
                  <p:cNvSpPr/>
                  <p:nvPr/>
                </p:nvSpPr>
                <p:spPr>
                  <a:xfrm>
                    <a:off x="3335179" y="820975"/>
                    <a:ext cx="45625" cy="45625"/>
                  </a:xfrm>
                  <a:custGeom>
                    <a:rect b="b" l="l" r="r" t="t"/>
                    <a:pathLst>
                      <a:path extrusionOk="0" fill="none" h="1825" w="1825">
                        <a:moveTo>
                          <a:pt x="1" y="0"/>
                        </a:moveTo>
                        <a:lnTo>
                          <a:pt x="1824"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
        <p:nvSpPr>
          <p:cNvPr id="1555" name="Google Shape;1555;p30"/>
          <p:cNvSpPr txBox="1"/>
          <p:nvPr>
            <p:ph idx="1" type="subTitle"/>
          </p:nvPr>
        </p:nvSpPr>
        <p:spPr>
          <a:xfrm>
            <a:off x="1136675" y="2446873"/>
            <a:ext cx="4837800" cy="105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1600"/>
              <a:buNone/>
            </a:pPr>
            <a:r>
              <a:rPr b="1" lang="en">
                <a:solidFill>
                  <a:schemeClr val="dk2"/>
                </a:solidFill>
              </a:rPr>
              <a:t>Identify</a:t>
            </a:r>
            <a:r>
              <a:rPr lang="en"/>
              <a:t> instances of cyberbullying.</a:t>
            </a:r>
            <a:endParaRPr/>
          </a:p>
          <a:p>
            <a:pPr indent="0" lvl="0" marL="0" rtl="0" algn="ctr">
              <a:lnSpc>
                <a:spcPct val="100000"/>
              </a:lnSpc>
              <a:spcBef>
                <a:spcPts val="0"/>
              </a:spcBef>
              <a:spcAft>
                <a:spcPts val="0"/>
              </a:spcAft>
              <a:buSzPts val="1600"/>
              <a:buNone/>
            </a:pPr>
            <a:r>
              <a:t/>
            </a:r>
            <a:endParaRPr/>
          </a:p>
        </p:txBody>
      </p:sp>
      <p:sp>
        <p:nvSpPr>
          <p:cNvPr id="1556" name="Google Shape;1556;p30"/>
          <p:cNvSpPr txBox="1"/>
          <p:nvPr>
            <p:ph type="title"/>
          </p:nvPr>
        </p:nvSpPr>
        <p:spPr>
          <a:xfrm>
            <a:off x="1136675" y="1920697"/>
            <a:ext cx="4837800" cy="472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lang="en"/>
              <a:t>OBJECTIVE</a:t>
            </a:r>
            <a:endParaRPr/>
          </a:p>
        </p:txBody>
      </p:sp>
      <p:grpSp>
        <p:nvGrpSpPr>
          <p:cNvPr id="1557" name="Google Shape;1557;p30"/>
          <p:cNvGrpSpPr/>
          <p:nvPr/>
        </p:nvGrpSpPr>
        <p:grpSpPr>
          <a:xfrm>
            <a:off x="961483" y="917764"/>
            <a:ext cx="554700" cy="554700"/>
            <a:chOff x="961483" y="917764"/>
            <a:chExt cx="554700" cy="554700"/>
          </a:xfrm>
        </p:grpSpPr>
        <p:grpSp>
          <p:nvGrpSpPr>
            <p:cNvPr id="1558" name="Google Shape;1558;p30"/>
            <p:cNvGrpSpPr/>
            <p:nvPr/>
          </p:nvGrpSpPr>
          <p:grpSpPr>
            <a:xfrm>
              <a:off x="961483" y="917764"/>
              <a:ext cx="554700" cy="554700"/>
              <a:chOff x="-388475" y="881425"/>
              <a:chExt cx="554700" cy="554700"/>
            </a:xfrm>
          </p:grpSpPr>
          <p:sp>
            <p:nvSpPr>
              <p:cNvPr id="1559" name="Google Shape;1559;p30"/>
              <p:cNvSpPr/>
              <p:nvPr/>
            </p:nvSpPr>
            <p:spPr>
              <a:xfrm>
                <a:off x="-312275" y="881425"/>
                <a:ext cx="478500" cy="478500"/>
              </a:xfrm>
              <a:prstGeom prst="wedgeRectCallout">
                <a:avLst>
                  <a:gd fmla="val -20833" name="adj1"/>
                  <a:gd fmla="val 62500" name="adj2"/>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30"/>
              <p:cNvSpPr/>
              <p:nvPr/>
            </p:nvSpPr>
            <p:spPr>
              <a:xfrm>
                <a:off x="-388475" y="957625"/>
                <a:ext cx="478500" cy="478500"/>
              </a:xfrm>
              <a:prstGeom prst="wedgeRectCallout">
                <a:avLst>
                  <a:gd fmla="val -20833" name="adj1"/>
                  <a:gd fmla="val 62500" name="adj2"/>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1" name="Google Shape;1561;p30"/>
            <p:cNvGrpSpPr/>
            <p:nvPr/>
          </p:nvGrpSpPr>
          <p:grpSpPr>
            <a:xfrm>
              <a:off x="1031346" y="1062054"/>
              <a:ext cx="340186" cy="340168"/>
              <a:chOff x="5053900" y="3804850"/>
              <a:chExt cx="483150" cy="483125"/>
            </a:xfrm>
          </p:grpSpPr>
          <p:sp>
            <p:nvSpPr>
              <p:cNvPr id="1562" name="Google Shape;1562;p30"/>
              <p:cNvSpPr/>
              <p:nvPr/>
            </p:nvSpPr>
            <p:spPr>
              <a:xfrm>
                <a:off x="5053900" y="3804850"/>
                <a:ext cx="483150" cy="483125"/>
              </a:xfrm>
              <a:custGeom>
                <a:rect b="b" l="l" r="r" t="t"/>
                <a:pathLst>
                  <a:path extrusionOk="0" h="19325" w="19326">
                    <a:moveTo>
                      <a:pt x="9663" y="1132"/>
                    </a:moveTo>
                    <a:cubicBezTo>
                      <a:pt x="14367" y="1132"/>
                      <a:pt x="18193" y="4958"/>
                      <a:pt x="18193" y="9662"/>
                    </a:cubicBezTo>
                    <a:cubicBezTo>
                      <a:pt x="18193" y="14367"/>
                      <a:pt x="14367" y="18192"/>
                      <a:pt x="9663" y="18192"/>
                    </a:cubicBezTo>
                    <a:cubicBezTo>
                      <a:pt x="4959" y="18192"/>
                      <a:pt x="1133" y="14367"/>
                      <a:pt x="1133" y="9662"/>
                    </a:cubicBezTo>
                    <a:cubicBezTo>
                      <a:pt x="1133" y="4958"/>
                      <a:pt x="4959" y="1132"/>
                      <a:pt x="9663" y="1132"/>
                    </a:cubicBezTo>
                    <a:close/>
                    <a:moveTo>
                      <a:pt x="9663" y="0"/>
                    </a:moveTo>
                    <a:cubicBezTo>
                      <a:pt x="7094" y="0"/>
                      <a:pt x="4669" y="1009"/>
                      <a:pt x="2839" y="2838"/>
                    </a:cubicBezTo>
                    <a:cubicBezTo>
                      <a:pt x="1009" y="4668"/>
                      <a:pt x="1" y="7093"/>
                      <a:pt x="1" y="9662"/>
                    </a:cubicBezTo>
                    <a:cubicBezTo>
                      <a:pt x="1" y="12232"/>
                      <a:pt x="1009" y="14657"/>
                      <a:pt x="2839" y="16486"/>
                    </a:cubicBezTo>
                    <a:cubicBezTo>
                      <a:pt x="4669" y="18316"/>
                      <a:pt x="7094" y="19325"/>
                      <a:pt x="9663" y="19325"/>
                    </a:cubicBezTo>
                    <a:cubicBezTo>
                      <a:pt x="12233" y="19325"/>
                      <a:pt x="14657" y="18316"/>
                      <a:pt x="16487" y="16486"/>
                    </a:cubicBezTo>
                    <a:cubicBezTo>
                      <a:pt x="18317" y="14657"/>
                      <a:pt x="19325" y="12232"/>
                      <a:pt x="19325" y="9662"/>
                    </a:cubicBezTo>
                    <a:cubicBezTo>
                      <a:pt x="19325" y="7093"/>
                      <a:pt x="18317" y="4668"/>
                      <a:pt x="16487" y="2838"/>
                    </a:cubicBezTo>
                    <a:cubicBezTo>
                      <a:pt x="14657" y="1009"/>
                      <a:pt x="12233" y="0"/>
                      <a:pt x="96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563" name="Google Shape;1563;p30"/>
              <p:cNvSpPr/>
              <p:nvPr/>
            </p:nvSpPr>
            <p:spPr>
              <a:xfrm>
                <a:off x="5168125" y="3947300"/>
                <a:ext cx="88275" cy="85000"/>
              </a:xfrm>
              <a:custGeom>
                <a:rect b="b" l="l" r="r" t="t"/>
                <a:pathLst>
                  <a:path extrusionOk="0" h="3400" w="3531">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564" name="Google Shape;1564;p30"/>
              <p:cNvSpPr/>
              <p:nvPr/>
            </p:nvSpPr>
            <p:spPr>
              <a:xfrm>
                <a:off x="5334575" y="3947350"/>
                <a:ext cx="88325" cy="84950"/>
              </a:xfrm>
              <a:custGeom>
                <a:rect b="b" l="l" r="r" t="t"/>
                <a:pathLst>
                  <a:path extrusionOk="0" h="3398" w="3533">
                    <a:moveTo>
                      <a:pt x="1829" y="1130"/>
                    </a:moveTo>
                    <a:cubicBezTo>
                      <a:pt x="2121" y="1130"/>
                      <a:pt x="2401" y="1356"/>
                      <a:pt x="2401" y="1698"/>
                    </a:cubicBezTo>
                    <a:cubicBezTo>
                      <a:pt x="2401" y="2012"/>
                      <a:pt x="2147" y="2265"/>
                      <a:pt x="1833" y="2265"/>
                    </a:cubicBezTo>
                    <a:cubicBezTo>
                      <a:pt x="1329" y="2265"/>
                      <a:pt x="1075" y="1656"/>
                      <a:pt x="1431" y="1296"/>
                    </a:cubicBezTo>
                    <a:cubicBezTo>
                      <a:pt x="1547" y="1181"/>
                      <a:pt x="1690" y="1130"/>
                      <a:pt x="1829" y="1130"/>
                    </a:cubicBezTo>
                    <a:close/>
                    <a:moveTo>
                      <a:pt x="1833" y="1"/>
                    </a:moveTo>
                    <a:cubicBezTo>
                      <a:pt x="1145" y="1"/>
                      <a:pt x="526" y="415"/>
                      <a:pt x="263" y="1049"/>
                    </a:cubicBezTo>
                    <a:cubicBezTo>
                      <a:pt x="0" y="1683"/>
                      <a:pt x="145" y="2413"/>
                      <a:pt x="631" y="2900"/>
                    </a:cubicBezTo>
                    <a:cubicBezTo>
                      <a:pt x="956" y="3225"/>
                      <a:pt x="1391" y="3397"/>
                      <a:pt x="1833" y="3397"/>
                    </a:cubicBezTo>
                    <a:cubicBezTo>
                      <a:pt x="2052" y="3397"/>
                      <a:pt x="2272" y="3355"/>
                      <a:pt x="2482" y="3268"/>
                    </a:cubicBezTo>
                    <a:cubicBezTo>
                      <a:pt x="3116" y="3005"/>
                      <a:pt x="3533" y="2386"/>
                      <a:pt x="3533" y="1698"/>
                    </a:cubicBezTo>
                    <a:cubicBezTo>
                      <a:pt x="3530" y="759"/>
                      <a:pt x="2772" y="1"/>
                      <a:pt x="18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565" name="Google Shape;1565;p30"/>
              <p:cNvSpPr/>
              <p:nvPr/>
            </p:nvSpPr>
            <p:spPr>
              <a:xfrm>
                <a:off x="5170150" y="4060600"/>
                <a:ext cx="250650" cy="113225"/>
              </a:xfrm>
              <a:custGeom>
                <a:rect b="b" l="l" r="r" t="t"/>
                <a:pathLst>
                  <a:path extrusionOk="0" h="4529" w="10026">
                    <a:moveTo>
                      <a:pt x="5006" y="0"/>
                    </a:moveTo>
                    <a:cubicBezTo>
                      <a:pt x="2684" y="0"/>
                      <a:pt x="659" y="1572"/>
                      <a:pt x="79" y="3820"/>
                    </a:cubicBezTo>
                    <a:cubicBezTo>
                      <a:pt x="1" y="4125"/>
                      <a:pt x="182" y="4433"/>
                      <a:pt x="487" y="4511"/>
                    </a:cubicBezTo>
                    <a:cubicBezTo>
                      <a:pt x="533" y="4523"/>
                      <a:pt x="580" y="4528"/>
                      <a:pt x="625" y="4528"/>
                    </a:cubicBezTo>
                    <a:cubicBezTo>
                      <a:pt x="878" y="4528"/>
                      <a:pt x="1109" y="4359"/>
                      <a:pt x="1175" y="4103"/>
                    </a:cubicBezTo>
                    <a:cubicBezTo>
                      <a:pt x="1625" y="2352"/>
                      <a:pt x="3205" y="1126"/>
                      <a:pt x="5013" y="1126"/>
                    </a:cubicBezTo>
                    <a:cubicBezTo>
                      <a:pt x="6822" y="1126"/>
                      <a:pt x="8401" y="2352"/>
                      <a:pt x="8851" y="4103"/>
                    </a:cubicBezTo>
                    <a:cubicBezTo>
                      <a:pt x="8917" y="4359"/>
                      <a:pt x="9148" y="4528"/>
                      <a:pt x="9401" y="4528"/>
                    </a:cubicBezTo>
                    <a:cubicBezTo>
                      <a:pt x="9447" y="4528"/>
                      <a:pt x="9493" y="4523"/>
                      <a:pt x="9539" y="4511"/>
                    </a:cubicBezTo>
                    <a:cubicBezTo>
                      <a:pt x="9844" y="4433"/>
                      <a:pt x="10025" y="4125"/>
                      <a:pt x="9947" y="3820"/>
                    </a:cubicBezTo>
                    <a:cubicBezTo>
                      <a:pt x="9368" y="1572"/>
                      <a:pt x="7342" y="0"/>
                      <a:pt x="5020" y="0"/>
                    </a:cubicBezTo>
                    <a:cubicBezTo>
                      <a:pt x="5018" y="0"/>
                      <a:pt x="5015" y="0"/>
                      <a:pt x="5013" y="0"/>
                    </a:cubicBezTo>
                    <a:cubicBezTo>
                      <a:pt x="5011" y="0"/>
                      <a:pt x="5009" y="0"/>
                      <a:pt x="50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sp>
        <p:nvSpPr>
          <p:cNvPr id="1566" name="Google Shape;1566;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0" name="Shape 1570"/>
        <p:cNvGrpSpPr/>
        <p:nvPr/>
      </p:nvGrpSpPr>
      <p:grpSpPr>
        <a:xfrm>
          <a:off x="0" y="0"/>
          <a:ext cx="0" cy="0"/>
          <a:chOff x="0" y="0"/>
          <a:chExt cx="0" cy="0"/>
        </a:xfrm>
      </p:grpSpPr>
      <p:grpSp>
        <p:nvGrpSpPr>
          <p:cNvPr id="1571" name="Google Shape;1571;p31"/>
          <p:cNvGrpSpPr/>
          <p:nvPr/>
        </p:nvGrpSpPr>
        <p:grpSpPr>
          <a:xfrm>
            <a:off x="5962525" y="441450"/>
            <a:ext cx="2524800" cy="4260600"/>
            <a:chOff x="5962525" y="441450"/>
            <a:chExt cx="2524800" cy="4260600"/>
          </a:xfrm>
        </p:grpSpPr>
        <p:sp>
          <p:nvSpPr>
            <p:cNvPr id="1572" name="Google Shape;1572;p31"/>
            <p:cNvSpPr/>
            <p:nvPr/>
          </p:nvSpPr>
          <p:spPr>
            <a:xfrm>
              <a:off x="5962525" y="441450"/>
              <a:ext cx="2524800" cy="4260600"/>
            </a:xfrm>
            <a:prstGeom prst="roundRect">
              <a:avLst>
                <a:gd fmla="val 467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73" name="Google Shape;1573;p31"/>
            <p:cNvGrpSpPr/>
            <p:nvPr/>
          </p:nvGrpSpPr>
          <p:grpSpPr>
            <a:xfrm>
              <a:off x="6920757" y="588466"/>
              <a:ext cx="608373" cy="3966694"/>
              <a:chOff x="2648725" y="897738"/>
              <a:chExt cx="517500" cy="3374187"/>
            </a:xfrm>
          </p:grpSpPr>
          <p:sp>
            <p:nvSpPr>
              <p:cNvPr id="1574" name="Google Shape;1574;p31"/>
              <p:cNvSpPr/>
              <p:nvPr/>
            </p:nvSpPr>
            <p:spPr>
              <a:xfrm>
                <a:off x="2648725" y="4165125"/>
                <a:ext cx="517500" cy="106800"/>
              </a:xfrm>
              <a:prstGeom prst="roundRect">
                <a:avLst>
                  <a:gd fmla="val 4677" name="adj"/>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31"/>
              <p:cNvSpPr/>
              <p:nvPr/>
            </p:nvSpPr>
            <p:spPr>
              <a:xfrm>
                <a:off x="2852575" y="897738"/>
                <a:ext cx="109800" cy="1068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id="1576" name="Google Shape;1576;p31"/>
          <p:cNvPicPr preferRelativeResize="0"/>
          <p:nvPr/>
        </p:nvPicPr>
        <p:blipFill rotWithShape="1">
          <a:blip r:embed="rId3">
            <a:alphaModFix amt="75000"/>
          </a:blip>
          <a:srcRect b="1341" l="8650" r="2349" t="7367"/>
          <a:stretch/>
        </p:blipFill>
        <p:spPr>
          <a:xfrm>
            <a:off x="6101443" y="842100"/>
            <a:ext cx="2247000" cy="3459300"/>
          </a:xfrm>
          <a:prstGeom prst="roundRect">
            <a:avLst>
              <a:gd fmla="val 4401" name="adj"/>
            </a:avLst>
          </a:prstGeom>
          <a:noFill/>
          <a:ln cap="flat" cmpd="sng" w="19050">
            <a:solidFill>
              <a:schemeClr val="dk1"/>
            </a:solidFill>
            <a:prstDash val="solid"/>
            <a:round/>
            <a:headEnd len="sm" w="sm" type="none"/>
            <a:tailEnd len="sm" w="sm" type="none"/>
          </a:ln>
        </p:spPr>
      </p:pic>
      <p:grpSp>
        <p:nvGrpSpPr>
          <p:cNvPr id="1577" name="Google Shape;1577;p31"/>
          <p:cNvGrpSpPr/>
          <p:nvPr/>
        </p:nvGrpSpPr>
        <p:grpSpPr>
          <a:xfrm>
            <a:off x="656675" y="1354950"/>
            <a:ext cx="5645400" cy="2586000"/>
            <a:chOff x="465150" y="1354950"/>
            <a:chExt cx="5645400" cy="2586000"/>
          </a:xfrm>
        </p:grpSpPr>
        <p:grpSp>
          <p:nvGrpSpPr>
            <p:cNvPr id="1578" name="Google Shape;1578;p31"/>
            <p:cNvGrpSpPr/>
            <p:nvPr/>
          </p:nvGrpSpPr>
          <p:grpSpPr>
            <a:xfrm>
              <a:off x="465150" y="1507350"/>
              <a:ext cx="5493000" cy="2433600"/>
              <a:chOff x="617550" y="1354950"/>
              <a:chExt cx="5493000" cy="2433600"/>
            </a:xfrm>
          </p:grpSpPr>
          <p:sp>
            <p:nvSpPr>
              <p:cNvPr id="1579" name="Google Shape;1579;p31"/>
              <p:cNvSpPr/>
              <p:nvPr/>
            </p:nvSpPr>
            <p:spPr>
              <a:xfrm>
                <a:off x="617550" y="1354950"/>
                <a:ext cx="5493000" cy="24336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80" name="Google Shape;1580;p31"/>
              <p:cNvGrpSpPr/>
              <p:nvPr/>
            </p:nvGrpSpPr>
            <p:grpSpPr>
              <a:xfrm>
                <a:off x="617550" y="1354950"/>
                <a:ext cx="5492962" cy="270554"/>
                <a:chOff x="913402" y="1147729"/>
                <a:chExt cx="5492962" cy="270554"/>
              </a:xfrm>
            </p:grpSpPr>
            <p:sp>
              <p:nvSpPr>
                <p:cNvPr id="1581" name="Google Shape;1581;p31"/>
                <p:cNvSpPr/>
                <p:nvPr/>
              </p:nvSpPr>
              <p:spPr>
                <a:xfrm>
                  <a:off x="913402" y="1147729"/>
                  <a:ext cx="5492962" cy="270554"/>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82" name="Google Shape;1582;p31"/>
                <p:cNvGrpSpPr/>
                <p:nvPr/>
              </p:nvGrpSpPr>
              <p:grpSpPr>
                <a:xfrm>
                  <a:off x="6202836" y="1213284"/>
                  <a:ext cx="139356" cy="139356"/>
                  <a:chOff x="3300229" y="786025"/>
                  <a:chExt cx="116275" cy="116275"/>
                </a:xfrm>
              </p:grpSpPr>
              <p:sp>
                <p:nvSpPr>
                  <p:cNvPr id="1583" name="Google Shape;1583;p31"/>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31"/>
                  <p:cNvSpPr/>
                  <p:nvPr/>
                </p:nvSpPr>
                <p:spPr>
                  <a:xfrm>
                    <a:off x="3335179" y="820975"/>
                    <a:ext cx="45625" cy="45625"/>
                  </a:xfrm>
                  <a:custGeom>
                    <a:rect b="b" l="l" r="r" t="t"/>
                    <a:pathLst>
                      <a:path extrusionOk="0" fill="none" h="1825" w="1825">
                        <a:moveTo>
                          <a:pt x="1824" y="0"/>
                        </a:moveTo>
                        <a:lnTo>
                          <a:pt x="1"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31"/>
                  <p:cNvSpPr/>
                  <p:nvPr/>
                </p:nvSpPr>
                <p:spPr>
                  <a:xfrm>
                    <a:off x="3335179" y="820975"/>
                    <a:ext cx="45625" cy="45625"/>
                  </a:xfrm>
                  <a:custGeom>
                    <a:rect b="b" l="l" r="r" t="t"/>
                    <a:pathLst>
                      <a:path extrusionOk="0" fill="none" h="1825" w="1825">
                        <a:moveTo>
                          <a:pt x="1" y="0"/>
                        </a:moveTo>
                        <a:lnTo>
                          <a:pt x="1824"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586" name="Google Shape;1586;p31"/>
            <p:cNvGrpSpPr/>
            <p:nvPr/>
          </p:nvGrpSpPr>
          <p:grpSpPr>
            <a:xfrm>
              <a:off x="541350" y="1431150"/>
              <a:ext cx="5493000" cy="2433600"/>
              <a:chOff x="617550" y="1354950"/>
              <a:chExt cx="5493000" cy="2433600"/>
            </a:xfrm>
          </p:grpSpPr>
          <p:sp>
            <p:nvSpPr>
              <p:cNvPr id="1587" name="Google Shape;1587;p31"/>
              <p:cNvSpPr/>
              <p:nvPr/>
            </p:nvSpPr>
            <p:spPr>
              <a:xfrm>
                <a:off x="617550" y="1354950"/>
                <a:ext cx="5493000" cy="24336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88" name="Google Shape;1588;p31"/>
              <p:cNvGrpSpPr/>
              <p:nvPr/>
            </p:nvGrpSpPr>
            <p:grpSpPr>
              <a:xfrm>
                <a:off x="617550" y="1354950"/>
                <a:ext cx="5492962" cy="270554"/>
                <a:chOff x="913402" y="1147729"/>
                <a:chExt cx="5492962" cy="270554"/>
              </a:xfrm>
            </p:grpSpPr>
            <p:sp>
              <p:nvSpPr>
                <p:cNvPr id="1589" name="Google Shape;1589;p31"/>
                <p:cNvSpPr/>
                <p:nvPr/>
              </p:nvSpPr>
              <p:spPr>
                <a:xfrm>
                  <a:off x="913402" y="1147729"/>
                  <a:ext cx="5492962" cy="270554"/>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90" name="Google Shape;1590;p31"/>
                <p:cNvGrpSpPr/>
                <p:nvPr/>
              </p:nvGrpSpPr>
              <p:grpSpPr>
                <a:xfrm>
                  <a:off x="6202836" y="1213284"/>
                  <a:ext cx="139356" cy="139356"/>
                  <a:chOff x="3300229" y="786025"/>
                  <a:chExt cx="116275" cy="116275"/>
                </a:xfrm>
              </p:grpSpPr>
              <p:sp>
                <p:nvSpPr>
                  <p:cNvPr id="1591" name="Google Shape;1591;p31"/>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31"/>
                  <p:cNvSpPr/>
                  <p:nvPr/>
                </p:nvSpPr>
                <p:spPr>
                  <a:xfrm>
                    <a:off x="3335179" y="820975"/>
                    <a:ext cx="45625" cy="45625"/>
                  </a:xfrm>
                  <a:custGeom>
                    <a:rect b="b" l="l" r="r" t="t"/>
                    <a:pathLst>
                      <a:path extrusionOk="0" fill="none" h="1825" w="1825">
                        <a:moveTo>
                          <a:pt x="1824" y="0"/>
                        </a:moveTo>
                        <a:lnTo>
                          <a:pt x="1"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31"/>
                  <p:cNvSpPr/>
                  <p:nvPr/>
                </p:nvSpPr>
                <p:spPr>
                  <a:xfrm>
                    <a:off x="3335179" y="820975"/>
                    <a:ext cx="45625" cy="45625"/>
                  </a:xfrm>
                  <a:custGeom>
                    <a:rect b="b" l="l" r="r" t="t"/>
                    <a:pathLst>
                      <a:path extrusionOk="0" fill="none" h="1825" w="1825">
                        <a:moveTo>
                          <a:pt x="1" y="0"/>
                        </a:moveTo>
                        <a:lnTo>
                          <a:pt x="1824"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594" name="Google Shape;1594;p31"/>
            <p:cNvGrpSpPr/>
            <p:nvPr/>
          </p:nvGrpSpPr>
          <p:grpSpPr>
            <a:xfrm>
              <a:off x="617550" y="1354950"/>
              <a:ext cx="5493000" cy="2433600"/>
              <a:chOff x="617550" y="1354950"/>
              <a:chExt cx="5493000" cy="2433600"/>
            </a:xfrm>
          </p:grpSpPr>
          <p:sp>
            <p:nvSpPr>
              <p:cNvPr id="1595" name="Google Shape;1595;p31"/>
              <p:cNvSpPr/>
              <p:nvPr/>
            </p:nvSpPr>
            <p:spPr>
              <a:xfrm>
                <a:off x="617550" y="1354950"/>
                <a:ext cx="5493000" cy="24336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96" name="Google Shape;1596;p31"/>
              <p:cNvGrpSpPr/>
              <p:nvPr/>
            </p:nvGrpSpPr>
            <p:grpSpPr>
              <a:xfrm>
                <a:off x="617550" y="1354950"/>
                <a:ext cx="5492962" cy="270554"/>
                <a:chOff x="913402" y="1147729"/>
                <a:chExt cx="5492962" cy="270554"/>
              </a:xfrm>
            </p:grpSpPr>
            <p:sp>
              <p:nvSpPr>
                <p:cNvPr id="1597" name="Google Shape;1597;p31"/>
                <p:cNvSpPr/>
                <p:nvPr/>
              </p:nvSpPr>
              <p:spPr>
                <a:xfrm>
                  <a:off x="913402" y="1147729"/>
                  <a:ext cx="5492962" cy="270554"/>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98" name="Google Shape;1598;p31"/>
                <p:cNvGrpSpPr/>
                <p:nvPr/>
              </p:nvGrpSpPr>
              <p:grpSpPr>
                <a:xfrm>
                  <a:off x="6202836" y="1213284"/>
                  <a:ext cx="139356" cy="139356"/>
                  <a:chOff x="3300229" y="786025"/>
                  <a:chExt cx="116275" cy="116275"/>
                </a:xfrm>
              </p:grpSpPr>
              <p:sp>
                <p:nvSpPr>
                  <p:cNvPr id="1599" name="Google Shape;1599;p31"/>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31"/>
                  <p:cNvSpPr/>
                  <p:nvPr/>
                </p:nvSpPr>
                <p:spPr>
                  <a:xfrm>
                    <a:off x="3335179" y="820975"/>
                    <a:ext cx="45625" cy="45625"/>
                  </a:xfrm>
                  <a:custGeom>
                    <a:rect b="b" l="l" r="r" t="t"/>
                    <a:pathLst>
                      <a:path extrusionOk="0" fill="none" h="1825" w="1825">
                        <a:moveTo>
                          <a:pt x="1824" y="0"/>
                        </a:moveTo>
                        <a:lnTo>
                          <a:pt x="1"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31"/>
                  <p:cNvSpPr/>
                  <p:nvPr/>
                </p:nvSpPr>
                <p:spPr>
                  <a:xfrm>
                    <a:off x="3335179" y="820975"/>
                    <a:ext cx="45625" cy="45625"/>
                  </a:xfrm>
                  <a:custGeom>
                    <a:rect b="b" l="l" r="r" t="t"/>
                    <a:pathLst>
                      <a:path extrusionOk="0" fill="none" h="1825" w="1825">
                        <a:moveTo>
                          <a:pt x="1" y="0"/>
                        </a:moveTo>
                        <a:lnTo>
                          <a:pt x="1824"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
        <p:nvSpPr>
          <p:cNvPr id="1602" name="Google Shape;1602;p31"/>
          <p:cNvSpPr txBox="1"/>
          <p:nvPr>
            <p:ph idx="1" type="subTitle"/>
          </p:nvPr>
        </p:nvSpPr>
        <p:spPr>
          <a:xfrm>
            <a:off x="1136675" y="2446873"/>
            <a:ext cx="4837800" cy="105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1600"/>
              <a:buNone/>
            </a:pPr>
            <a:r>
              <a:rPr b="1" lang="en">
                <a:solidFill>
                  <a:schemeClr val="dk2"/>
                </a:solidFill>
              </a:rPr>
              <a:t>Censor</a:t>
            </a:r>
            <a:r>
              <a:rPr lang="en"/>
              <a:t> instances of cyberbullying with our models.</a:t>
            </a:r>
            <a:endParaRPr/>
          </a:p>
          <a:p>
            <a:pPr indent="0" lvl="0" marL="0" rtl="0" algn="ctr">
              <a:spcBef>
                <a:spcPts val="0"/>
              </a:spcBef>
              <a:spcAft>
                <a:spcPts val="0"/>
              </a:spcAft>
              <a:buSzPts val="1600"/>
              <a:buNone/>
            </a:pPr>
            <a:r>
              <a:t/>
            </a:r>
            <a:endParaRPr/>
          </a:p>
          <a:p>
            <a:pPr indent="0" lvl="0" marL="0" rtl="0" algn="ctr">
              <a:lnSpc>
                <a:spcPct val="100000"/>
              </a:lnSpc>
              <a:spcBef>
                <a:spcPts val="0"/>
              </a:spcBef>
              <a:spcAft>
                <a:spcPts val="0"/>
              </a:spcAft>
              <a:buSzPts val="1600"/>
              <a:buNone/>
            </a:pPr>
            <a:r>
              <a:t/>
            </a:r>
            <a:endParaRPr/>
          </a:p>
        </p:txBody>
      </p:sp>
      <p:sp>
        <p:nvSpPr>
          <p:cNvPr id="1603" name="Google Shape;1603;p31"/>
          <p:cNvSpPr txBox="1"/>
          <p:nvPr>
            <p:ph type="title"/>
          </p:nvPr>
        </p:nvSpPr>
        <p:spPr>
          <a:xfrm>
            <a:off x="1136675" y="1920697"/>
            <a:ext cx="4837800" cy="472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lang="en"/>
              <a:t>APPLICATION</a:t>
            </a:r>
            <a:endParaRPr/>
          </a:p>
        </p:txBody>
      </p:sp>
      <p:grpSp>
        <p:nvGrpSpPr>
          <p:cNvPr id="1604" name="Google Shape;1604;p31"/>
          <p:cNvGrpSpPr/>
          <p:nvPr/>
        </p:nvGrpSpPr>
        <p:grpSpPr>
          <a:xfrm>
            <a:off x="961483" y="917764"/>
            <a:ext cx="554700" cy="554700"/>
            <a:chOff x="961483" y="917764"/>
            <a:chExt cx="554700" cy="554700"/>
          </a:xfrm>
        </p:grpSpPr>
        <p:grpSp>
          <p:nvGrpSpPr>
            <p:cNvPr id="1605" name="Google Shape;1605;p31"/>
            <p:cNvGrpSpPr/>
            <p:nvPr/>
          </p:nvGrpSpPr>
          <p:grpSpPr>
            <a:xfrm>
              <a:off x="961483" y="917764"/>
              <a:ext cx="554700" cy="554700"/>
              <a:chOff x="-388475" y="881425"/>
              <a:chExt cx="554700" cy="554700"/>
            </a:xfrm>
          </p:grpSpPr>
          <p:sp>
            <p:nvSpPr>
              <p:cNvPr id="1606" name="Google Shape;1606;p31"/>
              <p:cNvSpPr/>
              <p:nvPr/>
            </p:nvSpPr>
            <p:spPr>
              <a:xfrm>
                <a:off x="-312275" y="881425"/>
                <a:ext cx="478500" cy="478500"/>
              </a:xfrm>
              <a:prstGeom prst="wedgeRectCallout">
                <a:avLst>
                  <a:gd fmla="val -20833" name="adj1"/>
                  <a:gd fmla="val 62500" name="adj2"/>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31"/>
              <p:cNvSpPr/>
              <p:nvPr/>
            </p:nvSpPr>
            <p:spPr>
              <a:xfrm>
                <a:off x="-388475" y="957625"/>
                <a:ext cx="478500" cy="478500"/>
              </a:xfrm>
              <a:prstGeom prst="wedgeRectCallout">
                <a:avLst>
                  <a:gd fmla="val -20833" name="adj1"/>
                  <a:gd fmla="val 62500" name="adj2"/>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8" name="Google Shape;1608;p31"/>
            <p:cNvGrpSpPr/>
            <p:nvPr/>
          </p:nvGrpSpPr>
          <p:grpSpPr>
            <a:xfrm>
              <a:off x="1031346" y="1062054"/>
              <a:ext cx="340186" cy="340168"/>
              <a:chOff x="5053900" y="3804850"/>
              <a:chExt cx="483150" cy="483125"/>
            </a:xfrm>
          </p:grpSpPr>
          <p:sp>
            <p:nvSpPr>
              <p:cNvPr id="1609" name="Google Shape;1609;p31"/>
              <p:cNvSpPr/>
              <p:nvPr/>
            </p:nvSpPr>
            <p:spPr>
              <a:xfrm>
                <a:off x="5053900" y="3804850"/>
                <a:ext cx="483150" cy="483125"/>
              </a:xfrm>
              <a:custGeom>
                <a:rect b="b" l="l" r="r" t="t"/>
                <a:pathLst>
                  <a:path extrusionOk="0" h="19325" w="19326">
                    <a:moveTo>
                      <a:pt x="9663" y="1132"/>
                    </a:moveTo>
                    <a:cubicBezTo>
                      <a:pt x="14367" y="1132"/>
                      <a:pt x="18193" y="4958"/>
                      <a:pt x="18193" y="9662"/>
                    </a:cubicBezTo>
                    <a:cubicBezTo>
                      <a:pt x="18193" y="14367"/>
                      <a:pt x="14367" y="18192"/>
                      <a:pt x="9663" y="18192"/>
                    </a:cubicBezTo>
                    <a:cubicBezTo>
                      <a:pt x="4959" y="18192"/>
                      <a:pt x="1133" y="14367"/>
                      <a:pt x="1133" y="9662"/>
                    </a:cubicBezTo>
                    <a:cubicBezTo>
                      <a:pt x="1133" y="4958"/>
                      <a:pt x="4959" y="1132"/>
                      <a:pt x="9663" y="1132"/>
                    </a:cubicBezTo>
                    <a:close/>
                    <a:moveTo>
                      <a:pt x="9663" y="0"/>
                    </a:moveTo>
                    <a:cubicBezTo>
                      <a:pt x="7094" y="0"/>
                      <a:pt x="4669" y="1009"/>
                      <a:pt x="2839" y="2838"/>
                    </a:cubicBezTo>
                    <a:cubicBezTo>
                      <a:pt x="1009" y="4668"/>
                      <a:pt x="1" y="7093"/>
                      <a:pt x="1" y="9662"/>
                    </a:cubicBezTo>
                    <a:cubicBezTo>
                      <a:pt x="1" y="12232"/>
                      <a:pt x="1009" y="14657"/>
                      <a:pt x="2839" y="16486"/>
                    </a:cubicBezTo>
                    <a:cubicBezTo>
                      <a:pt x="4669" y="18316"/>
                      <a:pt x="7094" y="19325"/>
                      <a:pt x="9663" y="19325"/>
                    </a:cubicBezTo>
                    <a:cubicBezTo>
                      <a:pt x="12233" y="19325"/>
                      <a:pt x="14657" y="18316"/>
                      <a:pt x="16487" y="16486"/>
                    </a:cubicBezTo>
                    <a:cubicBezTo>
                      <a:pt x="18317" y="14657"/>
                      <a:pt x="19325" y="12232"/>
                      <a:pt x="19325" y="9662"/>
                    </a:cubicBezTo>
                    <a:cubicBezTo>
                      <a:pt x="19325" y="7093"/>
                      <a:pt x="18317" y="4668"/>
                      <a:pt x="16487" y="2838"/>
                    </a:cubicBezTo>
                    <a:cubicBezTo>
                      <a:pt x="14657" y="1009"/>
                      <a:pt x="12233" y="0"/>
                      <a:pt x="96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610" name="Google Shape;1610;p31"/>
              <p:cNvSpPr/>
              <p:nvPr/>
            </p:nvSpPr>
            <p:spPr>
              <a:xfrm>
                <a:off x="5168125" y="3947300"/>
                <a:ext cx="88275" cy="85000"/>
              </a:xfrm>
              <a:custGeom>
                <a:rect b="b" l="l" r="r" t="t"/>
                <a:pathLst>
                  <a:path extrusionOk="0" h="3400" w="3531">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611" name="Google Shape;1611;p31"/>
              <p:cNvSpPr/>
              <p:nvPr/>
            </p:nvSpPr>
            <p:spPr>
              <a:xfrm>
                <a:off x="5334575" y="3947350"/>
                <a:ext cx="88325" cy="84950"/>
              </a:xfrm>
              <a:custGeom>
                <a:rect b="b" l="l" r="r" t="t"/>
                <a:pathLst>
                  <a:path extrusionOk="0" h="3398" w="3533">
                    <a:moveTo>
                      <a:pt x="1829" y="1130"/>
                    </a:moveTo>
                    <a:cubicBezTo>
                      <a:pt x="2121" y="1130"/>
                      <a:pt x="2401" y="1356"/>
                      <a:pt x="2401" y="1698"/>
                    </a:cubicBezTo>
                    <a:cubicBezTo>
                      <a:pt x="2401" y="2012"/>
                      <a:pt x="2147" y="2265"/>
                      <a:pt x="1833" y="2265"/>
                    </a:cubicBezTo>
                    <a:cubicBezTo>
                      <a:pt x="1329" y="2265"/>
                      <a:pt x="1075" y="1656"/>
                      <a:pt x="1431" y="1296"/>
                    </a:cubicBezTo>
                    <a:cubicBezTo>
                      <a:pt x="1547" y="1181"/>
                      <a:pt x="1690" y="1130"/>
                      <a:pt x="1829" y="1130"/>
                    </a:cubicBezTo>
                    <a:close/>
                    <a:moveTo>
                      <a:pt x="1833" y="1"/>
                    </a:moveTo>
                    <a:cubicBezTo>
                      <a:pt x="1145" y="1"/>
                      <a:pt x="526" y="415"/>
                      <a:pt x="263" y="1049"/>
                    </a:cubicBezTo>
                    <a:cubicBezTo>
                      <a:pt x="0" y="1683"/>
                      <a:pt x="145" y="2413"/>
                      <a:pt x="631" y="2900"/>
                    </a:cubicBezTo>
                    <a:cubicBezTo>
                      <a:pt x="956" y="3225"/>
                      <a:pt x="1391" y="3397"/>
                      <a:pt x="1833" y="3397"/>
                    </a:cubicBezTo>
                    <a:cubicBezTo>
                      <a:pt x="2052" y="3397"/>
                      <a:pt x="2272" y="3355"/>
                      <a:pt x="2482" y="3268"/>
                    </a:cubicBezTo>
                    <a:cubicBezTo>
                      <a:pt x="3116" y="3005"/>
                      <a:pt x="3533" y="2386"/>
                      <a:pt x="3533" y="1698"/>
                    </a:cubicBezTo>
                    <a:cubicBezTo>
                      <a:pt x="3530" y="759"/>
                      <a:pt x="2772" y="1"/>
                      <a:pt x="18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612" name="Google Shape;1612;p31"/>
              <p:cNvSpPr/>
              <p:nvPr/>
            </p:nvSpPr>
            <p:spPr>
              <a:xfrm>
                <a:off x="5170150" y="4060600"/>
                <a:ext cx="250650" cy="113225"/>
              </a:xfrm>
              <a:custGeom>
                <a:rect b="b" l="l" r="r" t="t"/>
                <a:pathLst>
                  <a:path extrusionOk="0" h="4529" w="10026">
                    <a:moveTo>
                      <a:pt x="5006" y="0"/>
                    </a:moveTo>
                    <a:cubicBezTo>
                      <a:pt x="2684" y="0"/>
                      <a:pt x="659" y="1572"/>
                      <a:pt x="79" y="3820"/>
                    </a:cubicBezTo>
                    <a:cubicBezTo>
                      <a:pt x="1" y="4125"/>
                      <a:pt x="182" y="4433"/>
                      <a:pt x="487" y="4511"/>
                    </a:cubicBezTo>
                    <a:cubicBezTo>
                      <a:pt x="533" y="4523"/>
                      <a:pt x="580" y="4528"/>
                      <a:pt x="625" y="4528"/>
                    </a:cubicBezTo>
                    <a:cubicBezTo>
                      <a:pt x="878" y="4528"/>
                      <a:pt x="1109" y="4359"/>
                      <a:pt x="1175" y="4103"/>
                    </a:cubicBezTo>
                    <a:cubicBezTo>
                      <a:pt x="1625" y="2352"/>
                      <a:pt x="3205" y="1126"/>
                      <a:pt x="5013" y="1126"/>
                    </a:cubicBezTo>
                    <a:cubicBezTo>
                      <a:pt x="6822" y="1126"/>
                      <a:pt x="8401" y="2352"/>
                      <a:pt x="8851" y="4103"/>
                    </a:cubicBezTo>
                    <a:cubicBezTo>
                      <a:pt x="8917" y="4359"/>
                      <a:pt x="9148" y="4528"/>
                      <a:pt x="9401" y="4528"/>
                    </a:cubicBezTo>
                    <a:cubicBezTo>
                      <a:pt x="9447" y="4528"/>
                      <a:pt x="9493" y="4523"/>
                      <a:pt x="9539" y="4511"/>
                    </a:cubicBezTo>
                    <a:cubicBezTo>
                      <a:pt x="9844" y="4433"/>
                      <a:pt x="10025" y="4125"/>
                      <a:pt x="9947" y="3820"/>
                    </a:cubicBezTo>
                    <a:cubicBezTo>
                      <a:pt x="9368" y="1572"/>
                      <a:pt x="7342" y="0"/>
                      <a:pt x="5020" y="0"/>
                    </a:cubicBezTo>
                    <a:cubicBezTo>
                      <a:pt x="5018" y="0"/>
                      <a:pt x="5015" y="0"/>
                      <a:pt x="5013" y="0"/>
                    </a:cubicBezTo>
                    <a:cubicBezTo>
                      <a:pt x="5011" y="0"/>
                      <a:pt x="5009" y="0"/>
                      <a:pt x="50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sp>
        <p:nvSpPr>
          <p:cNvPr id="1613" name="Google Shape;1613;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7" name="Shape 1617"/>
        <p:cNvGrpSpPr/>
        <p:nvPr/>
      </p:nvGrpSpPr>
      <p:grpSpPr>
        <a:xfrm>
          <a:off x="0" y="0"/>
          <a:ext cx="0" cy="0"/>
          <a:chOff x="0" y="0"/>
          <a:chExt cx="0" cy="0"/>
        </a:xfrm>
      </p:grpSpPr>
      <p:grpSp>
        <p:nvGrpSpPr>
          <p:cNvPr id="1618" name="Google Shape;1618;p32"/>
          <p:cNvGrpSpPr/>
          <p:nvPr/>
        </p:nvGrpSpPr>
        <p:grpSpPr>
          <a:xfrm>
            <a:off x="5962525" y="441450"/>
            <a:ext cx="2524800" cy="4260600"/>
            <a:chOff x="5962525" y="441450"/>
            <a:chExt cx="2524800" cy="4260600"/>
          </a:xfrm>
        </p:grpSpPr>
        <p:sp>
          <p:nvSpPr>
            <p:cNvPr id="1619" name="Google Shape;1619;p32"/>
            <p:cNvSpPr/>
            <p:nvPr/>
          </p:nvSpPr>
          <p:spPr>
            <a:xfrm>
              <a:off x="5962525" y="441450"/>
              <a:ext cx="2524800" cy="4260600"/>
            </a:xfrm>
            <a:prstGeom prst="roundRect">
              <a:avLst>
                <a:gd fmla="val 467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20" name="Google Shape;1620;p32"/>
            <p:cNvGrpSpPr/>
            <p:nvPr/>
          </p:nvGrpSpPr>
          <p:grpSpPr>
            <a:xfrm>
              <a:off x="6920757" y="588466"/>
              <a:ext cx="608373" cy="3966694"/>
              <a:chOff x="2648725" y="897738"/>
              <a:chExt cx="517500" cy="3374187"/>
            </a:xfrm>
          </p:grpSpPr>
          <p:sp>
            <p:nvSpPr>
              <p:cNvPr id="1621" name="Google Shape;1621;p32"/>
              <p:cNvSpPr/>
              <p:nvPr/>
            </p:nvSpPr>
            <p:spPr>
              <a:xfrm>
                <a:off x="2648725" y="4165125"/>
                <a:ext cx="517500" cy="106800"/>
              </a:xfrm>
              <a:prstGeom prst="roundRect">
                <a:avLst>
                  <a:gd fmla="val 4677" name="adj"/>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32"/>
              <p:cNvSpPr/>
              <p:nvPr/>
            </p:nvSpPr>
            <p:spPr>
              <a:xfrm>
                <a:off x="2852575" y="897738"/>
                <a:ext cx="109800" cy="1068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id="1623" name="Google Shape;1623;p32"/>
          <p:cNvPicPr preferRelativeResize="0"/>
          <p:nvPr/>
        </p:nvPicPr>
        <p:blipFill rotWithShape="1">
          <a:blip r:embed="rId3">
            <a:alphaModFix amt="75000"/>
          </a:blip>
          <a:srcRect b="1341" l="8650" r="2349" t="7367"/>
          <a:stretch/>
        </p:blipFill>
        <p:spPr>
          <a:xfrm>
            <a:off x="6101443" y="842100"/>
            <a:ext cx="2247000" cy="3459300"/>
          </a:xfrm>
          <a:prstGeom prst="roundRect">
            <a:avLst>
              <a:gd fmla="val 4401" name="adj"/>
            </a:avLst>
          </a:prstGeom>
          <a:noFill/>
          <a:ln cap="flat" cmpd="sng" w="19050">
            <a:solidFill>
              <a:schemeClr val="dk1"/>
            </a:solidFill>
            <a:prstDash val="solid"/>
            <a:round/>
            <a:headEnd len="sm" w="sm" type="none"/>
            <a:tailEnd len="sm" w="sm" type="none"/>
          </a:ln>
        </p:spPr>
      </p:pic>
      <p:grpSp>
        <p:nvGrpSpPr>
          <p:cNvPr id="1624" name="Google Shape;1624;p32"/>
          <p:cNvGrpSpPr/>
          <p:nvPr/>
        </p:nvGrpSpPr>
        <p:grpSpPr>
          <a:xfrm>
            <a:off x="656675" y="1354950"/>
            <a:ext cx="5645400" cy="2586000"/>
            <a:chOff x="465150" y="1354950"/>
            <a:chExt cx="5645400" cy="2586000"/>
          </a:xfrm>
        </p:grpSpPr>
        <p:grpSp>
          <p:nvGrpSpPr>
            <p:cNvPr id="1625" name="Google Shape;1625;p32"/>
            <p:cNvGrpSpPr/>
            <p:nvPr/>
          </p:nvGrpSpPr>
          <p:grpSpPr>
            <a:xfrm>
              <a:off x="465150" y="1507350"/>
              <a:ext cx="5493000" cy="2433600"/>
              <a:chOff x="617550" y="1354950"/>
              <a:chExt cx="5493000" cy="2433600"/>
            </a:xfrm>
          </p:grpSpPr>
          <p:sp>
            <p:nvSpPr>
              <p:cNvPr id="1626" name="Google Shape;1626;p32"/>
              <p:cNvSpPr/>
              <p:nvPr/>
            </p:nvSpPr>
            <p:spPr>
              <a:xfrm>
                <a:off x="617550" y="1354950"/>
                <a:ext cx="5493000" cy="24336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27" name="Google Shape;1627;p32"/>
              <p:cNvGrpSpPr/>
              <p:nvPr/>
            </p:nvGrpSpPr>
            <p:grpSpPr>
              <a:xfrm>
                <a:off x="617550" y="1354950"/>
                <a:ext cx="5492962" cy="270554"/>
                <a:chOff x="913402" y="1147729"/>
                <a:chExt cx="5492962" cy="270554"/>
              </a:xfrm>
            </p:grpSpPr>
            <p:sp>
              <p:nvSpPr>
                <p:cNvPr id="1628" name="Google Shape;1628;p32"/>
                <p:cNvSpPr/>
                <p:nvPr/>
              </p:nvSpPr>
              <p:spPr>
                <a:xfrm>
                  <a:off x="913402" y="1147729"/>
                  <a:ext cx="5492962" cy="270554"/>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29" name="Google Shape;1629;p32"/>
                <p:cNvGrpSpPr/>
                <p:nvPr/>
              </p:nvGrpSpPr>
              <p:grpSpPr>
                <a:xfrm>
                  <a:off x="6202836" y="1213284"/>
                  <a:ext cx="139356" cy="139356"/>
                  <a:chOff x="3300229" y="786025"/>
                  <a:chExt cx="116275" cy="116275"/>
                </a:xfrm>
              </p:grpSpPr>
              <p:sp>
                <p:nvSpPr>
                  <p:cNvPr id="1630" name="Google Shape;1630;p32"/>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32"/>
                  <p:cNvSpPr/>
                  <p:nvPr/>
                </p:nvSpPr>
                <p:spPr>
                  <a:xfrm>
                    <a:off x="3335179" y="820975"/>
                    <a:ext cx="45625" cy="45625"/>
                  </a:xfrm>
                  <a:custGeom>
                    <a:rect b="b" l="l" r="r" t="t"/>
                    <a:pathLst>
                      <a:path extrusionOk="0" fill="none" h="1825" w="1825">
                        <a:moveTo>
                          <a:pt x="1824" y="0"/>
                        </a:moveTo>
                        <a:lnTo>
                          <a:pt x="1"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32"/>
                  <p:cNvSpPr/>
                  <p:nvPr/>
                </p:nvSpPr>
                <p:spPr>
                  <a:xfrm>
                    <a:off x="3335179" y="820975"/>
                    <a:ext cx="45625" cy="45625"/>
                  </a:xfrm>
                  <a:custGeom>
                    <a:rect b="b" l="l" r="r" t="t"/>
                    <a:pathLst>
                      <a:path extrusionOk="0" fill="none" h="1825" w="1825">
                        <a:moveTo>
                          <a:pt x="1" y="0"/>
                        </a:moveTo>
                        <a:lnTo>
                          <a:pt x="1824"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633" name="Google Shape;1633;p32"/>
            <p:cNvGrpSpPr/>
            <p:nvPr/>
          </p:nvGrpSpPr>
          <p:grpSpPr>
            <a:xfrm>
              <a:off x="541350" y="1431150"/>
              <a:ext cx="5493000" cy="2433600"/>
              <a:chOff x="617550" y="1354950"/>
              <a:chExt cx="5493000" cy="2433600"/>
            </a:xfrm>
          </p:grpSpPr>
          <p:sp>
            <p:nvSpPr>
              <p:cNvPr id="1634" name="Google Shape;1634;p32"/>
              <p:cNvSpPr/>
              <p:nvPr/>
            </p:nvSpPr>
            <p:spPr>
              <a:xfrm>
                <a:off x="617550" y="1354950"/>
                <a:ext cx="5493000" cy="24336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35" name="Google Shape;1635;p32"/>
              <p:cNvGrpSpPr/>
              <p:nvPr/>
            </p:nvGrpSpPr>
            <p:grpSpPr>
              <a:xfrm>
                <a:off x="617550" y="1354950"/>
                <a:ext cx="5492962" cy="270554"/>
                <a:chOff x="913402" y="1147729"/>
                <a:chExt cx="5492962" cy="270554"/>
              </a:xfrm>
            </p:grpSpPr>
            <p:sp>
              <p:nvSpPr>
                <p:cNvPr id="1636" name="Google Shape;1636;p32"/>
                <p:cNvSpPr/>
                <p:nvPr/>
              </p:nvSpPr>
              <p:spPr>
                <a:xfrm>
                  <a:off x="913402" y="1147729"/>
                  <a:ext cx="5492962" cy="270554"/>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37" name="Google Shape;1637;p32"/>
                <p:cNvGrpSpPr/>
                <p:nvPr/>
              </p:nvGrpSpPr>
              <p:grpSpPr>
                <a:xfrm>
                  <a:off x="6202836" y="1213284"/>
                  <a:ext cx="139356" cy="139356"/>
                  <a:chOff x="3300229" y="786025"/>
                  <a:chExt cx="116275" cy="116275"/>
                </a:xfrm>
              </p:grpSpPr>
              <p:sp>
                <p:nvSpPr>
                  <p:cNvPr id="1638" name="Google Shape;1638;p32"/>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32"/>
                  <p:cNvSpPr/>
                  <p:nvPr/>
                </p:nvSpPr>
                <p:spPr>
                  <a:xfrm>
                    <a:off x="3335179" y="820975"/>
                    <a:ext cx="45625" cy="45625"/>
                  </a:xfrm>
                  <a:custGeom>
                    <a:rect b="b" l="l" r="r" t="t"/>
                    <a:pathLst>
                      <a:path extrusionOk="0" fill="none" h="1825" w="1825">
                        <a:moveTo>
                          <a:pt x="1824" y="0"/>
                        </a:moveTo>
                        <a:lnTo>
                          <a:pt x="1"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32"/>
                  <p:cNvSpPr/>
                  <p:nvPr/>
                </p:nvSpPr>
                <p:spPr>
                  <a:xfrm>
                    <a:off x="3335179" y="820975"/>
                    <a:ext cx="45625" cy="45625"/>
                  </a:xfrm>
                  <a:custGeom>
                    <a:rect b="b" l="l" r="r" t="t"/>
                    <a:pathLst>
                      <a:path extrusionOk="0" fill="none" h="1825" w="1825">
                        <a:moveTo>
                          <a:pt x="1" y="0"/>
                        </a:moveTo>
                        <a:lnTo>
                          <a:pt x="1824"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641" name="Google Shape;1641;p32"/>
            <p:cNvGrpSpPr/>
            <p:nvPr/>
          </p:nvGrpSpPr>
          <p:grpSpPr>
            <a:xfrm>
              <a:off x="617550" y="1354950"/>
              <a:ext cx="5493000" cy="2433600"/>
              <a:chOff x="617550" y="1354950"/>
              <a:chExt cx="5493000" cy="2433600"/>
            </a:xfrm>
          </p:grpSpPr>
          <p:sp>
            <p:nvSpPr>
              <p:cNvPr id="1642" name="Google Shape;1642;p32"/>
              <p:cNvSpPr/>
              <p:nvPr/>
            </p:nvSpPr>
            <p:spPr>
              <a:xfrm>
                <a:off x="617550" y="1354950"/>
                <a:ext cx="5493000" cy="24336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43" name="Google Shape;1643;p32"/>
              <p:cNvGrpSpPr/>
              <p:nvPr/>
            </p:nvGrpSpPr>
            <p:grpSpPr>
              <a:xfrm>
                <a:off x="617550" y="1354950"/>
                <a:ext cx="5492962" cy="270554"/>
                <a:chOff x="913402" y="1147729"/>
                <a:chExt cx="5492962" cy="270554"/>
              </a:xfrm>
            </p:grpSpPr>
            <p:sp>
              <p:nvSpPr>
                <p:cNvPr id="1644" name="Google Shape;1644;p32"/>
                <p:cNvSpPr/>
                <p:nvPr/>
              </p:nvSpPr>
              <p:spPr>
                <a:xfrm>
                  <a:off x="913402" y="1147729"/>
                  <a:ext cx="5492962" cy="270554"/>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45" name="Google Shape;1645;p32"/>
                <p:cNvGrpSpPr/>
                <p:nvPr/>
              </p:nvGrpSpPr>
              <p:grpSpPr>
                <a:xfrm>
                  <a:off x="6202836" y="1213284"/>
                  <a:ext cx="139356" cy="139356"/>
                  <a:chOff x="3300229" y="786025"/>
                  <a:chExt cx="116275" cy="116275"/>
                </a:xfrm>
              </p:grpSpPr>
              <p:sp>
                <p:nvSpPr>
                  <p:cNvPr id="1646" name="Google Shape;1646;p32"/>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32"/>
                  <p:cNvSpPr/>
                  <p:nvPr/>
                </p:nvSpPr>
                <p:spPr>
                  <a:xfrm>
                    <a:off x="3335179" y="820975"/>
                    <a:ext cx="45625" cy="45625"/>
                  </a:xfrm>
                  <a:custGeom>
                    <a:rect b="b" l="l" r="r" t="t"/>
                    <a:pathLst>
                      <a:path extrusionOk="0" fill="none" h="1825" w="1825">
                        <a:moveTo>
                          <a:pt x="1824" y="0"/>
                        </a:moveTo>
                        <a:lnTo>
                          <a:pt x="1"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32"/>
                  <p:cNvSpPr/>
                  <p:nvPr/>
                </p:nvSpPr>
                <p:spPr>
                  <a:xfrm>
                    <a:off x="3335179" y="820975"/>
                    <a:ext cx="45625" cy="45625"/>
                  </a:xfrm>
                  <a:custGeom>
                    <a:rect b="b" l="l" r="r" t="t"/>
                    <a:pathLst>
                      <a:path extrusionOk="0" fill="none" h="1825" w="1825">
                        <a:moveTo>
                          <a:pt x="1" y="0"/>
                        </a:moveTo>
                        <a:lnTo>
                          <a:pt x="1824"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
        <p:nvSpPr>
          <p:cNvPr id="1649" name="Google Shape;1649;p32"/>
          <p:cNvSpPr txBox="1"/>
          <p:nvPr>
            <p:ph idx="1" type="subTitle"/>
          </p:nvPr>
        </p:nvSpPr>
        <p:spPr>
          <a:xfrm>
            <a:off x="1136675" y="2446873"/>
            <a:ext cx="4837800" cy="105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
              <a:t>Textual dataset of tweets from Kaggle.</a:t>
            </a:r>
            <a:endParaRPr/>
          </a:p>
        </p:txBody>
      </p:sp>
      <p:sp>
        <p:nvSpPr>
          <p:cNvPr id="1650" name="Google Shape;1650;p32"/>
          <p:cNvSpPr txBox="1"/>
          <p:nvPr>
            <p:ph type="title"/>
          </p:nvPr>
        </p:nvSpPr>
        <p:spPr>
          <a:xfrm>
            <a:off x="1136675" y="1920697"/>
            <a:ext cx="4837800" cy="472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lang="en"/>
              <a:t>DATASET 1</a:t>
            </a:r>
            <a:endParaRPr/>
          </a:p>
        </p:txBody>
      </p:sp>
      <p:grpSp>
        <p:nvGrpSpPr>
          <p:cNvPr id="1651" name="Google Shape;1651;p32"/>
          <p:cNvGrpSpPr/>
          <p:nvPr/>
        </p:nvGrpSpPr>
        <p:grpSpPr>
          <a:xfrm>
            <a:off x="961483" y="917764"/>
            <a:ext cx="554700" cy="554700"/>
            <a:chOff x="961483" y="917764"/>
            <a:chExt cx="554700" cy="554700"/>
          </a:xfrm>
        </p:grpSpPr>
        <p:grpSp>
          <p:nvGrpSpPr>
            <p:cNvPr id="1652" name="Google Shape;1652;p32"/>
            <p:cNvGrpSpPr/>
            <p:nvPr/>
          </p:nvGrpSpPr>
          <p:grpSpPr>
            <a:xfrm>
              <a:off x="961483" y="917764"/>
              <a:ext cx="554700" cy="554700"/>
              <a:chOff x="-388475" y="881425"/>
              <a:chExt cx="554700" cy="554700"/>
            </a:xfrm>
          </p:grpSpPr>
          <p:sp>
            <p:nvSpPr>
              <p:cNvPr id="1653" name="Google Shape;1653;p32"/>
              <p:cNvSpPr/>
              <p:nvPr/>
            </p:nvSpPr>
            <p:spPr>
              <a:xfrm>
                <a:off x="-312275" y="881425"/>
                <a:ext cx="478500" cy="478500"/>
              </a:xfrm>
              <a:prstGeom prst="wedgeRectCallout">
                <a:avLst>
                  <a:gd fmla="val -20833" name="adj1"/>
                  <a:gd fmla="val 62500" name="adj2"/>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32"/>
              <p:cNvSpPr/>
              <p:nvPr/>
            </p:nvSpPr>
            <p:spPr>
              <a:xfrm>
                <a:off x="-388475" y="957625"/>
                <a:ext cx="478500" cy="478500"/>
              </a:xfrm>
              <a:prstGeom prst="wedgeRectCallout">
                <a:avLst>
                  <a:gd fmla="val -20833" name="adj1"/>
                  <a:gd fmla="val 62500" name="adj2"/>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5" name="Google Shape;1655;p32"/>
            <p:cNvGrpSpPr/>
            <p:nvPr/>
          </p:nvGrpSpPr>
          <p:grpSpPr>
            <a:xfrm>
              <a:off x="1031346" y="1062054"/>
              <a:ext cx="340186" cy="340168"/>
              <a:chOff x="5053900" y="3804850"/>
              <a:chExt cx="483150" cy="483125"/>
            </a:xfrm>
          </p:grpSpPr>
          <p:sp>
            <p:nvSpPr>
              <p:cNvPr id="1656" name="Google Shape;1656;p32"/>
              <p:cNvSpPr/>
              <p:nvPr/>
            </p:nvSpPr>
            <p:spPr>
              <a:xfrm>
                <a:off x="5053900" y="3804850"/>
                <a:ext cx="483150" cy="483125"/>
              </a:xfrm>
              <a:custGeom>
                <a:rect b="b" l="l" r="r" t="t"/>
                <a:pathLst>
                  <a:path extrusionOk="0" h="19325" w="19326">
                    <a:moveTo>
                      <a:pt x="9663" y="1132"/>
                    </a:moveTo>
                    <a:cubicBezTo>
                      <a:pt x="14367" y="1132"/>
                      <a:pt x="18193" y="4958"/>
                      <a:pt x="18193" y="9662"/>
                    </a:cubicBezTo>
                    <a:cubicBezTo>
                      <a:pt x="18193" y="14367"/>
                      <a:pt x="14367" y="18192"/>
                      <a:pt x="9663" y="18192"/>
                    </a:cubicBezTo>
                    <a:cubicBezTo>
                      <a:pt x="4959" y="18192"/>
                      <a:pt x="1133" y="14367"/>
                      <a:pt x="1133" y="9662"/>
                    </a:cubicBezTo>
                    <a:cubicBezTo>
                      <a:pt x="1133" y="4958"/>
                      <a:pt x="4959" y="1132"/>
                      <a:pt x="9663" y="1132"/>
                    </a:cubicBezTo>
                    <a:close/>
                    <a:moveTo>
                      <a:pt x="9663" y="0"/>
                    </a:moveTo>
                    <a:cubicBezTo>
                      <a:pt x="7094" y="0"/>
                      <a:pt x="4669" y="1009"/>
                      <a:pt x="2839" y="2838"/>
                    </a:cubicBezTo>
                    <a:cubicBezTo>
                      <a:pt x="1009" y="4668"/>
                      <a:pt x="1" y="7093"/>
                      <a:pt x="1" y="9662"/>
                    </a:cubicBezTo>
                    <a:cubicBezTo>
                      <a:pt x="1" y="12232"/>
                      <a:pt x="1009" y="14657"/>
                      <a:pt x="2839" y="16486"/>
                    </a:cubicBezTo>
                    <a:cubicBezTo>
                      <a:pt x="4669" y="18316"/>
                      <a:pt x="7094" y="19325"/>
                      <a:pt x="9663" y="19325"/>
                    </a:cubicBezTo>
                    <a:cubicBezTo>
                      <a:pt x="12233" y="19325"/>
                      <a:pt x="14657" y="18316"/>
                      <a:pt x="16487" y="16486"/>
                    </a:cubicBezTo>
                    <a:cubicBezTo>
                      <a:pt x="18317" y="14657"/>
                      <a:pt x="19325" y="12232"/>
                      <a:pt x="19325" y="9662"/>
                    </a:cubicBezTo>
                    <a:cubicBezTo>
                      <a:pt x="19325" y="7093"/>
                      <a:pt x="18317" y="4668"/>
                      <a:pt x="16487" y="2838"/>
                    </a:cubicBezTo>
                    <a:cubicBezTo>
                      <a:pt x="14657" y="1009"/>
                      <a:pt x="12233" y="0"/>
                      <a:pt x="96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657" name="Google Shape;1657;p32"/>
              <p:cNvSpPr/>
              <p:nvPr/>
            </p:nvSpPr>
            <p:spPr>
              <a:xfrm>
                <a:off x="5168125" y="3947300"/>
                <a:ext cx="88275" cy="85000"/>
              </a:xfrm>
              <a:custGeom>
                <a:rect b="b" l="l" r="r" t="t"/>
                <a:pathLst>
                  <a:path extrusionOk="0" h="3400" w="3531">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658" name="Google Shape;1658;p32"/>
              <p:cNvSpPr/>
              <p:nvPr/>
            </p:nvSpPr>
            <p:spPr>
              <a:xfrm>
                <a:off x="5334575" y="3947350"/>
                <a:ext cx="88325" cy="84950"/>
              </a:xfrm>
              <a:custGeom>
                <a:rect b="b" l="l" r="r" t="t"/>
                <a:pathLst>
                  <a:path extrusionOk="0" h="3398" w="3533">
                    <a:moveTo>
                      <a:pt x="1829" y="1130"/>
                    </a:moveTo>
                    <a:cubicBezTo>
                      <a:pt x="2121" y="1130"/>
                      <a:pt x="2401" y="1356"/>
                      <a:pt x="2401" y="1698"/>
                    </a:cubicBezTo>
                    <a:cubicBezTo>
                      <a:pt x="2401" y="2012"/>
                      <a:pt x="2147" y="2265"/>
                      <a:pt x="1833" y="2265"/>
                    </a:cubicBezTo>
                    <a:cubicBezTo>
                      <a:pt x="1329" y="2265"/>
                      <a:pt x="1075" y="1656"/>
                      <a:pt x="1431" y="1296"/>
                    </a:cubicBezTo>
                    <a:cubicBezTo>
                      <a:pt x="1547" y="1181"/>
                      <a:pt x="1690" y="1130"/>
                      <a:pt x="1829" y="1130"/>
                    </a:cubicBezTo>
                    <a:close/>
                    <a:moveTo>
                      <a:pt x="1833" y="1"/>
                    </a:moveTo>
                    <a:cubicBezTo>
                      <a:pt x="1145" y="1"/>
                      <a:pt x="526" y="415"/>
                      <a:pt x="263" y="1049"/>
                    </a:cubicBezTo>
                    <a:cubicBezTo>
                      <a:pt x="0" y="1683"/>
                      <a:pt x="145" y="2413"/>
                      <a:pt x="631" y="2900"/>
                    </a:cubicBezTo>
                    <a:cubicBezTo>
                      <a:pt x="956" y="3225"/>
                      <a:pt x="1391" y="3397"/>
                      <a:pt x="1833" y="3397"/>
                    </a:cubicBezTo>
                    <a:cubicBezTo>
                      <a:pt x="2052" y="3397"/>
                      <a:pt x="2272" y="3355"/>
                      <a:pt x="2482" y="3268"/>
                    </a:cubicBezTo>
                    <a:cubicBezTo>
                      <a:pt x="3116" y="3005"/>
                      <a:pt x="3533" y="2386"/>
                      <a:pt x="3533" y="1698"/>
                    </a:cubicBezTo>
                    <a:cubicBezTo>
                      <a:pt x="3530" y="759"/>
                      <a:pt x="2772" y="1"/>
                      <a:pt x="18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659" name="Google Shape;1659;p32"/>
              <p:cNvSpPr/>
              <p:nvPr/>
            </p:nvSpPr>
            <p:spPr>
              <a:xfrm>
                <a:off x="5170150" y="4060600"/>
                <a:ext cx="250650" cy="113225"/>
              </a:xfrm>
              <a:custGeom>
                <a:rect b="b" l="l" r="r" t="t"/>
                <a:pathLst>
                  <a:path extrusionOk="0" h="4529" w="10026">
                    <a:moveTo>
                      <a:pt x="5006" y="0"/>
                    </a:moveTo>
                    <a:cubicBezTo>
                      <a:pt x="2684" y="0"/>
                      <a:pt x="659" y="1572"/>
                      <a:pt x="79" y="3820"/>
                    </a:cubicBezTo>
                    <a:cubicBezTo>
                      <a:pt x="1" y="4125"/>
                      <a:pt x="182" y="4433"/>
                      <a:pt x="487" y="4511"/>
                    </a:cubicBezTo>
                    <a:cubicBezTo>
                      <a:pt x="533" y="4523"/>
                      <a:pt x="580" y="4528"/>
                      <a:pt x="625" y="4528"/>
                    </a:cubicBezTo>
                    <a:cubicBezTo>
                      <a:pt x="878" y="4528"/>
                      <a:pt x="1109" y="4359"/>
                      <a:pt x="1175" y="4103"/>
                    </a:cubicBezTo>
                    <a:cubicBezTo>
                      <a:pt x="1625" y="2352"/>
                      <a:pt x="3205" y="1126"/>
                      <a:pt x="5013" y="1126"/>
                    </a:cubicBezTo>
                    <a:cubicBezTo>
                      <a:pt x="6822" y="1126"/>
                      <a:pt x="8401" y="2352"/>
                      <a:pt x="8851" y="4103"/>
                    </a:cubicBezTo>
                    <a:cubicBezTo>
                      <a:pt x="8917" y="4359"/>
                      <a:pt x="9148" y="4528"/>
                      <a:pt x="9401" y="4528"/>
                    </a:cubicBezTo>
                    <a:cubicBezTo>
                      <a:pt x="9447" y="4528"/>
                      <a:pt x="9493" y="4523"/>
                      <a:pt x="9539" y="4511"/>
                    </a:cubicBezTo>
                    <a:cubicBezTo>
                      <a:pt x="9844" y="4433"/>
                      <a:pt x="10025" y="4125"/>
                      <a:pt x="9947" y="3820"/>
                    </a:cubicBezTo>
                    <a:cubicBezTo>
                      <a:pt x="9368" y="1572"/>
                      <a:pt x="7342" y="0"/>
                      <a:pt x="5020" y="0"/>
                    </a:cubicBezTo>
                    <a:cubicBezTo>
                      <a:pt x="5018" y="0"/>
                      <a:pt x="5015" y="0"/>
                      <a:pt x="5013" y="0"/>
                    </a:cubicBezTo>
                    <a:cubicBezTo>
                      <a:pt x="5011" y="0"/>
                      <a:pt x="5009" y="0"/>
                      <a:pt x="50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sp>
        <p:nvSpPr>
          <p:cNvPr id="1660" name="Google Shape;1660;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4" name="Shape 1664"/>
        <p:cNvGrpSpPr/>
        <p:nvPr/>
      </p:nvGrpSpPr>
      <p:grpSpPr>
        <a:xfrm>
          <a:off x="0" y="0"/>
          <a:ext cx="0" cy="0"/>
          <a:chOff x="0" y="0"/>
          <a:chExt cx="0" cy="0"/>
        </a:xfrm>
      </p:grpSpPr>
      <p:grpSp>
        <p:nvGrpSpPr>
          <p:cNvPr id="1665" name="Google Shape;1665;p33"/>
          <p:cNvGrpSpPr/>
          <p:nvPr/>
        </p:nvGrpSpPr>
        <p:grpSpPr>
          <a:xfrm rot="5400000">
            <a:off x="4429156" y="571528"/>
            <a:ext cx="291050" cy="657525"/>
            <a:chOff x="8090271" y="1882075"/>
            <a:chExt cx="291050" cy="657525"/>
          </a:xfrm>
        </p:grpSpPr>
        <p:sp>
          <p:nvSpPr>
            <p:cNvPr id="1666" name="Google Shape;1666;p33"/>
            <p:cNvSpPr/>
            <p:nvPr/>
          </p:nvSpPr>
          <p:spPr>
            <a:xfrm>
              <a:off x="8090271" y="1882075"/>
              <a:ext cx="291050" cy="291825"/>
            </a:xfrm>
            <a:custGeom>
              <a:rect b="b" l="l" r="r" t="t"/>
              <a:pathLst>
                <a:path extrusionOk="0" h="11673" w="11642">
                  <a:moveTo>
                    <a:pt x="3283" y="0"/>
                  </a:moveTo>
                  <a:lnTo>
                    <a:pt x="0" y="3283"/>
                  </a:lnTo>
                  <a:lnTo>
                    <a:pt x="2554" y="5836"/>
                  </a:lnTo>
                  <a:lnTo>
                    <a:pt x="0" y="8389"/>
                  </a:lnTo>
                  <a:lnTo>
                    <a:pt x="3283" y="11672"/>
                  </a:lnTo>
                  <a:lnTo>
                    <a:pt x="5836" y="9119"/>
                  </a:lnTo>
                  <a:lnTo>
                    <a:pt x="8359" y="11672"/>
                  </a:lnTo>
                  <a:lnTo>
                    <a:pt x="11642" y="8389"/>
                  </a:lnTo>
                  <a:lnTo>
                    <a:pt x="9089" y="5836"/>
                  </a:lnTo>
                  <a:lnTo>
                    <a:pt x="11642" y="3283"/>
                  </a:lnTo>
                  <a:lnTo>
                    <a:pt x="8359" y="0"/>
                  </a:lnTo>
                  <a:lnTo>
                    <a:pt x="5836" y="2554"/>
                  </a:lnTo>
                  <a:lnTo>
                    <a:pt x="3283"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33"/>
            <p:cNvSpPr/>
            <p:nvPr/>
          </p:nvSpPr>
          <p:spPr>
            <a:xfrm>
              <a:off x="8090271" y="2247775"/>
              <a:ext cx="291050" cy="291825"/>
            </a:xfrm>
            <a:custGeom>
              <a:rect b="b" l="l" r="r" t="t"/>
              <a:pathLst>
                <a:path extrusionOk="0" h="11673" w="11642">
                  <a:moveTo>
                    <a:pt x="3283" y="0"/>
                  </a:moveTo>
                  <a:lnTo>
                    <a:pt x="0" y="3283"/>
                  </a:lnTo>
                  <a:lnTo>
                    <a:pt x="2554" y="5836"/>
                  </a:lnTo>
                  <a:lnTo>
                    <a:pt x="0" y="8389"/>
                  </a:lnTo>
                  <a:lnTo>
                    <a:pt x="3283" y="11672"/>
                  </a:lnTo>
                  <a:lnTo>
                    <a:pt x="5836" y="9119"/>
                  </a:lnTo>
                  <a:lnTo>
                    <a:pt x="8359" y="11672"/>
                  </a:lnTo>
                  <a:lnTo>
                    <a:pt x="11642" y="8389"/>
                  </a:lnTo>
                  <a:lnTo>
                    <a:pt x="9089" y="5836"/>
                  </a:lnTo>
                  <a:lnTo>
                    <a:pt x="11642" y="3283"/>
                  </a:lnTo>
                  <a:lnTo>
                    <a:pt x="8359" y="0"/>
                  </a:lnTo>
                  <a:lnTo>
                    <a:pt x="5836" y="2554"/>
                  </a:lnTo>
                  <a:lnTo>
                    <a:pt x="3283"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8" name="Google Shape;1668;p33"/>
          <p:cNvGrpSpPr/>
          <p:nvPr/>
        </p:nvGrpSpPr>
        <p:grpSpPr>
          <a:xfrm>
            <a:off x="4187661" y="1184107"/>
            <a:ext cx="3793987" cy="3417508"/>
            <a:chOff x="4216031" y="1184063"/>
            <a:chExt cx="3793987" cy="3184112"/>
          </a:xfrm>
        </p:grpSpPr>
        <p:grpSp>
          <p:nvGrpSpPr>
            <p:cNvPr id="1669" name="Google Shape;1669;p33"/>
            <p:cNvGrpSpPr/>
            <p:nvPr/>
          </p:nvGrpSpPr>
          <p:grpSpPr>
            <a:xfrm>
              <a:off x="4368431" y="1330700"/>
              <a:ext cx="3641587" cy="3037475"/>
              <a:chOff x="76168" y="76200"/>
              <a:chExt cx="3641587" cy="3037475"/>
            </a:xfrm>
          </p:grpSpPr>
          <p:sp>
            <p:nvSpPr>
              <p:cNvPr id="1670" name="Google Shape;1670;p33"/>
              <p:cNvSpPr/>
              <p:nvPr/>
            </p:nvSpPr>
            <p:spPr>
              <a:xfrm>
                <a:off x="76275" y="76200"/>
                <a:ext cx="3641480" cy="3037475"/>
              </a:xfrm>
              <a:custGeom>
                <a:rect b="b" l="l" r="r" t="t"/>
                <a:pathLst>
                  <a:path extrusionOk="0" h="49424" w="99972">
                    <a:moveTo>
                      <a:pt x="0" y="1"/>
                    </a:moveTo>
                    <a:lnTo>
                      <a:pt x="0" y="49424"/>
                    </a:lnTo>
                    <a:lnTo>
                      <a:pt x="99972" y="49424"/>
                    </a:lnTo>
                    <a:lnTo>
                      <a:pt x="99972" y="1"/>
                    </a:lnTo>
                    <a:close/>
                  </a:path>
                </a:pathLst>
              </a:custGeom>
              <a:solidFill>
                <a:schemeClr val="l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71" name="Google Shape;1671;p33"/>
              <p:cNvGrpSpPr/>
              <p:nvPr/>
            </p:nvGrpSpPr>
            <p:grpSpPr>
              <a:xfrm>
                <a:off x="76168" y="76200"/>
                <a:ext cx="3641480" cy="270554"/>
                <a:chOff x="494961" y="1057247"/>
                <a:chExt cx="3641480" cy="270554"/>
              </a:xfrm>
            </p:grpSpPr>
            <p:sp>
              <p:nvSpPr>
                <p:cNvPr id="1672" name="Google Shape;1672;p33"/>
                <p:cNvSpPr/>
                <p:nvPr/>
              </p:nvSpPr>
              <p:spPr>
                <a:xfrm flipH="1">
                  <a:off x="494961" y="1057247"/>
                  <a:ext cx="3641480" cy="270554"/>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73" name="Google Shape;1673;p33"/>
                <p:cNvGrpSpPr/>
                <p:nvPr/>
              </p:nvGrpSpPr>
              <p:grpSpPr>
                <a:xfrm flipH="1">
                  <a:off x="559172" y="1122848"/>
                  <a:ext cx="560767" cy="139276"/>
                  <a:chOff x="4771000" y="1122848"/>
                  <a:chExt cx="560767" cy="139276"/>
                </a:xfrm>
              </p:grpSpPr>
              <p:grpSp>
                <p:nvGrpSpPr>
                  <p:cNvPr id="1674" name="Google Shape;1674;p33"/>
                  <p:cNvGrpSpPr/>
                  <p:nvPr/>
                </p:nvGrpSpPr>
                <p:grpSpPr>
                  <a:xfrm>
                    <a:off x="5192567" y="1122848"/>
                    <a:ext cx="139200" cy="139200"/>
                    <a:chOff x="5192567" y="1122848"/>
                    <a:chExt cx="139200" cy="139200"/>
                  </a:xfrm>
                </p:grpSpPr>
                <p:sp>
                  <p:nvSpPr>
                    <p:cNvPr id="1675" name="Google Shape;1675;p33"/>
                    <p:cNvSpPr/>
                    <p:nvPr/>
                  </p:nvSpPr>
                  <p:spPr>
                    <a:xfrm>
                      <a:off x="5192567" y="1122848"/>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33"/>
                    <p:cNvSpPr/>
                    <p:nvPr/>
                  </p:nvSpPr>
                  <p:spPr>
                    <a:xfrm rot="5400000">
                      <a:off x="5234842" y="1164441"/>
                      <a:ext cx="54682" cy="54682"/>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33"/>
                    <p:cNvSpPr/>
                    <p:nvPr/>
                  </p:nvSpPr>
                  <p:spPr>
                    <a:xfrm rot="5400000">
                      <a:off x="5234842" y="1164441"/>
                      <a:ext cx="54682" cy="54682"/>
                    </a:xfrm>
                    <a:custGeom>
                      <a:rect b="b" l="l" r="r" t="t"/>
                      <a:pathLst>
                        <a:path extrusionOk="0" fill="none" h="1825" w="1825">
                          <a:moveTo>
                            <a:pt x="1" y="0"/>
                          </a:moveTo>
                          <a:lnTo>
                            <a:pt x="1824"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8" name="Google Shape;1678;p33"/>
                  <p:cNvGrpSpPr/>
                  <p:nvPr/>
                </p:nvGrpSpPr>
                <p:grpSpPr>
                  <a:xfrm>
                    <a:off x="4771000" y="1122849"/>
                    <a:ext cx="139200" cy="139200"/>
                    <a:chOff x="5192500" y="1122925"/>
                    <a:chExt cx="139200" cy="139200"/>
                  </a:xfrm>
                </p:grpSpPr>
                <p:sp>
                  <p:nvSpPr>
                    <p:cNvPr id="1679" name="Google Shape;1679;p33"/>
                    <p:cNvSpPr/>
                    <p:nvPr/>
                  </p:nvSpPr>
                  <p:spPr>
                    <a:xfrm>
                      <a:off x="5192500" y="1122925"/>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33"/>
                    <p:cNvSpPr/>
                    <p:nvPr/>
                  </p:nvSpPr>
                  <p:spPr>
                    <a:xfrm rot="2700000">
                      <a:off x="5234299" y="1164701"/>
                      <a:ext cx="54684" cy="54684"/>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1" name="Google Shape;1681;p33"/>
                  <p:cNvGrpSpPr/>
                  <p:nvPr/>
                </p:nvGrpSpPr>
                <p:grpSpPr>
                  <a:xfrm>
                    <a:off x="4981783" y="1122924"/>
                    <a:ext cx="139200" cy="139200"/>
                    <a:chOff x="4981783" y="1122924"/>
                    <a:chExt cx="139200" cy="139200"/>
                  </a:xfrm>
                </p:grpSpPr>
                <p:sp>
                  <p:nvSpPr>
                    <p:cNvPr id="1682" name="Google Shape;1682;p33"/>
                    <p:cNvSpPr/>
                    <p:nvPr/>
                  </p:nvSpPr>
                  <p:spPr>
                    <a:xfrm>
                      <a:off x="4981783" y="1122924"/>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33"/>
                    <p:cNvSpPr/>
                    <p:nvPr/>
                  </p:nvSpPr>
                  <p:spPr>
                    <a:xfrm>
                      <a:off x="5026333" y="1167474"/>
                      <a:ext cx="50100" cy="50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nvGrpSpPr>
            <p:cNvPr id="1684" name="Google Shape;1684;p33"/>
            <p:cNvGrpSpPr/>
            <p:nvPr/>
          </p:nvGrpSpPr>
          <p:grpSpPr>
            <a:xfrm>
              <a:off x="4292231" y="1254500"/>
              <a:ext cx="3641587" cy="3037475"/>
              <a:chOff x="76168" y="76200"/>
              <a:chExt cx="3641587" cy="3037475"/>
            </a:xfrm>
          </p:grpSpPr>
          <p:sp>
            <p:nvSpPr>
              <p:cNvPr id="1685" name="Google Shape;1685;p33"/>
              <p:cNvSpPr/>
              <p:nvPr/>
            </p:nvSpPr>
            <p:spPr>
              <a:xfrm>
                <a:off x="76275" y="76200"/>
                <a:ext cx="3641480" cy="3037475"/>
              </a:xfrm>
              <a:custGeom>
                <a:rect b="b" l="l" r="r" t="t"/>
                <a:pathLst>
                  <a:path extrusionOk="0" h="49424" w="99972">
                    <a:moveTo>
                      <a:pt x="0" y="1"/>
                    </a:moveTo>
                    <a:lnTo>
                      <a:pt x="0" y="49424"/>
                    </a:lnTo>
                    <a:lnTo>
                      <a:pt x="99972" y="49424"/>
                    </a:lnTo>
                    <a:lnTo>
                      <a:pt x="99972" y="1"/>
                    </a:lnTo>
                    <a:close/>
                  </a:path>
                </a:pathLst>
              </a:custGeom>
              <a:solidFill>
                <a:schemeClr val="l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86" name="Google Shape;1686;p33"/>
              <p:cNvGrpSpPr/>
              <p:nvPr/>
            </p:nvGrpSpPr>
            <p:grpSpPr>
              <a:xfrm>
                <a:off x="76168" y="76200"/>
                <a:ext cx="3641480" cy="270554"/>
                <a:chOff x="494961" y="1057247"/>
                <a:chExt cx="3641480" cy="270554"/>
              </a:xfrm>
            </p:grpSpPr>
            <p:sp>
              <p:nvSpPr>
                <p:cNvPr id="1687" name="Google Shape;1687;p33"/>
                <p:cNvSpPr/>
                <p:nvPr/>
              </p:nvSpPr>
              <p:spPr>
                <a:xfrm flipH="1">
                  <a:off x="494961" y="1057247"/>
                  <a:ext cx="3641480" cy="270554"/>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88" name="Google Shape;1688;p33"/>
                <p:cNvGrpSpPr/>
                <p:nvPr/>
              </p:nvGrpSpPr>
              <p:grpSpPr>
                <a:xfrm flipH="1">
                  <a:off x="559172" y="1122848"/>
                  <a:ext cx="560767" cy="139276"/>
                  <a:chOff x="4771000" y="1122848"/>
                  <a:chExt cx="560767" cy="139276"/>
                </a:xfrm>
              </p:grpSpPr>
              <p:grpSp>
                <p:nvGrpSpPr>
                  <p:cNvPr id="1689" name="Google Shape;1689;p33"/>
                  <p:cNvGrpSpPr/>
                  <p:nvPr/>
                </p:nvGrpSpPr>
                <p:grpSpPr>
                  <a:xfrm>
                    <a:off x="5192567" y="1122848"/>
                    <a:ext cx="139200" cy="139200"/>
                    <a:chOff x="5192567" y="1122848"/>
                    <a:chExt cx="139200" cy="139200"/>
                  </a:xfrm>
                </p:grpSpPr>
                <p:sp>
                  <p:nvSpPr>
                    <p:cNvPr id="1690" name="Google Shape;1690;p33"/>
                    <p:cNvSpPr/>
                    <p:nvPr/>
                  </p:nvSpPr>
                  <p:spPr>
                    <a:xfrm>
                      <a:off x="5192567" y="1122848"/>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33"/>
                    <p:cNvSpPr/>
                    <p:nvPr/>
                  </p:nvSpPr>
                  <p:spPr>
                    <a:xfrm rot="5400000">
                      <a:off x="5234842" y="1164441"/>
                      <a:ext cx="54682" cy="54682"/>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33"/>
                    <p:cNvSpPr/>
                    <p:nvPr/>
                  </p:nvSpPr>
                  <p:spPr>
                    <a:xfrm rot="5400000">
                      <a:off x="5234842" y="1164441"/>
                      <a:ext cx="54682" cy="54682"/>
                    </a:xfrm>
                    <a:custGeom>
                      <a:rect b="b" l="l" r="r" t="t"/>
                      <a:pathLst>
                        <a:path extrusionOk="0" fill="none" h="1825" w="1825">
                          <a:moveTo>
                            <a:pt x="1" y="0"/>
                          </a:moveTo>
                          <a:lnTo>
                            <a:pt x="1824"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3" name="Google Shape;1693;p33"/>
                  <p:cNvGrpSpPr/>
                  <p:nvPr/>
                </p:nvGrpSpPr>
                <p:grpSpPr>
                  <a:xfrm>
                    <a:off x="4771000" y="1122849"/>
                    <a:ext cx="139200" cy="139200"/>
                    <a:chOff x="5192500" y="1122925"/>
                    <a:chExt cx="139200" cy="139200"/>
                  </a:xfrm>
                </p:grpSpPr>
                <p:sp>
                  <p:nvSpPr>
                    <p:cNvPr id="1694" name="Google Shape;1694;p33"/>
                    <p:cNvSpPr/>
                    <p:nvPr/>
                  </p:nvSpPr>
                  <p:spPr>
                    <a:xfrm>
                      <a:off x="5192500" y="1122925"/>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33"/>
                    <p:cNvSpPr/>
                    <p:nvPr/>
                  </p:nvSpPr>
                  <p:spPr>
                    <a:xfrm rot="2700000">
                      <a:off x="5234299" y="1164701"/>
                      <a:ext cx="54684" cy="54684"/>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6" name="Google Shape;1696;p33"/>
                  <p:cNvGrpSpPr/>
                  <p:nvPr/>
                </p:nvGrpSpPr>
                <p:grpSpPr>
                  <a:xfrm>
                    <a:off x="4981783" y="1122924"/>
                    <a:ext cx="139200" cy="139200"/>
                    <a:chOff x="4981783" y="1122924"/>
                    <a:chExt cx="139200" cy="139200"/>
                  </a:xfrm>
                </p:grpSpPr>
                <p:sp>
                  <p:nvSpPr>
                    <p:cNvPr id="1697" name="Google Shape;1697;p33"/>
                    <p:cNvSpPr/>
                    <p:nvPr/>
                  </p:nvSpPr>
                  <p:spPr>
                    <a:xfrm>
                      <a:off x="4981783" y="1122924"/>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33"/>
                    <p:cNvSpPr/>
                    <p:nvPr/>
                  </p:nvSpPr>
                  <p:spPr>
                    <a:xfrm>
                      <a:off x="5026333" y="1167474"/>
                      <a:ext cx="50100" cy="50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nvGrpSpPr>
            <p:cNvPr id="1699" name="Google Shape;1699;p33"/>
            <p:cNvGrpSpPr/>
            <p:nvPr/>
          </p:nvGrpSpPr>
          <p:grpSpPr>
            <a:xfrm>
              <a:off x="4216031" y="1184063"/>
              <a:ext cx="3641587" cy="3037475"/>
              <a:chOff x="76168" y="76200"/>
              <a:chExt cx="3641587" cy="3037475"/>
            </a:xfrm>
          </p:grpSpPr>
          <p:sp>
            <p:nvSpPr>
              <p:cNvPr id="1700" name="Google Shape;1700;p33"/>
              <p:cNvSpPr/>
              <p:nvPr/>
            </p:nvSpPr>
            <p:spPr>
              <a:xfrm>
                <a:off x="76275" y="76200"/>
                <a:ext cx="3641480" cy="3037475"/>
              </a:xfrm>
              <a:custGeom>
                <a:rect b="b" l="l" r="r" t="t"/>
                <a:pathLst>
                  <a:path extrusionOk="0" h="49424" w="99972">
                    <a:moveTo>
                      <a:pt x="0" y="1"/>
                    </a:moveTo>
                    <a:lnTo>
                      <a:pt x="0" y="49424"/>
                    </a:lnTo>
                    <a:lnTo>
                      <a:pt x="99972" y="49424"/>
                    </a:lnTo>
                    <a:lnTo>
                      <a:pt x="99972" y="1"/>
                    </a:lnTo>
                    <a:close/>
                  </a:path>
                </a:pathLst>
              </a:custGeom>
              <a:solidFill>
                <a:schemeClr val="l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01" name="Google Shape;1701;p33"/>
              <p:cNvGrpSpPr/>
              <p:nvPr/>
            </p:nvGrpSpPr>
            <p:grpSpPr>
              <a:xfrm>
                <a:off x="76168" y="76200"/>
                <a:ext cx="3641480" cy="270554"/>
                <a:chOff x="494961" y="1057247"/>
                <a:chExt cx="3641480" cy="270554"/>
              </a:xfrm>
            </p:grpSpPr>
            <p:sp>
              <p:nvSpPr>
                <p:cNvPr id="1702" name="Google Shape;1702;p33"/>
                <p:cNvSpPr/>
                <p:nvPr/>
              </p:nvSpPr>
              <p:spPr>
                <a:xfrm flipH="1">
                  <a:off x="494961" y="1057247"/>
                  <a:ext cx="3641480" cy="270554"/>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03" name="Google Shape;1703;p33"/>
                <p:cNvGrpSpPr/>
                <p:nvPr/>
              </p:nvGrpSpPr>
              <p:grpSpPr>
                <a:xfrm flipH="1">
                  <a:off x="559172" y="1122848"/>
                  <a:ext cx="560767" cy="139276"/>
                  <a:chOff x="4771000" y="1122848"/>
                  <a:chExt cx="560767" cy="139276"/>
                </a:xfrm>
              </p:grpSpPr>
              <p:grpSp>
                <p:nvGrpSpPr>
                  <p:cNvPr id="1704" name="Google Shape;1704;p33"/>
                  <p:cNvGrpSpPr/>
                  <p:nvPr/>
                </p:nvGrpSpPr>
                <p:grpSpPr>
                  <a:xfrm>
                    <a:off x="5192567" y="1122848"/>
                    <a:ext cx="139200" cy="139200"/>
                    <a:chOff x="5192567" y="1122848"/>
                    <a:chExt cx="139200" cy="139200"/>
                  </a:xfrm>
                </p:grpSpPr>
                <p:sp>
                  <p:nvSpPr>
                    <p:cNvPr id="1705" name="Google Shape;1705;p33"/>
                    <p:cNvSpPr/>
                    <p:nvPr/>
                  </p:nvSpPr>
                  <p:spPr>
                    <a:xfrm>
                      <a:off x="5192567" y="1122848"/>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33"/>
                    <p:cNvSpPr/>
                    <p:nvPr/>
                  </p:nvSpPr>
                  <p:spPr>
                    <a:xfrm rot="5400000">
                      <a:off x="5234842" y="1164441"/>
                      <a:ext cx="54682" cy="54682"/>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33"/>
                    <p:cNvSpPr/>
                    <p:nvPr/>
                  </p:nvSpPr>
                  <p:spPr>
                    <a:xfrm rot="5400000">
                      <a:off x="5234842" y="1164441"/>
                      <a:ext cx="54682" cy="54682"/>
                    </a:xfrm>
                    <a:custGeom>
                      <a:rect b="b" l="l" r="r" t="t"/>
                      <a:pathLst>
                        <a:path extrusionOk="0" fill="none" h="1825" w="1825">
                          <a:moveTo>
                            <a:pt x="1" y="0"/>
                          </a:moveTo>
                          <a:lnTo>
                            <a:pt x="1824"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08" name="Google Shape;1708;p33"/>
                  <p:cNvGrpSpPr/>
                  <p:nvPr/>
                </p:nvGrpSpPr>
                <p:grpSpPr>
                  <a:xfrm>
                    <a:off x="4771000" y="1122849"/>
                    <a:ext cx="139200" cy="139200"/>
                    <a:chOff x="5192500" y="1122925"/>
                    <a:chExt cx="139200" cy="139200"/>
                  </a:xfrm>
                </p:grpSpPr>
                <p:sp>
                  <p:nvSpPr>
                    <p:cNvPr id="1709" name="Google Shape;1709;p33"/>
                    <p:cNvSpPr/>
                    <p:nvPr/>
                  </p:nvSpPr>
                  <p:spPr>
                    <a:xfrm>
                      <a:off x="5192500" y="1122925"/>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33"/>
                    <p:cNvSpPr/>
                    <p:nvPr/>
                  </p:nvSpPr>
                  <p:spPr>
                    <a:xfrm rot="2700000">
                      <a:off x="5234299" y="1164701"/>
                      <a:ext cx="54684" cy="54684"/>
                    </a:xfrm>
                    <a:custGeom>
                      <a:rect b="b" l="l" r="r" t="t"/>
                      <a:pathLst>
                        <a:path extrusionOk="0" fill="none" h="1825" w="1825">
                          <a:moveTo>
                            <a:pt x="1824" y="0"/>
                          </a:moveTo>
                          <a:lnTo>
                            <a:pt x="1" y="182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11" name="Google Shape;1711;p33"/>
                  <p:cNvGrpSpPr/>
                  <p:nvPr/>
                </p:nvGrpSpPr>
                <p:grpSpPr>
                  <a:xfrm>
                    <a:off x="4981783" y="1122924"/>
                    <a:ext cx="139200" cy="139200"/>
                    <a:chOff x="4981783" y="1122924"/>
                    <a:chExt cx="139200" cy="139200"/>
                  </a:xfrm>
                </p:grpSpPr>
                <p:sp>
                  <p:nvSpPr>
                    <p:cNvPr id="1712" name="Google Shape;1712;p33"/>
                    <p:cNvSpPr/>
                    <p:nvPr/>
                  </p:nvSpPr>
                  <p:spPr>
                    <a:xfrm>
                      <a:off x="4981783" y="1122924"/>
                      <a:ext cx="139200" cy="1392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33"/>
                    <p:cNvSpPr/>
                    <p:nvPr/>
                  </p:nvSpPr>
                  <p:spPr>
                    <a:xfrm>
                      <a:off x="5026333" y="1167474"/>
                      <a:ext cx="50100" cy="50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grpSp>
        <p:nvGrpSpPr>
          <p:cNvPr id="1714" name="Google Shape;1714;p33"/>
          <p:cNvGrpSpPr/>
          <p:nvPr/>
        </p:nvGrpSpPr>
        <p:grpSpPr>
          <a:xfrm>
            <a:off x="1134081" y="804100"/>
            <a:ext cx="2848800" cy="3797400"/>
            <a:chOff x="5008658" y="798324"/>
            <a:chExt cx="2848800" cy="3797400"/>
          </a:xfrm>
        </p:grpSpPr>
        <p:sp>
          <p:nvSpPr>
            <p:cNvPr id="1715" name="Google Shape;1715;p33"/>
            <p:cNvSpPr/>
            <p:nvPr/>
          </p:nvSpPr>
          <p:spPr>
            <a:xfrm>
              <a:off x="5008658" y="798324"/>
              <a:ext cx="2848800" cy="3797400"/>
            </a:xfrm>
            <a:prstGeom prst="roundRect">
              <a:avLst>
                <a:gd fmla="val 467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33"/>
            <p:cNvSpPr/>
            <p:nvPr/>
          </p:nvSpPr>
          <p:spPr>
            <a:xfrm>
              <a:off x="6197839" y="4394567"/>
              <a:ext cx="470400" cy="97200"/>
            </a:xfrm>
            <a:prstGeom prst="roundRect">
              <a:avLst>
                <a:gd fmla="val 4677" name="adj"/>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17" name="Google Shape;1717;p33"/>
            <p:cNvGrpSpPr/>
            <p:nvPr/>
          </p:nvGrpSpPr>
          <p:grpSpPr>
            <a:xfrm>
              <a:off x="6332623" y="902325"/>
              <a:ext cx="201013" cy="97015"/>
              <a:chOff x="1293795" y="212976"/>
              <a:chExt cx="264178" cy="127500"/>
            </a:xfrm>
          </p:grpSpPr>
          <p:sp>
            <p:nvSpPr>
              <p:cNvPr id="1718" name="Google Shape;1718;p33"/>
              <p:cNvSpPr/>
              <p:nvPr/>
            </p:nvSpPr>
            <p:spPr>
              <a:xfrm>
                <a:off x="1293795" y="212976"/>
                <a:ext cx="131100" cy="1275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33"/>
              <p:cNvSpPr/>
              <p:nvPr/>
            </p:nvSpPr>
            <p:spPr>
              <a:xfrm>
                <a:off x="1483573" y="240632"/>
                <a:ext cx="74400" cy="723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720" name="Google Shape;1720;p33"/>
          <p:cNvGrpSpPr/>
          <p:nvPr/>
        </p:nvGrpSpPr>
        <p:grpSpPr>
          <a:xfrm>
            <a:off x="8186417" y="539496"/>
            <a:ext cx="554700" cy="554700"/>
            <a:chOff x="-388475" y="881425"/>
            <a:chExt cx="554700" cy="554700"/>
          </a:xfrm>
        </p:grpSpPr>
        <p:sp>
          <p:nvSpPr>
            <p:cNvPr id="1721" name="Google Shape;1721;p33"/>
            <p:cNvSpPr/>
            <p:nvPr/>
          </p:nvSpPr>
          <p:spPr>
            <a:xfrm>
              <a:off x="-312275" y="881425"/>
              <a:ext cx="478500" cy="478500"/>
            </a:xfrm>
            <a:prstGeom prst="wedgeRectCallout">
              <a:avLst>
                <a:gd fmla="val -20833" name="adj1"/>
                <a:gd fmla="val 62500" name="adj2"/>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33"/>
            <p:cNvSpPr/>
            <p:nvPr/>
          </p:nvSpPr>
          <p:spPr>
            <a:xfrm>
              <a:off x="-388475" y="957625"/>
              <a:ext cx="478500" cy="478500"/>
            </a:xfrm>
            <a:prstGeom prst="wedgeRectCallout">
              <a:avLst>
                <a:gd fmla="val -20833" name="adj1"/>
                <a:gd fmla="val 62500" name="adj2"/>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23" name="Google Shape;1723;p33"/>
          <p:cNvGrpSpPr/>
          <p:nvPr/>
        </p:nvGrpSpPr>
        <p:grpSpPr>
          <a:xfrm>
            <a:off x="8285919" y="696144"/>
            <a:ext cx="280923" cy="315449"/>
            <a:chOff x="6276025" y="3812400"/>
            <a:chExt cx="416800" cy="468025"/>
          </a:xfrm>
        </p:grpSpPr>
        <p:sp>
          <p:nvSpPr>
            <p:cNvPr id="1724" name="Google Shape;1724;p33"/>
            <p:cNvSpPr/>
            <p:nvPr/>
          </p:nvSpPr>
          <p:spPr>
            <a:xfrm>
              <a:off x="6276025" y="3812400"/>
              <a:ext cx="416800" cy="468025"/>
            </a:xfrm>
            <a:custGeom>
              <a:rect b="b" l="l" r="r" t="t"/>
              <a:pathLst>
                <a:path extrusionOk="0" h="18721" w="16672">
                  <a:moveTo>
                    <a:pt x="8334" y="1132"/>
                  </a:moveTo>
                  <a:cubicBezTo>
                    <a:pt x="12311" y="1132"/>
                    <a:pt x="15536" y="4354"/>
                    <a:pt x="15536" y="8334"/>
                  </a:cubicBezTo>
                  <a:lnTo>
                    <a:pt x="15536" y="8346"/>
                  </a:lnTo>
                  <a:lnTo>
                    <a:pt x="15536" y="11652"/>
                  </a:lnTo>
                  <a:cubicBezTo>
                    <a:pt x="15536" y="12332"/>
                    <a:pt x="15240" y="12981"/>
                    <a:pt x="14724" y="13425"/>
                  </a:cubicBezTo>
                  <a:lnTo>
                    <a:pt x="12849" y="15034"/>
                  </a:lnTo>
                  <a:cubicBezTo>
                    <a:pt x="12725" y="15143"/>
                    <a:pt x="12652" y="15300"/>
                    <a:pt x="12652" y="15466"/>
                  </a:cubicBezTo>
                  <a:lnTo>
                    <a:pt x="12652" y="17588"/>
                  </a:lnTo>
                  <a:lnTo>
                    <a:pt x="11197" y="17588"/>
                  </a:lnTo>
                  <a:lnTo>
                    <a:pt x="11197" y="16254"/>
                  </a:lnTo>
                  <a:cubicBezTo>
                    <a:pt x="11197" y="15943"/>
                    <a:pt x="10943" y="15689"/>
                    <a:pt x="10629" y="15689"/>
                  </a:cubicBezTo>
                  <a:cubicBezTo>
                    <a:pt x="10318" y="15689"/>
                    <a:pt x="10065" y="15943"/>
                    <a:pt x="10065" y="16254"/>
                  </a:cubicBezTo>
                  <a:lnTo>
                    <a:pt x="10065" y="17588"/>
                  </a:lnTo>
                  <a:lnTo>
                    <a:pt x="8902" y="17588"/>
                  </a:lnTo>
                  <a:lnTo>
                    <a:pt x="8902" y="16254"/>
                  </a:lnTo>
                  <a:cubicBezTo>
                    <a:pt x="8902" y="15943"/>
                    <a:pt x="8648" y="15689"/>
                    <a:pt x="8334" y="15689"/>
                  </a:cubicBezTo>
                  <a:cubicBezTo>
                    <a:pt x="8020" y="15689"/>
                    <a:pt x="7770" y="15943"/>
                    <a:pt x="7770" y="16254"/>
                  </a:cubicBezTo>
                  <a:lnTo>
                    <a:pt x="7770" y="17588"/>
                  </a:lnTo>
                  <a:lnTo>
                    <a:pt x="6604" y="17588"/>
                  </a:lnTo>
                  <a:lnTo>
                    <a:pt x="6604" y="16254"/>
                  </a:lnTo>
                  <a:cubicBezTo>
                    <a:pt x="6604" y="15943"/>
                    <a:pt x="6351" y="15689"/>
                    <a:pt x="6040" y="15689"/>
                  </a:cubicBezTo>
                  <a:cubicBezTo>
                    <a:pt x="5726" y="15689"/>
                    <a:pt x="5472" y="15943"/>
                    <a:pt x="5472" y="16254"/>
                  </a:cubicBezTo>
                  <a:lnTo>
                    <a:pt x="5472" y="17588"/>
                  </a:lnTo>
                  <a:lnTo>
                    <a:pt x="4017" y="17588"/>
                  </a:lnTo>
                  <a:lnTo>
                    <a:pt x="4017" y="15466"/>
                  </a:lnTo>
                  <a:cubicBezTo>
                    <a:pt x="4017" y="15300"/>
                    <a:pt x="3944" y="15143"/>
                    <a:pt x="3820" y="15037"/>
                  </a:cubicBezTo>
                  <a:lnTo>
                    <a:pt x="1945" y="13425"/>
                  </a:lnTo>
                  <a:cubicBezTo>
                    <a:pt x="1429" y="12981"/>
                    <a:pt x="1133" y="12335"/>
                    <a:pt x="1133" y="11652"/>
                  </a:cubicBezTo>
                  <a:lnTo>
                    <a:pt x="1133" y="8406"/>
                  </a:lnTo>
                  <a:cubicBezTo>
                    <a:pt x="1133" y="4396"/>
                    <a:pt x="4361" y="1132"/>
                    <a:pt x="8331" y="1132"/>
                  </a:cubicBezTo>
                  <a:close/>
                  <a:moveTo>
                    <a:pt x="8331" y="0"/>
                  </a:moveTo>
                  <a:cubicBezTo>
                    <a:pt x="3736" y="3"/>
                    <a:pt x="1" y="3774"/>
                    <a:pt x="1" y="8409"/>
                  </a:cubicBezTo>
                  <a:lnTo>
                    <a:pt x="1" y="11655"/>
                  </a:lnTo>
                  <a:cubicBezTo>
                    <a:pt x="1" y="12664"/>
                    <a:pt x="442" y="13627"/>
                    <a:pt x="1209" y="14285"/>
                  </a:cubicBezTo>
                  <a:lnTo>
                    <a:pt x="2884" y="15725"/>
                  </a:lnTo>
                  <a:lnTo>
                    <a:pt x="2884" y="18156"/>
                  </a:lnTo>
                  <a:cubicBezTo>
                    <a:pt x="2884" y="18467"/>
                    <a:pt x="3138" y="18721"/>
                    <a:pt x="3449" y="18721"/>
                  </a:cubicBezTo>
                  <a:lnTo>
                    <a:pt x="13220" y="18721"/>
                  </a:lnTo>
                  <a:cubicBezTo>
                    <a:pt x="13531" y="18721"/>
                    <a:pt x="13785" y="18467"/>
                    <a:pt x="13785" y="18156"/>
                  </a:cubicBezTo>
                  <a:lnTo>
                    <a:pt x="13785" y="15725"/>
                  </a:lnTo>
                  <a:lnTo>
                    <a:pt x="15463" y="14282"/>
                  </a:lnTo>
                  <a:cubicBezTo>
                    <a:pt x="16227" y="13624"/>
                    <a:pt x="16671" y="12664"/>
                    <a:pt x="16671" y="11652"/>
                  </a:cubicBezTo>
                  <a:lnTo>
                    <a:pt x="16671" y="8334"/>
                  </a:lnTo>
                  <a:lnTo>
                    <a:pt x="16671" y="8322"/>
                  </a:lnTo>
                  <a:cubicBezTo>
                    <a:pt x="16662" y="3723"/>
                    <a:pt x="12933" y="0"/>
                    <a:pt x="83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725" name="Google Shape;1725;p33"/>
            <p:cNvSpPr/>
            <p:nvPr/>
          </p:nvSpPr>
          <p:spPr>
            <a:xfrm>
              <a:off x="6436375" y="4078825"/>
              <a:ext cx="96025" cy="80400"/>
            </a:xfrm>
            <a:custGeom>
              <a:rect b="b" l="l" r="r" t="t"/>
              <a:pathLst>
                <a:path extrusionOk="0" h="3216" w="3841">
                  <a:moveTo>
                    <a:pt x="1922" y="1"/>
                  </a:moveTo>
                  <a:cubicBezTo>
                    <a:pt x="1736" y="1"/>
                    <a:pt x="1551" y="91"/>
                    <a:pt x="1440" y="270"/>
                  </a:cubicBezTo>
                  <a:lnTo>
                    <a:pt x="166" y="2354"/>
                  </a:lnTo>
                  <a:cubicBezTo>
                    <a:pt x="0" y="2623"/>
                    <a:pt x="85" y="2970"/>
                    <a:pt x="350" y="3133"/>
                  </a:cubicBezTo>
                  <a:cubicBezTo>
                    <a:pt x="443" y="3189"/>
                    <a:pt x="545" y="3216"/>
                    <a:pt x="646" y="3216"/>
                  </a:cubicBezTo>
                  <a:cubicBezTo>
                    <a:pt x="837" y="3216"/>
                    <a:pt x="1023" y="3120"/>
                    <a:pt x="1129" y="2946"/>
                  </a:cubicBezTo>
                  <a:lnTo>
                    <a:pt x="1923" y="1653"/>
                  </a:lnTo>
                  <a:lnTo>
                    <a:pt x="2712" y="2946"/>
                  </a:lnTo>
                  <a:cubicBezTo>
                    <a:pt x="2818" y="3120"/>
                    <a:pt x="3005" y="3216"/>
                    <a:pt x="3196" y="3216"/>
                  </a:cubicBezTo>
                  <a:cubicBezTo>
                    <a:pt x="3297" y="3216"/>
                    <a:pt x="3399" y="3189"/>
                    <a:pt x="3491" y="3133"/>
                  </a:cubicBezTo>
                  <a:cubicBezTo>
                    <a:pt x="3759" y="2970"/>
                    <a:pt x="3841" y="2623"/>
                    <a:pt x="3678" y="2354"/>
                  </a:cubicBezTo>
                  <a:lnTo>
                    <a:pt x="2407" y="270"/>
                  </a:lnTo>
                  <a:cubicBezTo>
                    <a:pt x="2295" y="91"/>
                    <a:pt x="2108" y="1"/>
                    <a:pt x="192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726" name="Google Shape;1726;p33"/>
            <p:cNvSpPr/>
            <p:nvPr/>
          </p:nvSpPr>
          <p:spPr>
            <a:xfrm>
              <a:off x="6327450" y="3974775"/>
              <a:ext cx="125550" cy="118300"/>
            </a:xfrm>
            <a:custGeom>
              <a:rect b="b" l="l" r="r" t="t"/>
              <a:pathLst>
                <a:path extrusionOk="0" h="4732" w="5022">
                  <a:moveTo>
                    <a:pt x="2505" y="1115"/>
                  </a:moveTo>
                  <a:cubicBezTo>
                    <a:pt x="2806" y="1115"/>
                    <a:pt x="3107" y="1230"/>
                    <a:pt x="3337" y="1461"/>
                  </a:cubicBezTo>
                  <a:cubicBezTo>
                    <a:pt x="3795" y="1920"/>
                    <a:pt x="3795" y="2663"/>
                    <a:pt x="3337" y="3125"/>
                  </a:cubicBezTo>
                  <a:cubicBezTo>
                    <a:pt x="3049" y="3413"/>
                    <a:pt x="2565" y="3600"/>
                    <a:pt x="2133" y="3600"/>
                  </a:cubicBezTo>
                  <a:cubicBezTo>
                    <a:pt x="1861" y="3600"/>
                    <a:pt x="1610" y="3526"/>
                    <a:pt x="1440" y="3358"/>
                  </a:cubicBezTo>
                  <a:cubicBezTo>
                    <a:pt x="1253" y="3167"/>
                    <a:pt x="1166" y="2844"/>
                    <a:pt x="1208" y="2473"/>
                  </a:cubicBezTo>
                  <a:cubicBezTo>
                    <a:pt x="1253" y="2089"/>
                    <a:pt x="1431" y="1703"/>
                    <a:pt x="1673" y="1461"/>
                  </a:cubicBezTo>
                  <a:cubicBezTo>
                    <a:pt x="1902" y="1230"/>
                    <a:pt x="2203" y="1115"/>
                    <a:pt x="2505" y="1115"/>
                  </a:cubicBezTo>
                  <a:close/>
                  <a:moveTo>
                    <a:pt x="2486" y="0"/>
                  </a:moveTo>
                  <a:cubicBezTo>
                    <a:pt x="1903" y="0"/>
                    <a:pt x="1321" y="219"/>
                    <a:pt x="873" y="658"/>
                  </a:cubicBezTo>
                  <a:cubicBezTo>
                    <a:pt x="444" y="1084"/>
                    <a:pt x="157" y="1697"/>
                    <a:pt x="85" y="2340"/>
                  </a:cubicBezTo>
                  <a:cubicBezTo>
                    <a:pt x="0" y="3059"/>
                    <a:pt x="202" y="3717"/>
                    <a:pt x="640" y="4155"/>
                  </a:cubicBezTo>
                  <a:cubicBezTo>
                    <a:pt x="1042" y="4556"/>
                    <a:pt x="1582" y="4731"/>
                    <a:pt x="2138" y="4731"/>
                  </a:cubicBezTo>
                  <a:cubicBezTo>
                    <a:pt x="2141" y="4731"/>
                    <a:pt x="2145" y="4731"/>
                    <a:pt x="2149" y="4731"/>
                  </a:cubicBezTo>
                  <a:cubicBezTo>
                    <a:pt x="2882" y="4731"/>
                    <a:pt x="3638" y="4424"/>
                    <a:pt x="4137" y="3922"/>
                  </a:cubicBezTo>
                  <a:cubicBezTo>
                    <a:pt x="5021" y="3016"/>
                    <a:pt x="5012" y="1570"/>
                    <a:pt x="4119" y="676"/>
                  </a:cubicBezTo>
                  <a:cubicBezTo>
                    <a:pt x="3668" y="226"/>
                    <a:pt x="3077" y="0"/>
                    <a:pt x="24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727" name="Google Shape;1727;p33"/>
            <p:cNvSpPr/>
            <p:nvPr/>
          </p:nvSpPr>
          <p:spPr>
            <a:xfrm>
              <a:off x="6515325" y="3974300"/>
              <a:ext cx="126000" cy="118775"/>
            </a:xfrm>
            <a:custGeom>
              <a:rect b="b" l="l" r="r" t="t"/>
              <a:pathLst>
                <a:path extrusionOk="0" h="4751" w="5040">
                  <a:moveTo>
                    <a:pt x="2535" y="1133"/>
                  </a:moveTo>
                  <a:cubicBezTo>
                    <a:pt x="2836" y="1133"/>
                    <a:pt x="3138" y="1248"/>
                    <a:pt x="3367" y="1477"/>
                  </a:cubicBezTo>
                  <a:cubicBezTo>
                    <a:pt x="3609" y="1722"/>
                    <a:pt x="3787" y="2108"/>
                    <a:pt x="3832" y="2492"/>
                  </a:cubicBezTo>
                  <a:cubicBezTo>
                    <a:pt x="3874" y="2860"/>
                    <a:pt x="3790" y="3183"/>
                    <a:pt x="3600" y="3374"/>
                  </a:cubicBezTo>
                  <a:cubicBezTo>
                    <a:pt x="3429" y="3544"/>
                    <a:pt x="3178" y="3618"/>
                    <a:pt x="2906" y="3618"/>
                  </a:cubicBezTo>
                  <a:cubicBezTo>
                    <a:pt x="2474" y="3618"/>
                    <a:pt x="1991" y="3430"/>
                    <a:pt x="1703" y="3141"/>
                  </a:cubicBezTo>
                  <a:cubicBezTo>
                    <a:pt x="1244" y="2682"/>
                    <a:pt x="1244" y="1936"/>
                    <a:pt x="1703" y="1477"/>
                  </a:cubicBezTo>
                  <a:cubicBezTo>
                    <a:pt x="1933" y="1248"/>
                    <a:pt x="2234" y="1133"/>
                    <a:pt x="2535" y="1133"/>
                  </a:cubicBezTo>
                  <a:close/>
                  <a:moveTo>
                    <a:pt x="2535" y="0"/>
                  </a:moveTo>
                  <a:cubicBezTo>
                    <a:pt x="1944" y="0"/>
                    <a:pt x="1353" y="226"/>
                    <a:pt x="903" y="677"/>
                  </a:cubicBezTo>
                  <a:cubicBezTo>
                    <a:pt x="0" y="1580"/>
                    <a:pt x="0" y="3041"/>
                    <a:pt x="903" y="3941"/>
                  </a:cubicBezTo>
                  <a:cubicBezTo>
                    <a:pt x="1329" y="4370"/>
                    <a:pt x="1945" y="4660"/>
                    <a:pt x="2588" y="4732"/>
                  </a:cubicBezTo>
                  <a:cubicBezTo>
                    <a:pt x="2691" y="4744"/>
                    <a:pt x="2793" y="4750"/>
                    <a:pt x="2899" y="4750"/>
                  </a:cubicBezTo>
                  <a:cubicBezTo>
                    <a:pt x="3491" y="4750"/>
                    <a:pt x="4028" y="4548"/>
                    <a:pt x="4400" y="4174"/>
                  </a:cubicBezTo>
                  <a:cubicBezTo>
                    <a:pt x="4838" y="3739"/>
                    <a:pt x="5040" y="3078"/>
                    <a:pt x="4958" y="2362"/>
                  </a:cubicBezTo>
                  <a:cubicBezTo>
                    <a:pt x="4883" y="1719"/>
                    <a:pt x="4596" y="1103"/>
                    <a:pt x="4167" y="677"/>
                  </a:cubicBezTo>
                  <a:cubicBezTo>
                    <a:pt x="3717" y="226"/>
                    <a:pt x="3126" y="0"/>
                    <a:pt x="25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
        <p:nvSpPr>
          <p:cNvPr id="1728" name="Google Shape;1728;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29" name="Google Shape;1729;p33"/>
          <p:cNvPicPr preferRelativeResize="0"/>
          <p:nvPr/>
        </p:nvPicPr>
        <p:blipFill>
          <a:blip r:embed="rId3">
            <a:alphaModFix/>
          </a:blip>
          <a:stretch>
            <a:fillRect/>
          </a:stretch>
        </p:blipFill>
        <p:spPr>
          <a:xfrm>
            <a:off x="1233975" y="1241787"/>
            <a:ext cx="2682650" cy="2659925"/>
          </a:xfrm>
          <a:prstGeom prst="rect">
            <a:avLst/>
          </a:prstGeom>
          <a:noFill/>
          <a:ln>
            <a:noFill/>
          </a:ln>
        </p:spPr>
      </p:pic>
      <p:sp>
        <p:nvSpPr>
          <p:cNvPr id="1730" name="Google Shape;1730;p33"/>
          <p:cNvSpPr txBox="1"/>
          <p:nvPr>
            <p:ph idx="1" type="subTitle"/>
          </p:nvPr>
        </p:nvSpPr>
        <p:spPr>
          <a:xfrm>
            <a:off x="4245925" y="1564475"/>
            <a:ext cx="3490800" cy="2946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t>Overview</a:t>
            </a:r>
            <a:endParaRPr b="1"/>
          </a:p>
          <a:p>
            <a:pPr indent="-330200" lvl="0" marL="457200" rtl="0" algn="l">
              <a:lnSpc>
                <a:spcPct val="100000"/>
              </a:lnSpc>
              <a:spcBef>
                <a:spcPts val="0"/>
              </a:spcBef>
              <a:spcAft>
                <a:spcPts val="0"/>
              </a:spcAft>
              <a:buSzPts val="1600"/>
              <a:buChar char="●"/>
            </a:pPr>
            <a:r>
              <a:rPr lang="en"/>
              <a:t>47692 rows and 2 columns </a:t>
            </a:r>
            <a:endParaRPr/>
          </a:p>
          <a:p>
            <a:pPr indent="0" lvl="0" marL="457200" rtl="0" algn="l">
              <a:lnSpc>
                <a:spcPct val="100000"/>
              </a:lnSpc>
              <a:spcBef>
                <a:spcPts val="0"/>
              </a:spcBef>
              <a:spcAft>
                <a:spcPts val="0"/>
              </a:spcAft>
              <a:buNone/>
            </a:pPr>
            <a:r>
              <a:rPr lang="en"/>
              <a:t>(tweet text &amp; cyberbullying type)</a:t>
            </a:r>
            <a:endParaRPr/>
          </a:p>
          <a:p>
            <a:pPr indent="-330200" lvl="0" marL="457200" rtl="0" algn="l">
              <a:lnSpc>
                <a:spcPct val="100000"/>
              </a:lnSpc>
              <a:spcBef>
                <a:spcPts val="0"/>
              </a:spcBef>
              <a:spcAft>
                <a:spcPts val="0"/>
              </a:spcAft>
              <a:buSzPts val="1600"/>
              <a:buChar char="●"/>
            </a:pPr>
            <a:r>
              <a:rPr lang="en"/>
              <a:t>no missing values</a:t>
            </a:r>
            <a:endParaRPr/>
          </a:p>
          <a:p>
            <a:pPr indent="-330200" lvl="0" marL="457200" rtl="0" algn="l">
              <a:lnSpc>
                <a:spcPct val="100000"/>
              </a:lnSpc>
              <a:spcBef>
                <a:spcPts val="0"/>
              </a:spcBef>
              <a:spcAft>
                <a:spcPts val="0"/>
              </a:spcAft>
              <a:buSzPts val="1600"/>
              <a:buChar char="●"/>
            </a:pPr>
            <a:r>
              <a:rPr lang="en"/>
              <a:t>relatively balanced classes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sz="1700"/>
              <a:t>Common words</a:t>
            </a:r>
            <a:endParaRPr b="1" sz="1700"/>
          </a:p>
          <a:p>
            <a:pPr indent="-330200" lvl="0" marL="457200" rtl="0" algn="l">
              <a:lnSpc>
                <a:spcPct val="100000"/>
              </a:lnSpc>
              <a:spcBef>
                <a:spcPts val="0"/>
              </a:spcBef>
              <a:spcAft>
                <a:spcPts val="0"/>
              </a:spcAft>
              <a:buSzPts val="1600"/>
              <a:buChar char="●"/>
            </a:pPr>
            <a:r>
              <a:rPr lang="en"/>
              <a:t>"bullying" → not-cyberbullying</a:t>
            </a:r>
            <a:endParaRPr/>
          </a:p>
          <a:p>
            <a:pPr indent="-330200" lvl="0" marL="457200" rtl="0" algn="l">
              <a:lnSpc>
                <a:spcPct val="100000"/>
              </a:lnSpc>
              <a:spcBef>
                <a:spcPts val="0"/>
              </a:spcBef>
              <a:spcAft>
                <a:spcPts val="0"/>
              </a:spcAft>
              <a:buSzPts val="1600"/>
              <a:buChar char="●"/>
            </a:pPr>
            <a:r>
              <a:rPr lang="en"/>
              <a:t>"rape", "gay", "funny" →  gender </a:t>
            </a:r>
            <a:endParaRPr/>
          </a:p>
          <a:p>
            <a:pPr indent="-330200" lvl="0" marL="457200" rtl="0" algn="l">
              <a:lnSpc>
                <a:spcPct val="100000"/>
              </a:lnSpc>
              <a:spcBef>
                <a:spcPts val="0"/>
              </a:spcBef>
              <a:spcAft>
                <a:spcPts val="0"/>
              </a:spcAft>
              <a:buSzPts val="1600"/>
              <a:buChar char="●"/>
            </a:pPr>
            <a:r>
              <a:rPr lang="en"/>
              <a:t>"muslim" → region </a:t>
            </a:r>
            <a:endParaRPr/>
          </a:p>
          <a:p>
            <a:pPr indent="-330200" lvl="0" marL="457200" rtl="0" algn="l">
              <a:lnSpc>
                <a:spcPct val="100000"/>
              </a:lnSpc>
              <a:spcBef>
                <a:spcPts val="0"/>
              </a:spcBef>
              <a:spcAft>
                <a:spcPts val="0"/>
              </a:spcAft>
              <a:buSzPts val="1600"/>
              <a:buChar char="●"/>
            </a:pPr>
            <a:r>
              <a:rPr lang="en"/>
              <a:t>N-word → ethnicity </a:t>
            </a:r>
            <a:endParaRPr/>
          </a:p>
          <a:p>
            <a:pPr indent="0" lvl="0" marL="0" rtl="0" algn="ctr">
              <a:lnSpc>
                <a:spcPct val="100000"/>
              </a:lnSpc>
              <a:spcBef>
                <a:spcPts val="0"/>
              </a:spcBef>
              <a:spcAft>
                <a:spcPts val="0"/>
              </a:spcAft>
              <a:buSzPts val="16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4" name="Shape 1734"/>
        <p:cNvGrpSpPr/>
        <p:nvPr/>
      </p:nvGrpSpPr>
      <p:grpSpPr>
        <a:xfrm>
          <a:off x="0" y="0"/>
          <a:ext cx="0" cy="0"/>
          <a:chOff x="0" y="0"/>
          <a:chExt cx="0" cy="0"/>
        </a:xfrm>
      </p:grpSpPr>
      <p:grpSp>
        <p:nvGrpSpPr>
          <p:cNvPr id="1735" name="Google Shape;1735;p34"/>
          <p:cNvGrpSpPr/>
          <p:nvPr/>
        </p:nvGrpSpPr>
        <p:grpSpPr>
          <a:xfrm>
            <a:off x="5962525" y="441450"/>
            <a:ext cx="2524800" cy="4260600"/>
            <a:chOff x="5962525" y="441450"/>
            <a:chExt cx="2524800" cy="4260600"/>
          </a:xfrm>
        </p:grpSpPr>
        <p:sp>
          <p:nvSpPr>
            <p:cNvPr id="1736" name="Google Shape;1736;p34"/>
            <p:cNvSpPr/>
            <p:nvPr/>
          </p:nvSpPr>
          <p:spPr>
            <a:xfrm>
              <a:off x="5962525" y="441450"/>
              <a:ext cx="2524800" cy="4260600"/>
            </a:xfrm>
            <a:prstGeom prst="roundRect">
              <a:avLst>
                <a:gd fmla="val 467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37" name="Google Shape;1737;p34"/>
            <p:cNvGrpSpPr/>
            <p:nvPr/>
          </p:nvGrpSpPr>
          <p:grpSpPr>
            <a:xfrm>
              <a:off x="6920757" y="588466"/>
              <a:ext cx="608373" cy="3966694"/>
              <a:chOff x="2648725" y="897738"/>
              <a:chExt cx="517500" cy="3374187"/>
            </a:xfrm>
          </p:grpSpPr>
          <p:sp>
            <p:nvSpPr>
              <p:cNvPr id="1738" name="Google Shape;1738;p34"/>
              <p:cNvSpPr/>
              <p:nvPr/>
            </p:nvSpPr>
            <p:spPr>
              <a:xfrm>
                <a:off x="2648725" y="4165125"/>
                <a:ext cx="517500" cy="106800"/>
              </a:xfrm>
              <a:prstGeom prst="roundRect">
                <a:avLst>
                  <a:gd fmla="val 4677" name="adj"/>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34"/>
              <p:cNvSpPr/>
              <p:nvPr/>
            </p:nvSpPr>
            <p:spPr>
              <a:xfrm>
                <a:off x="2852575" y="897738"/>
                <a:ext cx="109800" cy="1068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id="1740" name="Google Shape;1740;p34"/>
          <p:cNvPicPr preferRelativeResize="0"/>
          <p:nvPr/>
        </p:nvPicPr>
        <p:blipFill rotWithShape="1">
          <a:blip r:embed="rId3">
            <a:alphaModFix amt="75000"/>
          </a:blip>
          <a:srcRect b="1341" l="8650" r="2349" t="7367"/>
          <a:stretch/>
        </p:blipFill>
        <p:spPr>
          <a:xfrm>
            <a:off x="6101443" y="842100"/>
            <a:ext cx="2247000" cy="3459300"/>
          </a:xfrm>
          <a:prstGeom prst="roundRect">
            <a:avLst>
              <a:gd fmla="val 4401" name="adj"/>
            </a:avLst>
          </a:prstGeom>
          <a:noFill/>
          <a:ln cap="flat" cmpd="sng" w="19050">
            <a:solidFill>
              <a:schemeClr val="dk1"/>
            </a:solidFill>
            <a:prstDash val="solid"/>
            <a:round/>
            <a:headEnd len="sm" w="sm" type="none"/>
            <a:tailEnd len="sm" w="sm" type="none"/>
          </a:ln>
        </p:spPr>
      </p:pic>
      <p:grpSp>
        <p:nvGrpSpPr>
          <p:cNvPr id="1741" name="Google Shape;1741;p34"/>
          <p:cNvGrpSpPr/>
          <p:nvPr/>
        </p:nvGrpSpPr>
        <p:grpSpPr>
          <a:xfrm>
            <a:off x="656675" y="1354950"/>
            <a:ext cx="5645400" cy="2586000"/>
            <a:chOff x="465150" y="1354950"/>
            <a:chExt cx="5645400" cy="2586000"/>
          </a:xfrm>
        </p:grpSpPr>
        <p:grpSp>
          <p:nvGrpSpPr>
            <p:cNvPr id="1742" name="Google Shape;1742;p34"/>
            <p:cNvGrpSpPr/>
            <p:nvPr/>
          </p:nvGrpSpPr>
          <p:grpSpPr>
            <a:xfrm>
              <a:off x="465150" y="1507350"/>
              <a:ext cx="5493000" cy="2433600"/>
              <a:chOff x="617550" y="1354950"/>
              <a:chExt cx="5493000" cy="2433600"/>
            </a:xfrm>
          </p:grpSpPr>
          <p:sp>
            <p:nvSpPr>
              <p:cNvPr id="1743" name="Google Shape;1743;p34"/>
              <p:cNvSpPr/>
              <p:nvPr/>
            </p:nvSpPr>
            <p:spPr>
              <a:xfrm>
                <a:off x="617550" y="1354950"/>
                <a:ext cx="5493000" cy="24336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44" name="Google Shape;1744;p34"/>
              <p:cNvGrpSpPr/>
              <p:nvPr/>
            </p:nvGrpSpPr>
            <p:grpSpPr>
              <a:xfrm>
                <a:off x="617550" y="1354950"/>
                <a:ext cx="5492962" cy="270554"/>
                <a:chOff x="913402" y="1147729"/>
                <a:chExt cx="5492962" cy="270554"/>
              </a:xfrm>
            </p:grpSpPr>
            <p:sp>
              <p:nvSpPr>
                <p:cNvPr id="1745" name="Google Shape;1745;p34"/>
                <p:cNvSpPr/>
                <p:nvPr/>
              </p:nvSpPr>
              <p:spPr>
                <a:xfrm>
                  <a:off x="913402" y="1147729"/>
                  <a:ext cx="5492962" cy="270554"/>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46" name="Google Shape;1746;p34"/>
                <p:cNvGrpSpPr/>
                <p:nvPr/>
              </p:nvGrpSpPr>
              <p:grpSpPr>
                <a:xfrm>
                  <a:off x="6202836" y="1213284"/>
                  <a:ext cx="139356" cy="139356"/>
                  <a:chOff x="3300229" y="786025"/>
                  <a:chExt cx="116275" cy="116275"/>
                </a:xfrm>
              </p:grpSpPr>
              <p:sp>
                <p:nvSpPr>
                  <p:cNvPr id="1747" name="Google Shape;1747;p34"/>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34"/>
                  <p:cNvSpPr/>
                  <p:nvPr/>
                </p:nvSpPr>
                <p:spPr>
                  <a:xfrm>
                    <a:off x="3335179" y="820975"/>
                    <a:ext cx="45625" cy="45625"/>
                  </a:xfrm>
                  <a:custGeom>
                    <a:rect b="b" l="l" r="r" t="t"/>
                    <a:pathLst>
                      <a:path extrusionOk="0" fill="none" h="1825" w="1825">
                        <a:moveTo>
                          <a:pt x="1824" y="0"/>
                        </a:moveTo>
                        <a:lnTo>
                          <a:pt x="1"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34"/>
                  <p:cNvSpPr/>
                  <p:nvPr/>
                </p:nvSpPr>
                <p:spPr>
                  <a:xfrm>
                    <a:off x="3335179" y="820975"/>
                    <a:ext cx="45625" cy="45625"/>
                  </a:xfrm>
                  <a:custGeom>
                    <a:rect b="b" l="l" r="r" t="t"/>
                    <a:pathLst>
                      <a:path extrusionOk="0" fill="none" h="1825" w="1825">
                        <a:moveTo>
                          <a:pt x="1" y="0"/>
                        </a:moveTo>
                        <a:lnTo>
                          <a:pt x="1824"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750" name="Google Shape;1750;p34"/>
            <p:cNvGrpSpPr/>
            <p:nvPr/>
          </p:nvGrpSpPr>
          <p:grpSpPr>
            <a:xfrm>
              <a:off x="541350" y="1431150"/>
              <a:ext cx="5493000" cy="2433600"/>
              <a:chOff x="617550" y="1354950"/>
              <a:chExt cx="5493000" cy="2433600"/>
            </a:xfrm>
          </p:grpSpPr>
          <p:sp>
            <p:nvSpPr>
              <p:cNvPr id="1751" name="Google Shape;1751;p34"/>
              <p:cNvSpPr/>
              <p:nvPr/>
            </p:nvSpPr>
            <p:spPr>
              <a:xfrm>
                <a:off x="617550" y="1354950"/>
                <a:ext cx="5493000" cy="24336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52" name="Google Shape;1752;p34"/>
              <p:cNvGrpSpPr/>
              <p:nvPr/>
            </p:nvGrpSpPr>
            <p:grpSpPr>
              <a:xfrm>
                <a:off x="617550" y="1354950"/>
                <a:ext cx="5492962" cy="270554"/>
                <a:chOff x="913402" y="1147729"/>
                <a:chExt cx="5492962" cy="270554"/>
              </a:xfrm>
            </p:grpSpPr>
            <p:sp>
              <p:nvSpPr>
                <p:cNvPr id="1753" name="Google Shape;1753;p34"/>
                <p:cNvSpPr/>
                <p:nvPr/>
              </p:nvSpPr>
              <p:spPr>
                <a:xfrm>
                  <a:off x="913402" y="1147729"/>
                  <a:ext cx="5492962" cy="270554"/>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54" name="Google Shape;1754;p34"/>
                <p:cNvGrpSpPr/>
                <p:nvPr/>
              </p:nvGrpSpPr>
              <p:grpSpPr>
                <a:xfrm>
                  <a:off x="6202836" y="1213284"/>
                  <a:ext cx="139356" cy="139356"/>
                  <a:chOff x="3300229" y="786025"/>
                  <a:chExt cx="116275" cy="116275"/>
                </a:xfrm>
              </p:grpSpPr>
              <p:sp>
                <p:nvSpPr>
                  <p:cNvPr id="1755" name="Google Shape;1755;p34"/>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34"/>
                  <p:cNvSpPr/>
                  <p:nvPr/>
                </p:nvSpPr>
                <p:spPr>
                  <a:xfrm>
                    <a:off x="3335179" y="820975"/>
                    <a:ext cx="45625" cy="45625"/>
                  </a:xfrm>
                  <a:custGeom>
                    <a:rect b="b" l="l" r="r" t="t"/>
                    <a:pathLst>
                      <a:path extrusionOk="0" fill="none" h="1825" w="1825">
                        <a:moveTo>
                          <a:pt x="1824" y="0"/>
                        </a:moveTo>
                        <a:lnTo>
                          <a:pt x="1"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34"/>
                  <p:cNvSpPr/>
                  <p:nvPr/>
                </p:nvSpPr>
                <p:spPr>
                  <a:xfrm>
                    <a:off x="3335179" y="820975"/>
                    <a:ext cx="45625" cy="45625"/>
                  </a:xfrm>
                  <a:custGeom>
                    <a:rect b="b" l="l" r="r" t="t"/>
                    <a:pathLst>
                      <a:path extrusionOk="0" fill="none" h="1825" w="1825">
                        <a:moveTo>
                          <a:pt x="1" y="0"/>
                        </a:moveTo>
                        <a:lnTo>
                          <a:pt x="1824"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758" name="Google Shape;1758;p34"/>
            <p:cNvGrpSpPr/>
            <p:nvPr/>
          </p:nvGrpSpPr>
          <p:grpSpPr>
            <a:xfrm>
              <a:off x="617550" y="1354950"/>
              <a:ext cx="5493000" cy="2433600"/>
              <a:chOff x="617550" y="1354950"/>
              <a:chExt cx="5493000" cy="2433600"/>
            </a:xfrm>
          </p:grpSpPr>
          <p:sp>
            <p:nvSpPr>
              <p:cNvPr id="1759" name="Google Shape;1759;p34"/>
              <p:cNvSpPr/>
              <p:nvPr/>
            </p:nvSpPr>
            <p:spPr>
              <a:xfrm>
                <a:off x="617550" y="1354950"/>
                <a:ext cx="5493000" cy="24336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60" name="Google Shape;1760;p34"/>
              <p:cNvGrpSpPr/>
              <p:nvPr/>
            </p:nvGrpSpPr>
            <p:grpSpPr>
              <a:xfrm>
                <a:off x="617550" y="1354950"/>
                <a:ext cx="5492962" cy="270554"/>
                <a:chOff x="913402" y="1147729"/>
                <a:chExt cx="5492962" cy="270554"/>
              </a:xfrm>
            </p:grpSpPr>
            <p:sp>
              <p:nvSpPr>
                <p:cNvPr id="1761" name="Google Shape;1761;p34"/>
                <p:cNvSpPr/>
                <p:nvPr/>
              </p:nvSpPr>
              <p:spPr>
                <a:xfrm>
                  <a:off x="913402" y="1147729"/>
                  <a:ext cx="5492962" cy="270554"/>
                </a:xfrm>
                <a:custGeom>
                  <a:rect b="b" l="l" r="r" t="t"/>
                  <a:pathLst>
                    <a:path extrusionOk="0" h="9029" w="99972">
                      <a:moveTo>
                        <a:pt x="0" y="1"/>
                      </a:moveTo>
                      <a:lnTo>
                        <a:pt x="0" y="9028"/>
                      </a:lnTo>
                      <a:lnTo>
                        <a:pt x="99972" y="9028"/>
                      </a:lnTo>
                      <a:lnTo>
                        <a:pt x="99972" y="1"/>
                      </a:lnTo>
                      <a:close/>
                    </a:path>
                  </a:pathLst>
                </a:custGeom>
                <a:solidFill>
                  <a:schemeClr val="accent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62" name="Google Shape;1762;p34"/>
                <p:cNvGrpSpPr/>
                <p:nvPr/>
              </p:nvGrpSpPr>
              <p:grpSpPr>
                <a:xfrm>
                  <a:off x="6202836" y="1213284"/>
                  <a:ext cx="139356" cy="139356"/>
                  <a:chOff x="3300229" y="786025"/>
                  <a:chExt cx="116275" cy="116275"/>
                </a:xfrm>
              </p:grpSpPr>
              <p:sp>
                <p:nvSpPr>
                  <p:cNvPr id="1763" name="Google Shape;1763;p34"/>
                  <p:cNvSpPr/>
                  <p:nvPr/>
                </p:nvSpPr>
                <p:spPr>
                  <a:xfrm>
                    <a:off x="3300229" y="786025"/>
                    <a:ext cx="116275" cy="116275"/>
                  </a:xfrm>
                  <a:custGeom>
                    <a:rect b="b" l="l" r="r" t="t"/>
                    <a:pathLst>
                      <a:path extrusionOk="0" h="4651" w="4651">
                        <a:moveTo>
                          <a:pt x="0" y="0"/>
                        </a:moveTo>
                        <a:lnTo>
                          <a:pt x="0" y="4651"/>
                        </a:lnTo>
                        <a:lnTo>
                          <a:pt x="4651" y="4651"/>
                        </a:lnTo>
                        <a:lnTo>
                          <a:pt x="4651" y="0"/>
                        </a:lnTo>
                        <a:close/>
                      </a:path>
                    </a:pathLst>
                  </a:custGeom>
                  <a:solidFill>
                    <a:schemeClr val="dk2"/>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34"/>
                  <p:cNvSpPr/>
                  <p:nvPr/>
                </p:nvSpPr>
                <p:spPr>
                  <a:xfrm>
                    <a:off x="3335179" y="820975"/>
                    <a:ext cx="45625" cy="45625"/>
                  </a:xfrm>
                  <a:custGeom>
                    <a:rect b="b" l="l" r="r" t="t"/>
                    <a:pathLst>
                      <a:path extrusionOk="0" fill="none" h="1825" w="1825">
                        <a:moveTo>
                          <a:pt x="1824" y="0"/>
                        </a:moveTo>
                        <a:lnTo>
                          <a:pt x="1"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34"/>
                  <p:cNvSpPr/>
                  <p:nvPr/>
                </p:nvSpPr>
                <p:spPr>
                  <a:xfrm>
                    <a:off x="3335179" y="820975"/>
                    <a:ext cx="45625" cy="45625"/>
                  </a:xfrm>
                  <a:custGeom>
                    <a:rect b="b" l="l" r="r" t="t"/>
                    <a:pathLst>
                      <a:path extrusionOk="0" fill="none" h="1825" w="1825">
                        <a:moveTo>
                          <a:pt x="1" y="0"/>
                        </a:moveTo>
                        <a:lnTo>
                          <a:pt x="1824" y="1824"/>
                        </a:lnTo>
                      </a:path>
                    </a:pathLst>
                  </a:custGeom>
                  <a:noFill/>
                  <a:ln cap="flat" cmpd="sng" w="190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
        <p:nvSpPr>
          <p:cNvPr id="1766" name="Google Shape;1766;p34"/>
          <p:cNvSpPr txBox="1"/>
          <p:nvPr>
            <p:ph idx="1" type="subTitle"/>
          </p:nvPr>
        </p:nvSpPr>
        <p:spPr>
          <a:xfrm>
            <a:off x="1136675" y="2218273"/>
            <a:ext cx="4837800" cy="105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
              <a:t>Cyberbullying image dataset</a:t>
            </a:r>
            <a:endParaRPr/>
          </a:p>
        </p:txBody>
      </p:sp>
      <p:sp>
        <p:nvSpPr>
          <p:cNvPr id="1767" name="Google Shape;1767;p34"/>
          <p:cNvSpPr txBox="1"/>
          <p:nvPr>
            <p:ph type="title"/>
          </p:nvPr>
        </p:nvSpPr>
        <p:spPr>
          <a:xfrm>
            <a:off x="1136675" y="1920697"/>
            <a:ext cx="4837800" cy="472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lang="en"/>
              <a:t>DATASET 2</a:t>
            </a:r>
            <a:endParaRPr/>
          </a:p>
        </p:txBody>
      </p:sp>
      <p:grpSp>
        <p:nvGrpSpPr>
          <p:cNvPr id="1768" name="Google Shape;1768;p34"/>
          <p:cNvGrpSpPr/>
          <p:nvPr/>
        </p:nvGrpSpPr>
        <p:grpSpPr>
          <a:xfrm>
            <a:off x="961483" y="917764"/>
            <a:ext cx="554700" cy="554700"/>
            <a:chOff x="961483" y="917764"/>
            <a:chExt cx="554700" cy="554700"/>
          </a:xfrm>
        </p:grpSpPr>
        <p:grpSp>
          <p:nvGrpSpPr>
            <p:cNvPr id="1769" name="Google Shape;1769;p34"/>
            <p:cNvGrpSpPr/>
            <p:nvPr/>
          </p:nvGrpSpPr>
          <p:grpSpPr>
            <a:xfrm>
              <a:off x="961483" y="917764"/>
              <a:ext cx="554700" cy="554700"/>
              <a:chOff x="-388475" y="881425"/>
              <a:chExt cx="554700" cy="554700"/>
            </a:xfrm>
          </p:grpSpPr>
          <p:sp>
            <p:nvSpPr>
              <p:cNvPr id="1770" name="Google Shape;1770;p34"/>
              <p:cNvSpPr/>
              <p:nvPr/>
            </p:nvSpPr>
            <p:spPr>
              <a:xfrm>
                <a:off x="-312275" y="881425"/>
                <a:ext cx="478500" cy="478500"/>
              </a:xfrm>
              <a:prstGeom prst="wedgeRectCallout">
                <a:avLst>
                  <a:gd fmla="val -20833" name="adj1"/>
                  <a:gd fmla="val 62500" name="adj2"/>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34"/>
              <p:cNvSpPr/>
              <p:nvPr/>
            </p:nvSpPr>
            <p:spPr>
              <a:xfrm>
                <a:off x="-388475" y="957625"/>
                <a:ext cx="478500" cy="478500"/>
              </a:xfrm>
              <a:prstGeom prst="wedgeRectCallout">
                <a:avLst>
                  <a:gd fmla="val -20833" name="adj1"/>
                  <a:gd fmla="val 62500" name="adj2"/>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72" name="Google Shape;1772;p34"/>
            <p:cNvGrpSpPr/>
            <p:nvPr/>
          </p:nvGrpSpPr>
          <p:grpSpPr>
            <a:xfrm>
              <a:off x="1031346" y="1062054"/>
              <a:ext cx="340186" cy="340168"/>
              <a:chOff x="5053900" y="3804850"/>
              <a:chExt cx="483150" cy="483125"/>
            </a:xfrm>
          </p:grpSpPr>
          <p:sp>
            <p:nvSpPr>
              <p:cNvPr id="1773" name="Google Shape;1773;p34"/>
              <p:cNvSpPr/>
              <p:nvPr/>
            </p:nvSpPr>
            <p:spPr>
              <a:xfrm>
                <a:off x="5053900" y="3804850"/>
                <a:ext cx="483150" cy="483125"/>
              </a:xfrm>
              <a:custGeom>
                <a:rect b="b" l="l" r="r" t="t"/>
                <a:pathLst>
                  <a:path extrusionOk="0" h="19325" w="19326">
                    <a:moveTo>
                      <a:pt x="9663" y="1132"/>
                    </a:moveTo>
                    <a:cubicBezTo>
                      <a:pt x="14367" y="1132"/>
                      <a:pt x="18193" y="4958"/>
                      <a:pt x="18193" y="9662"/>
                    </a:cubicBezTo>
                    <a:cubicBezTo>
                      <a:pt x="18193" y="14367"/>
                      <a:pt x="14367" y="18192"/>
                      <a:pt x="9663" y="18192"/>
                    </a:cubicBezTo>
                    <a:cubicBezTo>
                      <a:pt x="4959" y="18192"/>
                      <a:pt x="1133" y="14367"/>
                      <a:pt x="1133" y="9662"/>
                    </a:cubicBezTo>
                    <a:cubicBezTo>
                      <a:pt x="1133" y="4958"/>
                      <a:pt x="4959" y="1132"/>
                      <a:pt x="9663" y="1132"/>
                    </a:cubicBezTo>
                    <a:close/>
                    <a:moveTo>
                      <a:pt x="9663" y="0"/>
                    </a:moveTo>
                    <a:cubicBezTo>
                      <a:pt x="7094" y="0"/>
                      <a:pt x="4669" y="1009"/>
                      <a:pt x="2839" y="2838"/>
                    </a:cubicBezTo>
                    <a:cubicBezTo>
                      <a:pt x="1009" y="4668"/>
                      <a:pt x="1" y="7093"/>
                      <a:pt x="1" y="9662"/>
                    </a:cubicBezTo>
                    <a:cubicBezTo>
                      <a:pt x="1" y="12232"/>
                      <a:pt x="1009" y="14657"/>
                      <a:pt x="2839" y="16486"/>
                    </a:cubicBezTo>
                    <a:cubicBezTo>
                      <a:pt x="4669" y="18316"/>
                      <a:pt x="7094" y="19325"/>
                      <a:pt x="9663" y="19325"/>
                    </a:cubicBezTo>
                    <a:cubicBezTo>
                      <a:pt x="12233" y="19325"/>
                      <a:pt x="14657" y="18316"/>
                      <a:pt x="16487" y="16486"/>
                    </a:cubicBezTo>
                    <a:cubicBezTo>
                      <a:pt x="18317" y="14657"/>
                      <a:pt x="19325" y="12232"/>
                      <a:pt x="19325" y="9662"/>
                    </a:cubicBezTo>
                    <a:cubicBezTo>
                      <a:pt x="19325" y="7093"/>
                      <a:pt x="18317" y="4668"/>
                      <a:pt x="16487" y="2838"/>
                    </a:cubicBezTo>
                    <a:cubicBezTo>
                      <a:pt x="14657" y="1009"/>
                      <a:pt x="12233" y="0"/>
                      <a:pt x="96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774" name="Google Shape;1774;p34"/>
              <p:cNvSpPr/>
              <p:nvPr/>
            </p:nvSpPr>
            <p:spPr>
              <a:xfrm>
                <a:off x="5168125" y="3947300"/>
                <a:ext cx="88275" cy="85000"/>
              </a:xfrm>
              <a:custGeom>
                <a:rect b="b" l="l" r="r" t="t"/>
                <a:pathLst>
                  <a:path extrusionOk="0" h="3400" w="3531">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775" name="Google Shape;1775;p34"/>
              <p:cNvSpPr/>
              <p:nvPr/>
            </p:nvSpPr>
            <p:spPr>
              <a:xfrm>
                <a:off x="5334575" y="3947350"/>
                <a:ext cx="88325" cy="84950"/>
              </a:xfrm>
              <a:custGeom>
                <a:rect b="b" l="l" r="r" t="t"/>
                <a:pathLst>
                  <a:path extrusionOk="0" h="3398" w="3533">
                    <a:moveTo>
                      <a:pt x="1829" y="1130"/>
                    </a:moveTo>
                    <a:cubicBezTo>
                      <a:pt x="2121" y="1130"/>
                      <a:pt x="2401" y="1356"/>
                      <a:pt x="2401" y="1698"/>
                    </a:cubicBezTo>
                    <a:cubicBezTo>
                      <a:pt x="2401" y="2012"/>
                      <a:pt x="2147" y="2265"/>
                      <a:pt x="1833" y="2265"/>
                    </a:cubicBezTo>
                    <a:cubicBezTo>
                      <a:pt x="1329" y="2265"/>
                      <a:pt x="1075" y="1656"/>
                      <a:pt x="1431" y="1296"/>
                    </a:cubicBezTo>
                    <a:cubicBezTo>
                      <a:pt x="1547" y="1181"/>
                      <a:pt x="1690" y="1130"/>
                      <a:pt x="1829" y="1130"/>
                    </a:cubicBezTo>
                    <a:close/>
                    <a:moveTo>
                      <a:pt x="1833" y="1"/>
                    </a:moveTo>
                    <a:cubicBezTo>
                      <a:pt x="1145" y="1"/>
                      <a:pt x="526" y="415"/>
                      <a:pt x="263" y="1049"/>
                    </a:cubicBezTo>
                    <a:cubicBezTo>
                      <a:pt x="0" y="1683"/>
                      <a:pt x="145" y="2413"/>
                      <a:pt x="631" y="2900"/>
                    </a:cubicBezTo>
                    <a:cubicBezTo>
                      <a:pt x="956" y="3225"/>
                      <a:pt x="1391" y="3397"/>
                      <a:pt x="1833" y="3397"/>
                    </a:cubicBezTo>
                    <a:cubicBezTo>
                      <a:pt x="2052" y="3397"/>
                      <a:pt x="2272" y="3355"/>
                      <a:pt x="2482" y="3268"/>
                    </a:cubicBezTo>
                    <a:cubicBezTo>
                      <a:pt x="3116" y="3005"/>
                      <a:pt x="3533" y="2386"/>
                      <a:pt x="3533" y="1698"/>
                    </a:cubicBezTo>
                    <a:cubicBezTo>
                      <a:pt x="3530" y="759"/>
                      <a:pt x="2772" y="1"/>
                      <a:pt x="18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776" name="Google Shape;1776;p34"/>
              <p:cNvSpPr/>
              <p:nvPr/>
            </p:nvSpPr>
            <p:spPr>
              <a:xfrm>
                <a:off x="5170150" y="4060600"/>
                <a:ext cx="250650" cy="113225"/>
              </a:xfrm>
              <a:custGeom>
                <a:rect b="b" l="l" r="r" t="t"/>
                <a:pathLst>
                  <a:path extrusionOk="0" h="4529" w="10026">
                    <a:moveTo>
                      <a:pt x="5006" y="0"/>
                    </a:moveTo>
                    <a:cubicBezTo>
                      <a:pt x="2684" y="0"/>
                      <a:pt x="659" y="1572"/>
                      <a:pt x="79" y="3820"/>
                    </a:cubicBezTo>
                    <a:cubicBezTo>
                      <a:pt x="1" y="4125"/>
                      <a:pt x="182" y="4433"/>
                      <a:pt x="487" y="4511"/>
                    </a:cubicBezTo>
                    <a:cubicBezTo>
                      <a:pt x="533" y="4523"/>
                      <a:pt x="580" y="4528"/>
                      <a:pt x="625" y="4528"/>
                    </a:cubicBezTo>
                    <a:cubicBezTo>
                      <a:pt x="878" y="4528"/>
                      <a:pt x="1109" y="4359"/>
                      <a:pt x="1175" y="4103"/>
                    </a:cubicBezTo>
                    <a:cubicBezTo>
                      <a:pt x="1625" y="2352"/>
                      <a:pt x="3205" y="1126"/>
                      <a:pt x="5013" y="1126"/>
                    </a:cubicBezTo>
                    <a:cubicBezTo>
                      <a:pt x="6822" y="1126"/>
                      <a:pt x="8401" y="2352"/>
                      <a:pt x="8851" y="4103"/>
                    </a:cubicBezTo>
                    <a:cubicBezTo>
                      <a:pt x="8917" y="4359"/>
                      <a:pt x="9148" y="4528"/>
                      <a:pt x="9401" y="4528"/>
                    </a:cubicBezTo>
                    <a:cubicBezTo>
                      <a:pt x="9447" y="4528"/>
                      <a:pt x="9493" y="4523"/>
                      <a:pt x="9539" y="4511"/>
                    </a:cubicBezTo>
                    <a:cubicBezTo>
                      <a:pt x="9844" y="4433"/>
                      <a:pt x="10025" y="4125"/>
                      <a:pt x="9947" y="3820"/>
                    </a:cubicBezTo>
                    <a:cubicBezTo>
                      <a:pt x="9368" y="1572"/>
                      <a:pt x="7342" y="0"/>
                      <a:pt x="5020" y="0"/>
                    </a:cubicBezTo>
                    <a:cubicBezTo>
                      <a:pt x="5018" y="0"/>
                      <a:pt x="5015" y="0"/>
                      <a:pt x="5013" y="0"/>
                    </a:cubicBezTo>
                    <a:cubicBezTo>
                      <a:pt x="5011" y="0"/>
                      <a:pt x="5009" y="0"/>
                      <a:pt x="50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pic>
        <p:nvPicPr>
          <p:cNvPr id="1777" name="Google Shape;1777;p34"/>
          <p:cNvPicPr preferRelativeResize="0"/>
          <p:nvPr/>
        </p:nvPicPr>
        <p:blipFill>
          <a:blip r:embed="rId4">
            <a:alphaModFix/>
          </a:blip>
          <a:stretch>
            <a:fillRect/>
          </a:stretch>
        </p:blipFill>
        <p:spPr>
          <a:xfrm>
            <a:off x="1994150" y="2894400"/>
            <a:ext cx="3533775" cy="771525"/>
          </a:xfrm>
          <a:prstGeom prst="rect">
            <a:avLst/>
          </a:prstGeom>
          <a:noFill/>
          <a:ln>
            <a:noFill/>
          </a:ln>
        </p:spPr>
      </p:pic>
      <p:sp>
        <p:nvSpPr>
          <p:cNvPr id="1778" name="Google Shape;1778;p34"/>
          <p:cNvSpPr txBox="1"/>
          <p:nvPr/>
        </p:nvSpPr>
        <p:spPr>
          <a:xfrm>
            <a:off x="1253250" y="3020350"/>
            <a:ext cx="82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source:</a:t>
            </a:r>
            <a:endParaRPr>
              <a:latin typeface="Source Sans Pro"/>
              <a:ea typeface="Source Sans Pro"/>
              <a:cs typeface="Source Sans Pro"/>
              <a:sym typeface="Source Sans Pro"/>
            </a:endParaRPr>
          </a:p>
        </p:txBody>
      </p:sp>
      <p:sp>
        <p:nvSpPr>
          <p:cNvPr id="1779" name="Google Shape;1779;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3" name="Shape 1783"/>
        <p:cNvGrpSpPr/>
        <p:nvPr/>
      </p:nvGrpSpPr>
      <p:grpSpPr>
        <a:xfrm>
          <a:off x="0" y="0"/>
          <a:ext cx="0" cy="0"/>
          <a:chOff x="0" y="0"/>
          <a:chExt cx="0" cy="0"/>
        </a:xfrm>
      </p:grpSpPr>
      <p:sp>
        <p:nvSpPr>
          <p:cNvPr id="1784" name="Google Shape;1784;p35"/>
          <p:cNvSpPr txBox="1"/>
          <p:nvPr>
            <p:ph type="title"/>
          </p:nvPr>
        </p:nvSpPr>
        <p:spPr>
          <a:xfrm>
            <a:off x="617550" y="556400"/>
            <a:ext cx="76734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 c</a:t>
            </a:r>
            <a:r>
              <a:rPr lang="en"/>
              <a:t>yberbullying images examples</a:t>
            </a:r>
            <a:endParaRPr/>
          </a:p>
        </p:txBody>
      </p:sp>
      <p:pic>
        <p:nvPicPr>
          <p:cNvPr id="1785" name="Google Shape;1785;p35"/>
          <p:cNvPicPr preferRelativeResize="0"/>
          <p:nvPr/>
        </p:nvPicPr>
        <p:blipFill>
          <a:blip r:embed="rId3">
            <a:alphaModFix/>
          </a:blip>
          <a:stretch>
            <a:fillRect/>
          </a:stretch>
        </p:blipFill>
        <p:spPr>
          <a:xfrm>
            <a:off x="902150" y="4251675"/>
            <a:ext cx="3533775" cy="771525"/>
          </a:xfrm>
          <a:prstGeom prst="rect">
            <a:avLst/>
          </a:prstGeom>
          <a:noFill/>
          <a:ln>
            <a:noFill/>
          </a:ln>
        </p:spPr>
      </p:pic>
      <p:sp>
        <p:nvSpPr>
          <p:cNvPr id="1786" name="Google Shape;1786;p35"/>
          <p:cNvSpPr txBox="1"/>
          <p:nvPr/>
        </p:nvSpPr>
        <p:spPr>
          <a:xfrm>
            <a:off x="161250" y="4377625"/>
            <a:ext cx="82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source:</a:t>
            </a:r>
            <a:endParaRPr>
              <a:latin typeface="Source Sans Pro"/>
              <a:ea typeface="Source Sans Pro"/>
              <a:cs typeface="Source Sans Pro"/>
              <a:sym typeface="Source Sans Pro"/>
            </a:endParaRPr>
          </a:p>
        </p:txBody>
      </p:sp>
      <p:pic>
        <p:nvPicPr>
          <p:cNvPr id="1787" name="Google Shape;1787;p35"/>
          <p:cNvPicPr preferRelativeResize="0"/>
          <p:nvPr/>
        </p:nvPicPr>
        <p:blipFill>
          <a:blip r:embed="rId4">
            <a:alphaModFix/>
          </a:blip>
          <a:stretch>
            <a:fillRect/>
          </a:stretch>
        </p:blipFill>
        <p:spPr>
          <a:xfrm>
            <a:off x="1233888" y="1733300"/>
            <a:ext cx="2870300" cy="2369350"/>
          </a:xfrm>
          <a:prstGeom prst="rect">
            <a:avLst/>
          </a:prstGeom>
          <a:noFill/>
          <a:ln>
            <a:noFill/>
          </a:ln>
        </p:spPr>
      </p:pic>
      <p:pic>
        <p:nvPicPr>
          <p:cNvPr id="1788" name="Google Shape;1788;p35"/>
          <p:cNvPicPr preferRelativeResize="0"/>
          <p:nvPr/>
        </p:nvPicPr>
        <p:blipFill>
          <a:blip r:embed="rId5">
            <a:alphaModFix/>
          </a:blip>
          <a:stretch>
            <a:fillRect/>
          </a:stretch>
        </p:blipFill>
        <p:spPr>
          <a:xfrm>
            <a:off x="5257850" y="1733299"/>
            <a:ext cx="3033149" cy="2753126"/>
          </a:xfrm>
          <a:prstGeom prst="rect">
            <a:avLst/>
          </a:prstGeom>
          <a:noFill/>
          <a:ln>
            <a:noFill/>
          </a:ln>
        </p:spPr>
      </p:pic>
      <p:sp>
        <p:nvSpPr>
          <p:cNvPr id="1789" name="Google Shape;1789;p35"/>
          <p:cNvSpPr txBox="1"/>
          <p:nvPr/>
        </p:nvSpPr>
        <p:spPr>
          <a:xfrm>
            <a:off x="1015138" y="1266350"/>
            <a:ext cx="33078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chemeClr val="dk1"/>
                </a:solidFill>
                <a:latin typeface="Space Grotesk"/>
                <a:ea typeface="Space Grotesk"/>
                <a:cs typeface="Space Grotesk"/>
                <a:sym typeface="Space Grotesk"/>
              </a:rPr>
              <a:t>cyberbullying</a:t>
            </a:r>
            <a:endParaRPr b="1" sz="2600">
              <a:solidFill>
                <a:schemeClr val="dk1"/>
              </a:solidFill>
              <a:latin typeface="Space Grotesk"/>
              <a:ea typeface="Space Grotesk"/>
              <a:cs typeface="Space Grotesk"/>
              <a:sym typeface="Space Grotesk"/>
            </a:endParaRPr>
          </a:p>
        </p:txBody>
      </p:sp>
      <p:sp>
        <p:nvSpPr>
          <p:cNvPr id="1790" name="Google Shape;1790;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91" name="Google Shape;1791;p35"/>
          <p:cNvSpPr txBox="1"/>
          <p:nvPr/>
        </p:nvSpPr>
        <p:spPr>
          <a:xfrm>
            <a:off x="5120513" y="1266350"/>
            <a:ext cx="33078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chemeClr val="dk1"/>
                </a:solidFill>
                <a:latin typeface="Space Grotesk"/>
                <a:ea typeface="Space Grotesk"/>
                <a:cs typeface="Space Grotesk"/>
                <a:sym typeface="Space Grotesk"/>
              </a:rPr>
              <a:t>non-</a:t>
            </a:r>
            <a:r>
              <a:rPr b="1" lang="en" sz="2600">
                <a:solidFill>
                  <a:schemeClr val="dk1"/>
                </a:solidFill>
                <a:latin typeface="Space Grotesk"/>
                <a:ea typeface="Space Grotesk"/>
                <a:cs typeface="Space Grotesk"/>
                <a:sym typeface="Space Grotesk"/>
              </a:rPr>
              <a:t>cyberbullying</a:t>
            </a:r>
            <a:endParaRPr b="1" sz="2600">
              <a:solidFill>
                <a:schemeClr val="dk1"/>
              </a:solidFill>
              <a:latin typeface="Space Grotesk"/>
              <a:ea typeface="Space Grotesk"/>
              <a:cs typeface="Space Grotesk"/>
              <a:sym typeface="Space Grotesk"/>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yber Bullying Thesis Defense by Slidesgo">
  <a:themeElements>
    <a:clrScheme name="Simple Light">
      <a:dk1>
        <a:srgbClr val="0B37BA"/>
      </a:dk1>
      <a:lt1>
        <a:srgbClr val="FFFFFF"/>
      </a:lt1>
      <a:dk2>
        <a:srgbClr val="CF0011"/>
      </a:dk2>
      <a:lt2>
        <a:srgbClr val="FF97B1"/>
      </a:lt2>
      <a:accent1>
        <a:srgbClr val="B3DFFF"/>
      </a:accent1>
      <a:accent2>
        <a:srgbClr val="FFD4FF"/>
      </a:accent2>
      <a:accent3>
        <a:srgbClr val="FFBFCF"/>
      </a:accent3>
      <a:accent4>
        <a:srgbClr val="FFFFFF"/>
      </a:accent4>
      <a:accent5>
        <a:srgbClr val="FFFFFF"/>
      </a:accent5>
      <a:accent6>
        <a:srgbClr val="FFFFFF"/>
      </a:accent6>
      <a:hlink>
        <a:srgbClr val="0B37B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