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ADEBFF-72CD-405F-ADEA-5FE670FE6212}" v="17" dt="2024-04-30T17:07:38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>
        <p:scale>
          <a:sx n="86" d="100"/>
          <a:sy n="86" d="100"/>
        </p:scale>
        <p:origin x="30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 P. Johnson" userId="398699f1cd47f9d9" providerId="LiveId" clId="{D8ADEBFF-72CD-405F-ADEA-5FE670FE6212}"/>
    <pc:docChg chg="undo custSel addSld modSld">
      <pc:chgData name="Ty P. Johnson" userId="398699f1cd47f9d9" providerId="LiveId" clId="{D8ADEBFF-72CD-405F-ADEA-5FE670FE6212}" dt="2024-04-30T17:31:50.339" v="1186" actId="26606"/>
      <pc:docMkLst>
        <pc:docMk/>
      </pc:docMkLst>
      <pc:sldChg chg="addSp modSp mod setBg">
        <pc:chgData name="Ty P. Johnson" userId="398699f1cd47f9d9" providerId="LiveId" clId="{D8ADEBFF-72CD-405F-ADEA-5FE670FE6212}" dt="2024-04-30T16:27:32.617" v="393" actId="26606"/>
        <pc:sldMkLst>
          <pc:docMk/>
          <pc:sldMk cId="1234578166" sldId="256"/>
        </pc:sldMkLst>
        <pc:spChg chg="mod">
          <ac:chgData name="Ty P. Johnson" userId="398699f1cd47f9d9" providerId="LiveId" clId="{D8ADEBFF-72CD-405F-ADEA-5FE670FE6212}" dt="2024-04-30T16:27:32.617" v="393" actId="26606"/>
          <ac:spMkLst>
            <pc:docMk/>
            <pc:sldMk cId="1234578166" sldId="256"/>
            <ac:spMk id="2" creationId="{9B7872CB-2DEA-2407-553A-4E990437A740}"/>
          </ac:spMkLst>
        </pc:spChg>
        <pc:spChg chg="mod">
          <ac:chgData name="Ty P. Johnson" userId="398699f1cd47f9d9" providerId="LiveId" clId="{D8ADEBFF-72CD-405F-ADEA-5FE670FE6212}" dt="2024-04-30T16:27:32.617" v="393" actId="26606"/>
          <ac:spMkLst>
            <pc:docMk/>
            <pc:sldMk cId="1234578166" sldId="256"/>
            <ac:spMk id="3" creationId="{687FFFD9-20B2-999C-91FB-7BDD3E7E30CD}"/>
          </ac:spMkLst>
        </pc:spChg>
        <pc:spChg chg="add">
          <ac:chgData name="Ty P. Johnson" userId="398699f1cd47f9d9" providerId="LiveId" clId="{D8ADEBFF-72CD-405F-ADEA-5FE670FE6212}" dt="2024-04-30T16:27:32.617" v="393" actId="26606"/>
          <ac:spMkLst>
            <pc:docMk/>
            <pc:sldMk cId="1234578166" sldId="256"/>
            <ac:spMk id="9" creationId="{4D60F200-5EB0-B223-2439-C96C67F0FEE1}"/>
          </ac:spMkLst>
        </pc:spChg>
        <pc:spChg chg="add">
          <ac:chgData name="Ty P. Johnson" userId="398699f1cd47f9d9" providerId="LiveId" clId="{D8ADEBFF-72CD-405F-ADEA-5FE670FE6212}" dt="2024-04-30T16:27:32.617" v="393" actId="26606"/>
          <ac:spMkLst>
            <pc:docMk/>
            <pc:sldMk cId="1234578166" sldId="256"/>
            <ac:spMk id="11" creationId="{A6567EA8-C72D-4B9B-D23F-6B2E9F9C9F47}"/>
          </ac:spMkLst>
        </pc:spChg>
        <pc:spChg chg="add">
          <ac:chgData name="Ty P. Johnson" userId="398699f1cd47f9d9" providerId="LiveId" clId="{D8ADEBFF-72CD-405F-ADEA-5FE670FE6212}" dt="2024-04-30T16:27:32.617" v="393" actId="26606"/>
          <ac:spMkLst>
            <pc:docMk/>
            <pc:sldMk cId="1234578166" sldId="256"/>
            <ac:spMk id="13" creationId="{FEFBFA78-9360-1E01-5448-6D5AE0A32601}"/>
          </ac:spMkLst>
        </pc:spChg>
        <pc:spChg chg="add">
          <ac:chgData name="Ty P. Johnson" userId="398699f1cd47f9d9" providerId="LiveId" clId="{D8ADEBFF-72CD-405F-ADEA-5FE670FE6212}" dt="2024-04-30T16:27:32.617" v="393" actId="26606"/>
          <ac:spMkLst>
            <pc:docMk/>
            <pc:sldMk cId="1234578166" sldId="256"/>
            <ac:spMk id="15" creationId="{1740453C-744F-DB3A-47EC-15EACE1DC117}"/>
          </ac:spMkLst>
        </pc:spChg>
        <pc:spChg chg="add">
          <ac:chgData name="Ty P. Johnson" userId="398699f1cd47f9d9" providerId="LiveId" clId="{D8ADEBFF-72CD-405F-ADEA-5FE670FE6212}" dt="2024-04-30T16:27:32.617" v="393" actId="26606"/>
          <ac:spMkLst>
            <pc:docMk/>
            <pc:sldMk cId="1234578166" sldId="256"/>
            <ac:spMk id="17" creationId="{B6924B03-77BD-EAE3-2854-43363FF8E6BB}"/>
          </ac:spMkLst>
        </pc:spChg>
        <pc:picChg chg="add">
          <ac:chgData name="Ty P. Johnson" userId="398699f1cd47f9d9" providerId="LiveId" clId="{D8ADEBFF-72CD-405F-ADEA-5FE670FE6212}" dt="2024-04-30T16:27:32.617" v="393" actId="26606"/>
          <ac:picMkLst>
            <pc:docMk/>
            <pc:sldMk cId="1234578166" sldId="256"/>
            <ac:picMk id="5" creationId="{F9B1C14A-47E9-5C52-F655-859776B19A08}"/>
          </ac:picMkLst>
        </pc:picChg>
      </pc:sldChg>
      <pc:sldChg chg="addSp delSp modSp mod setBg">
        <pc:chgData name="Ty P. Johnson" userId="398699f1cd47f9d9" providerId="LiveId" clId="{D8ADEBFF-72CD-405F-ADEA-5FE670FE6212}" dt="2024-04-30T16:54:47.445" v="830" actId="26606"/>
        <pc:sldMkLst>
          <pc:docMk/>
          <pc:sldMk cId="3615814855" sldId="257"/>
        </pc:sldMkLst>
        <pc:spChg chg="mod">
          <ac:chgData name="Ty P. Johnson" userId="398699f1cd47f9d9" providerId="LiveId" clId="{D8ADEBFF-72CD-405F-ADEA-5FE670FE6212}" dt="2024-04-30T16:54:47.445" v="830" actId="26606"/>
          <ac:spMkLst>
            <pc:docMk/>
            <pc:sldMk cId="3615814855" sldId="257"/>
            <ac:spMk id="2" creationId="{F36C47AF-F7E5-A81D-3294-6BA7BED98C86}"/>
          </ac:spMkLst>
        </pc:spChg>
        <pc:spChg chg="add del mod">
          <ac:chgData name="Ty P. Johnson" userId="398699f1cd47f9d9" providerId="LiveId" clId="{D8ADEBFF-72CD-405F-ADEA-5FE670FE6212}" dt="2024-04-30T16:54:01.804" v="827" actId="26606"/>
          <ac:spMkLst>
            <pc:docMk/>
            <pc:sldMk cId="3615814855" sldId="257"/>
            <ac:spMk id="3" creationId="{AADC7FB9-255B-FFD1-49F5-BAB2BF26E8F3}"/>
          </ac:spMkLst>
        </pc:spChg>
        <pc:spChg chg="add del">
          <ac:chgData name="Ty P. Johnson" userId="398699f1cd47f9d9" providerId="LiveId" clId="{D8ADEBFF-72CD-405F-ADEA-5FE670FE6212}" dt="2024-04-30T16:54:01.796" v="826" actId="26606"/>
          <ac:spMkLst>
            <pc:docMk/>
            <pc:sldMk cId="3615814855" sldId="257"/>
            <ac:spMk id="9" creationId="{BACC6370-2D7E-4714-9D71-7542949D7D5D}"/>
          </ac:spMkLst>
        </pc:spChg>
        <pc:spChg chg="add del">
          <ac:chgData name="Ty P. Johnson" userId="398699f1cd47f9d9" providerId="LiveId" clId="{D8ADEBFF-72CD-405F-ADEA-5FE670FE6212}" dt="2024-04-30T16:54:01.796" v="826" actId="26606"/>
          <ac:spMkLst>
            <pc:docMk/>
            <pc:sldMk cId="3615814855" sldId="257"/>
            <ac:spMk id="11" creationId="{F68B3F68-107C-434F-AA38-110D5EA91B85}"/>
          </ac:spMkLst>
        </pc:spChg>
        <pc:spChg chg="add del">
          <ac:chgData name="Ty P. Johnson" userId="398699f1cd47f9d9" providerId="LiveId" clId="{D8ADEBFF-72CD-405F-ADEA-5FE670FE6212}" dt="2024-04-30T16:54:01.796" v="826" actId="26606"/>
          <ac:spMkLst>
            <pc:docMk/>
            <pc:sldMk cId="3615814855" sldId="257"/>
            <ac:spMk id="13" creationId="{AAD0DBB9-1A4B-4391-81D4-CB19F9AB918A}"/>
          </ac:spMkLst>
        </pc:spChg>
        <pc:spChg chg="add del">
          <ac:chgData name="Ty P. Johnson" userId="398699f1cd47f9d9" providerId="LiveId" clId="{D8ADEBFF-72CD-405F-ADEA-5FE670FE6212}" dt="2024-04-30T16:54:01.796" v="826" actId="26606"/>
          <ac:spMkLst>
            <pc:docMk/>
            <pc:sldMk cId="3615814855" sldId="257"/>
            <ac:spMk id="15" creationId="{063BBA22-50EA-4C4D-BE05-F1CE4E63AA56}"/>
          </ac:spMkLst>
        </pc:spChg>
        <pc:spChg chg="add del">
          <ac:chgData name="Ty P. Johnson" userId="398699f1cd47f9d9" providerId="LiveId" clId="{D8ADEBFF-72CD-405F-ADEA-5FE670FE6212}" dt="2024-04-30T16:54:47.397" v="829" actId="26606"/>
          <ac:spMkLst>
            <pc:docMk/>
            <pc:sldMk cId="3615814855" sldId="257"/>
            <ac:spMk id="22" creationId="{BACC6370-2D7E-4714-9D71-7542949D7D5D}"/>
          </ac:spMkLst>
        </pc:spChg>
        <pc:spChg chg="add del">
          <ac:chgData name="Ty P. Johnson" userId="398699f1cd47f9d9" providerId="LiveId" clId="{D8ADEBFF-72CD-405F-ADEA-5FE670FE6212}" dt="2024-04-30T16:54:47.397" v="829" actId="26606"/>
          <ac:spMkLst>
            <pc:docMk/>
            <pc:sldMk cId="3615814855" sldId="257"/>
            <ac:spMk id="24" creationId="{F68B3F68-107C-434F-AA38-110D5EA91B85}"/>
          </ac:spMkLst>
        </pc:spChg>
        <pc:spChg chg="add del">
          <ac:chgData name="Ty P. Johnson" userId="398699f1cd47f9d9" providerId="LiveId" clId="{D8ADEBFF-72CD-405F-ADEA-5FE670FE6212}" dt="2024-04-30T16:54:47.397" v="829" actId="26606"/>
          <ac:spMkLst>
            <pc:docMk/>
            <pc:sldMk cId="3615814855" sldId="257"/>
            <ac:spMk id="26" creationId="{AAD0DBB9-1A4B-4391-81D4-CB19F9AB918A}"/>
          </ac:spMkLst>
        </pc:spChg>
        <pc:spChg chg="add del">
          <ac:chgData name="Ty P. Johnson" userId="398699f1cd47f9d9" providerId="LiveId" clId="{D8ADEBFF-72CD-405F-ADEA-5FE670FE6212}" dt="2024-04-30T16:54:47.397" v="829" actId="26606"/>
          <ac:spMkLst>
            <pc:docMk/>
            <pc:sldMk cId="3615814855" sldId="257"/>
            <ac:spMk id="28" creationId="{063BBA22-50EA-4C4D-BE05-F1CE4E63AA56}"/>
          </ac:spMkLst>
        </pc:spChg>
        <pc:spChg chg="add">
          <ac:chgData name="Ty P. Johnson" userId="398699f1cd47f9d9" providerId="LiveId" clId="{D8ADEBFF-72CD-405F-ADEA-5FE670FE6212}" dt="2024-04-30T16:54:47.445" v="830" actId="26606"/>
          <ac:spMkLst>
            <pc:docMk/>
            <pc:sldMk cId="3615814855" sldId="257"/>
            <ac:spMk id="30" creationId="{2659FDB4-FCBE-4A89-B46D-43D4FA54464D}"/>
          </ac:spMkLst>
        </pc:spChg>
        <pc:graphicFrameChg chg="add del">
          <ac:chgData name="Ty P. Johnson" userId="398699f1cd47f9d9" providerId="LiveId" clId="{D8ADEBFF-72CD-405F-ADEA-5FE670FE6212}" dt="2024-04-30T16:54:01.796" v="826" actId="26606"/>
          <ac:graphicFrameMkLst>
            <pc:docMk/>
            <pc:sldMk cId="3615814855" sldId="257"/>
            <ac:graphicFrameMk id="5" creationId="{CE56F159-D147-4026-31C3-E4C869EBEF1B}"/>
          </ac:graphicFrameMkLst>
        </pc:graphicFrameChg>
        <pc:graphicFrameChg chg="add mod modGraphic">
          <ac:chgData name="Ty P. Johnson" userId="398699f1cd47f9d9" providerId="LiveId" clId="{D8ADEBFF-72CD-405F-ADEA-5FE670FE6212}" dt="2024-04-30T16:54:47.445" v="830" actId="26606"/>
          <ac:graphicFrameMkLst>
            <pc:docMk/>
            <pc:sldMk cId="3615814855" sldId="257"/>
            <ac:graphicFrameMk id="17" creationId="{A39911A4-30AE-C701-F7D8-E33CAC2404DD}"/>
          </ac:graphicFrameMkLst>
        </pc:graphicFrameChg>
        <pc:cxnChg chg="add">
          <ac:chgData name="Ty P. Johnson" userId="398699f1cd47f9d9" providerId="LiveId" clId="{D8ADEBFF-72CD-405F-ADEA-5FE670FE6212}" dt="2024-04-30T16:54:47.445" v="830" actId="26606"/>
          <ac:cxnSpMkLst>
            <pc:docMk/>
            <pc:sldMk cId="3615814855" sldId="257"/>
            <ac:cxnSpMk id="31" creationId="{C8F51B3F-8331-4E4A-AE96-D47B1006EEAD}"/>
          </ac:cxnSpMkLst>
        </pc:cxnChg>
      </pc:sldChg>
      <pc:sldChg chg="addSp delSp modSp mod setBg">
        <pc:chgData name="Ty P. Johnson" userId="398699f1cd47f9d9" providerId="LiveId" clId="{D8ADEBFF-72CD-405F-ADEA-5FE670FE6212}" dt="2024-04-30T17:19:33.771" v="1073" actId="20577"/>
        <pc:sldMkLst>
          <pc:docMk/>
          <pc:sldMk cId="869460449" sldId="258"/>
        </pc:sldMkLst>
        <pc:spChg chg="mod ord">
          <ac:chgData name="Ty P. Johnson" userId="398699f1cd47f9d9" providerId="LiveId" clId="{D8ADEBFF-72CD-405F-ADEA-5FE670FE6212}" dt="2024-04-30T17:01:47.666" v="899" actId="26606"/>
          <ac:spMkLst>
            <pc:docMk/>
            <pc:sldMk cId="869460449" sldId="258"/>
            <ac:spMk id="2" creationId="{D54B10E4-6E4D-40E7-1498-1D798418B3D7}"/>
          </ac:spMkLst>
        </pc:spChg>
        <pc:spChg chg="add del mod">
          <ac:chgData name="Ty P. Johnson" userId="398699f1cd47f9d9" providerId="LiveId" clId="{D8ADEBFF-72CD-405F-ADEA-5FE670FE6212}" dt="2024-04-30T16:46:25.563" v="433" actId="22"/>
          <ac:spMkLst>
            <pc:docMk/>
            <pc:sldMk cId="869460449" sldId="258"/>
            <ac:spMk id="3" creationId="{2CDAE635-40FC-ACF0-770B-9BB700A2420E}"/>
          </ac:spMkLst>
        </pc:spChg>
        <pc:spChg chg="add del mod">
          <ac:chgData name="Ty P. Johnson" userId="398699f1cd47f9d9" providerId="LiveId" clId="{D8ADEBFF-72CD-405F-ADEA-5FE670FE6212}" dt="2024-04-30T17:00:10.601" v="893" actId="22"/>
          <ac:spMkLst>
            <pc:docMk/>
            <pc:sldMk cId="869460449" sldId="258"/>
            <ac:spMk id="7" creationId="{FA19258F-230B-5E61-696E-236D0BE3C30F}"/>
          </ac:spMkLst>
        </pc:spChg>
        <pc:spChg chg="add del">
          <ac:chgData name="Ty P. Johnson" userId="398699f1cd47f9d9" providerId="LiveId" clId="{D8ADEBFF-72CD-405F-ADEA-5FE670FE6212}" dt="2024-04-30T16:47:28.669" v="437" actId="26606"/>
          <ac:spMkLst>
            <pc:docMk/>
            <pc:sldMk cId="869460449" sldId="258"/>
            <ac:spMk id="9" creationId="{49371EAD-0BB0-E656-0897-C42F02046AB4}"/>
          </ac:spMkLst>
        </pc:spChg>
        <pc:spChg chg="add del">
          <ac:chgData name="Ty P. Johnson" userId="398699f1cd47f9d9" providerId="LiveId" clId="{D8ADEBFF-72CD-405F-ADEA-5FE670FE6212}" dt="2024-04-30T16:47:28.669" v="437" actId="26606"/>
          <ac:spMkLst>
            <pc:docMk/>
            <pc:sldMk cId="869460449" sldId="258"/>
            <ac:spMk id="12" creationId="{913AE63C-D5B4-45D1-ACFC-648CFFCF9805}"/>
          </ac:spMkLst>
        </pc:spChg>
        <pc:spChg chg="add del">
          <ac:chgData name="Ty P. Johnson" userId="398699f1cd47f9d9" providerId="LiveId" clId="{D8ADEBFF-72CD-405F-ADEA-5FE670FE6212}" dt="2024-04-30T16:47:28.669" v="437" actId="26606"/>
          <ac:spMkLst>
            <pc:docMk/>
            <pc:sldMk cId="869460449" sldId="258"/>
            <ac:spMk id="18" creationId="{D1945E2A-ABF1-415C-B37A-BD0A5C199036}"/>
          </ac:spMkLst>
        </pc:spChg>
        <pc:spChg chg="add mod">
          <ac:chgData name="Ty P. Johnson" userId="398699f1cd47f9d9" providerId="LiveId" clId="{D8ADEBFF-72CD-405F-ADEA-5FE670FE6212}" dt="2024-04-30T17:19:33.771" v="1073" actId="20577"/>
          <ac:spMkLst>
            <pc:docMk/>
            <pc:sldMk cId="869460449" sldId="258"/>
            <ac:spMk id="23" creationId="{82AC5880-AA8A-8F5E-4D49-89BAF00F1E8A}"/>
          </ac:spMkLst>
        </pc:spChg>
        <pc:spChg chg="add">
          <ac:chgData name="Ty P. Johnson" userId="398699f1cd47f9d9" providerId="LiveId" clId="{D8ADEBFF-72CD-405F-ADEA-5FE670FE6212}" dt="2024-04-30T17:01:47.666" v="899" actId="26606"/>
          <ac:spMkLst>
            <pc:docMk/>
            <pc:sldMk cId="869460449" sldId="258"/>
            <ac:spMk id="26" creationId="{327D73B4-9F5C-4A64-A179-51B9500CB8B5}"/>
          </ac:spMkLst>
        </pc:spChg>
        <pc:spChg chg="add">
          <ac:chgData name="Ty P. Johnson" userId="398699f1cd47f9d9" providerId="LiveId" clId="{D8ADEBFF-72CD-405F-ADEA-5FE670FE6212}" dt="2024-04-30T17:01:47.666" v="899" actId="26606"/>
          <ac:spMkLst>
            <pc:docMk/>
            <pc:sldMk cId="869460449" sldId="258"/>
            <ac:spMk id="28" creationId="{5841E0DD-1BA7-47EA-92C1-DFCD469D043C}"/>
          </ac:spMkLst>
        </pc:spChg>
        <pc:spChg chg="add">
          <ac:chgData name="Ty P. Johnson" userId="398699f1cd47f9d9" providerId="LiveId" clId="{D8ADEBFF-72CD-405F-ADEA-5FE670FE6212}" dt="2024-04-30T17:01:47.666" v="899" actId="26606"/>
          <ac:spMkLst>
            <pc:docMk/>
            <pc:sldMk cId="869460449" sldId="258"/>
            <ac:spMk id="30" creationId="{6CB927A4-E432-4310-9CD5-E89FF5063179}"/>
          </ac:spMkLst>
        </pc:spChg>
        <pc:spChg chg="add">
          <ac:chgData name="Ty P. Johnson" userId="398699f1cd47f9d9" providerId="LiveId" clId="{D8ADEBFF-72CD-405F-ADEA-5FE670FE6212}" dt="2024-04-30T17:01:47.666" v="899" actId="26606"/>
          <ac:spMkLst>
            <pc:docMk/>
            <pc:sldMk cId="869460449" sldId="258"/>
            <ac:spMk id="32" creationId="{8D3BEFDA-0C8B-4C24-AF49-B7E58C98DB64}"/>
          </ac:spMkLst>
        </pc:spChg>
        <pc:spChg chg="add">
          <ac:chgData name="Ty P. Johnson" userId="398699f1cd47f9d9" providerId="LiveId" clId="{D8ADEBFF-72CD-405F-ADEA-5FE670FE6212}" dt="2024-04-30T17:01:47.666" v="899" actId="26606"/>
          <ac:spMkLst>
            <pc:docMk/>
            <pc:sldMk cId="869460449" sldId="258"/>
            <ac:spMk id="34" creationId="{7400EEA6-B330-4DBC-A821-469627E96203}"/>
          </ac:spMkLst>
        </pc:spChg>
        <pc:spChg chg="add">
          <ac:chgData name="Ty P. Johnson" userId="398699f1cd47f9d9" providerId="LiveId" clId="{D8ADEBFF-72CD-405F-ADEA-5FE670FE6212}" dt="2024-04-30T17:01:47.666" v="899" actId="26606"/>
          <ac:spMkLst>
            <pc:docMk/>
            <pc:sldMk cId="869460449" sldId="258"/>
            <ac:spMk id="36" creationId="{1453BF6C-B012-48B7-B4E8-6D7AC7C27D02}"/>
          </ac:spMkLst>
        </pc:spChg>
        <pc:spChg chg="add">
          <ac:chgData name="Ty P. Johnson" userId="398699f1cd47f9d9" providerId="LiveId" clId="{D8ADEBFF-72CD-405F-ADEA-5FE670FE6212}" dt="2024-04-30T17:01:47.666" v="899" actId="26606"/>
          <ac:spMkLst>
            <pc:docMk/>
            <pc:sldMk cId="869460449" sldId="258"/>
            <ac:spMk id="38" creationId="{E3020543-B24B-4EC4-8FFC-8DD88EEA91A8}"/>
          </ac:spMkLst>
        </pc:spChg>
        <pc:grpChg chg="add del">
          <ac:chgData name="Ty P. Johnson" userId="398699f1cd47f9d9" providerId="LiveId" clId="{D8ADEBFF-72CD-405F-ADEA-5FE670FE6212}" dt="2024-04-30T16:47:28.669" v="437" actId="26606"/>
          <ac:grpSpMkLst>
            <pc:docMk/>
            <pc:sldMk cId="869460449" sldId="258"/>
            <ac:grpSpMk id="14" creationId="{601C064A-E6E4-44D2-B345-2BB7514A7007}"/>
          </ac:grpSpMkLst>
        </pc:grpChg>
        <pc:grpChg chg="add del">
          <ac:chgData name="Ty P. Johnson" userId="398699f1cd47f9d9" providerId="LiveId" clId="{D8ADEBFF-72CD-405F-ADEA-5FE670FE6212}" dt="2024-04-30T16:47:28.669" v="437" actId="26606"/>
          <ac:grpSpMkLst>
            <pc:docMk/>
            <pc:sldMk cId="869460449" sldId="258"/>
            <ac:grpSpMk id="20" creationId="{BCCEE623-F22A-4681-990C-036558C13556}"/>
          </ac:grpSpMkLst>
        </pc:grpChg>
        <pc:picChg chg="add del mod ord">
          <ac:chgData name="Ty P. Johnson" userId="398699f1cd47f9d9" providerId="LiveId" clId="{D8ADEBFF-72CD-405F-ADEA-5FE670FE6212}" dt="2024-04-30T16:47:32.893" v="438" actId="478"/>
          <ac:picMkLst>
            <pc:docMk/>
            <pc:sldMk cId="869460449" sldId="258"/>
            <ac:picMk id="5" creationId="{EB553D7A-9426-E040-8C7E-5441B285851A}"/>
          </ac:picMkLst>
        </pc:picChg>
        <pc:picChg chg="add mod ord">
          <ac:chgData name="Ty P. Johnson" userId="398699f1cd47f9d9" providerId="LiveId" clId="{D8ADEBFF-72CD-405F-ADEA-5FE670FE6212}" dt="2024-04-30T17:01:47.666" v="899" actId="26606"/>
          <ac:picMkLst>
            <pc:docMk/>
            <pc:sldMk cId="869460449" sldId="258"/>
            <ac:picMk id="10" creationId="{7E661E86-D046-5D63-010C-935968BABF21}"/>
          </ac:picMkLst>
        </pc:picChg>
        <pc:picChg chg="add mod ord">
          <ac:chgData name="Ty P. Johnson" userId="398699f1cd47f9d9" providerId="LiveId" clId="{D8ADEBFF-72CD-405F-ADEA-5FE670FE6212}" dt="2024-04-30T17:01:47.666" v="899" actId="26606"/>
          <ac:picMkLst>
            <pc:docMk/>
            <pc:sldMk cId="869460449" sldId="258"/>
            <ac:picMk id="13" creationId="{AE8E7318-3F08-70F5-EBB8-3F8F0F2C3123}"/>
          </ac:picMkLst>
        </pc:picChg>
        <pc:picChg chg="add mod">
          <ac:chgData name="Ty P. Johnson" userId="398699f1cd47f9d9" providerId="LiveId" clId="{D8ADEBFF-72CD-405F-ADEA-5FE670FE6212}" dt="2024-04-30T17:01:47.666" v="899" actId="26606"/>
          <ac:picMkLst>
            <pc:docMk/>
            <pc:sldMk cId="869460449" sldId="258"/>
            <ac:picMk id="19" creationId="{13F53701-F7E2-B983-4779-D53A3D8E350D}"/>
          </ac:picMkLst>
        </pc:picChg>
        <pc:picChg chg="add mod">
          <ac:chgData name="Ty P. Johnson" userId="398699f1cd47f9d9" providerId="LiveId" clId="{D8ADEBFF-72CD-405F-ADEA-5FE670FE6212}" dt="2024-04-30T16:45:44.826" v="432"/>
          <ac:picMkLst>
            <pc:docMk/>
            <pc:sldMk cId="869460449" sldId="258"/>
            <ac:picMk id="3074" creationId="{8B58AB50-AA4E-A2B4-3AD8-124CA97ED70B}"/>
          </ac:picMkLst>
        </pc:picChg>
        <pc:cxnChg chg="add">
          <ac:chgData name="Ty P. Johnson" userId="398699f1cd47f9d9" providerId="LiveId" clId="{D8ADEBFF-72CD-405F-ADEA-5FE670FE6212}" dt="2024-04-30T17:01:47.666" v="899" actId="26606"/>
          <ac:cxnSpMkLst>
            <pc:docMk/>
            <pc:sldMk cId="869460449" sldId="258"/>
            <ac:cxnSpMk id="40" creationId="{C49DA8F6-BCC1-4447-B54C-57856834B94B}"/>
          </ac:cxnSpMkLst>
        </pc:cxnChg>
      </pc:sldChg>
      <pc:sldChg chg="addSp delSp modSp mod setBg">
        <pc:chgData name="Ty P. Johnson" userId="398699f1cd47f9d9" providerId="LiveId" clId="{D8ADEBFF-72CD-405F-ADEA-5FE670FE6212}" dt="2024-04-30T16:28:23.049" v="394" actId="26606"/>
        <pc:sldMkLst>
          <pc:docMk/>
          <pc:sldMk cId="1819738171" sldId="259"/>
        </pc:sldMkLst>
        <pc:spChg chg="mod">
          <ac:chgData name="Ty P. Johnson" userId="398699f1cd47f9d9" providerId="LiveId" clId="{D8ADEBFF-72CD-405F-ADEA-5FE670FE6212}" dt="2024-04-30T16:28:23.049" v="394" actId="26606"/>
          <ac:spMkLst>
            <pc:docMk/>
            <pc:sldMk cId="1819738171" sldId="259"/>
            <ac:spMk id="2" creationId="{FD98560B-20BA-7E8B-92E7-1AEE298CE98F}"/>
          </ac:spMkLst>
        </pc:spChg>
        <pc:spChg chg="del mod">
          <ac:chgData name="Ty P. Johnson" userId="398699f1cd47f9d9" providerId="LiveId" clId="{D8ADEBFF-72CD-405F-ADEA-5FE670FE6212}" dt="2024-04-30T16:28:23.049" v="394" actId="26606"/>
          <ac:spMkLst>
            <pc:docMk/>
            <pc:sldMk cId="1819738171" sldId="259"/>
            <ac:spMk id="3" creationId="{9124C2C9-6A91-C964-380C-7C35026178B1}"/>
          </ac:spMkLst>
        </pc:spChg>
        <pc:spChg chg="add">
          <ac:chgData name="Ty P. Johnson" userId="398699f1cd47f9d9" providerId="LiveId" clId="{D8ADEBFF-72CD-405F-ADEA-5FE670FE6212}" dt="2024-04-30T16:28:23.049" v="394" actId="26606"/>
          <ac:spMkLst>
            <pc:docMk/>
            <pc:sldMk cId="1819738171" sldId="259"/>
            <ac:spMk id="9" creationId="{35DB3719-6FDC-4E5D-891D-FF40B7300F64}"/>
          </ac:spMkLst>
        </pc:spChg>
        <pc:spChg chg="add">
          <ac:chgData name="Ty P. Johnson" userId="398699f1cd47f9d9" providerId="LiveId" clId="{D8ADEBFF-72CD-405F-ADEA-5FE670FE6212}" dt="2024-04-30T16:28:23.049" v="394" actId="26606"/>
          <ac:spMkLst>
            <pc:docMk/>
            <pc:sldMk cId="1819738171" sldId="259"/>
            <ac:spMk id="11" creationId="{E0CBAC23-2E3F-4A90-BA59-F8299F6A5439}"/>
          </ac:spMkLst>
        </pc:spChg>
        <pc:graphicFrameChg chg="add">
          <ac:chgData name="Ty P. Johnson" userId="398699f1cd47f9d9" providerId="LiveId" clId="{D8ADEBFF-72CD-405F-ADEA-5FE670FE6212}" dt="2024-04-30T16:28:23.049" v="394" actId="26606"/>
          <ac:graphicFrameMkLst>
            <pc:docMk/>
            <pc:sldMk cId="1819738171" sldId="259"/>
            <ac:graphicFrameMk id="5" creationId="{D7E74EC0-4694-FA3A-15A2-23947018722F}"/>
          </ac:graphicFrameMkLst>
        </pc:graphicFrameChg>
      </pc:sldChg>
      <pc:sldChg chg="addSp delSp modSp mod setBg">
        <pc:chgData name="Ty P. Johnson" userId="398699f1cd47f9d9" providerId="LiveId" clId="{D8ADEBFF-72CD-405F-ADEA-5FE670FE6212}" dt="2024-04-30T16:33:25.412" v="401" actId="26606"/>
        <pc:sldMkLst>
          <pc:docMk/>
          <pc:sldMk cId="3273085169" sldId="260"/>
        </pc:sldMkLst>
        <pc:spChg chg="mod">
          <ac:chgData name="Ty P. Johnson" userId="398699f1cd47f9d9" providerId="LiveId" clId="{D8ADEBFF-72CD-405F-ADEA-5FE670FE6212}" dt="2024-04-30T16:33:25.412" v="401" actId="26606"/>
          <ac:spMkLst>
            <pc:docMk/>
            <pc:sldMk cId="3273085169" sldId="260"/>
            <ac:spMk id="2" creationId="{603411F4-7458-79F1-0C9C-A6F82FF3B3C1}"/>
          </ac:spMkLst>
        </pc:spChg>
        <pc:spChg chg="add del mod">
          <ac:chgData name="Ty P. Johnson" userId="398699f1cd47f9d9" providerId="LiveId" clId="{D8ADEBFF-72CD-405F-ADEA-5FE670FE6212}" dt="2024-04-30T16:33:04.675" v="398"/>
          <ac:spMkLst>
            <pc:docMk/>
            <pc:sldMk cId="3273085169" sldId="260"/>
            <ac:spMk id="3" creationId="{90378761-6CB2-3DA1-56CA-98943EFDA810}"/>
          </ac:spMkLst>
        </pc:spChg>
        <pc:spChg chg="add del">
          <ac:chgData name="Ty P. Johnson" userId="398699f1cd47f9d9" providerId="LiveId" clId="{D8ADEBFF-72CD-405F-ADEA-5FE670FE6212}" dt="2024-04-30T16:33:25.404" v="400" actId="26606"/>
          <ac:spMkLst>
            <pc:docMk/>
            <pc:sldMk cId="3273085169" sldId="260"/>
            <ac:spMk id="9" creationId="{5610B835-0491-68E5-D5ED-67D4897CE06C}"/>
          </ac:spMkLst>
        </pc:spChg>
        <pc:spChg chg="add">
          <ac:chgData name="Ty P. Johnson" userId="398699f1cd47f9d9" providerId="LiveId" clId="{D8ADEBFF-72CD-405F-ADEA-5FE670FE6212}" dt="2024-04-30T16:33:25.412" v="401" actId="26606"/>
          <ac:spMkLst>
            <pc:docMk/>
            <pc:sldMk cId="3273085169" sldId="260"/>
            <ac:spMk id="10" creationId="{C1A1C5D3-C053-4EE9-BE1A-419B6E27CCAE}"/>
          </ac:spMkLst>
        </pc:spChg>
        <pc:spChg chg="add del">
          <ac:chgData name="Ty P. Johnson" userId="398699f1cd47f9d9" providerId="LiveId" clId="{D8ADEBFF-72CD-405F-ADEA-5FE670FE6212}" dt="2024-04-30T16:33:25.404" v="400" actId="26606"/>
          <ac:spMkLst>
            <pc:docMk/>
            <pc:sldMk cId="3273085169" sldId="260"/>
            <ac:spMk id="12" creationId="{2550BE34-C2B8-49B8-8519-67A8CAD51AE9}"/>
          </ac:spMkLst>
        </pc:spChg>
        <pc:spChg chg="add del">
          <ac:chgData name="Ty P. Johnson" userId="398699f1cd47f9d9" providerId="LiveId" clId="{D8ADEBFF-72CD-405F-ADEA-5FE670FE6212}" dt="2024-04-30T16:33:25.404" v="400" actId="26606"/>
          <ac:spMkLst>
            <pc:docMk/>
            <pc:sldMk cId="3273085169" sldId="260"/>
            <ac:spMk id="14" creationId="{A7457DD9-5A45-400A-AB4B-4B4EDECA25F1}"/>
          </ac:spMkLst>
        </pc:spChg>
        <pc:spChg chg="add del">
          <ac:chgData name="Ty P. Johnson" userId="398699f1cd47f9d9" providerId="LiveId" clId="{D8ADEBFF-72CD-405F-ADEA-5FE670FE6212}" dt="2024-04-30T16:33:25.404" v="400" actId="26606"/>
          <ac:spMkLst>
            <pc:docMk/>
            <pc:sldMk cId="3273085169" sldId="260"/>
            <ac:spMk id="16" creationId="{441CF7D6-A660-431A-B0BB-140A0D5556B6}"/>
          </ac:spMkLst>
        </pc:spChg>
        <pc:spChg chg="add del">
          <ac:chgData name="Ty P. Johnson" userId="398699f1cd47f9d9" providerId="LiveId" clId="{D8ADEBFF-72CD-405F-ADEA-5FE670FE6212}" dt="2024-04-30T16:33:25.404" v="400" actId="26606"/>
          <ac:spMkLst>
            <pc:docMk/>
            <pc:sldMk cId="3273085169" sldId="260"/>
            <ac:spMk id="18" creationId="{0570A85B-3810-4F95-97B0-CBF4CCDB381C}"/>
          </ac:spMkLst>
        </pc:spChg>
        <pc:spChg chg="add">
          <ac:chgData name="Ty P. Johnson" userId="398699f1cd47f9d9" providerId="LiveId" clId="{D8ADEBFF-72CD-405F-ADEA-5FE670FE6212}" dt="2024-04-30T16:33:25.412" v="401" actId="26606"/>
          <ac:spMkLst>
            <pc:docMk/>
            <pc:sldMk cId="3273085169" sldId="260"/>
            <ac:spMk id="20" creationId="{A3473CF9-37EB-43E7-89EF-D2D1C53D1DAC}"/>
          </ac:spMkLst>
        </pc:spChg>
        <pc:spChg chg="add">
          <ac:chgData name="Ty P. Johnson" userId="398699f1cd47f9d9" providerId="LiveId" clId="{D8ADEBFF-72CD-405F-ADEA-5FE670FE6212}" dt="2024-04-30T16:33:25.412" v="401" actId="26606"/>
          <ac:spMkLst>
            <pc:docMk/>
            <pc:sldMk cId="3273085169" sldId="260"/>
            <ac:spMk id="21" creationId="{586B4EF9-43BA-4655-A6FF-1D8E21574C95}"/>
          </ac:spMkLst>
        </pc:spChg>
        <pc:graphicFrameChg chg="add mod">
          <ac:chgData name="Ty P. Johnson" userId="398699f1cd47f9d9" providerId="LiveId" clId="{D8ADEBFF-72CD-405F-ADEA-5FE670FE6212}" dt="2024-04-30T16:33:04.608" v="397"/>
          <ac:graphicFrameMkLst>
            <pc:docMk/>
            <pc:sldMk cId="3273085169" sldId="260"/>
            <ac:graphicFrameMk id="4" creationId="{C6915361-115D-F78A-C68C-FAD98071F487}"/>
          </ac:graphicFrameMkLst>
        </pc:graphicFrameChg>
        <pc:picChg chg="add mod">
          <ac:chgData name="Ty P. Johnson" userId="398699f1cd47f9d9" providerId="LiveId" clId="{D8ADEBFF-72CD-405F-ADEA-5FE670FE6212}" dt="2024-04-30T16:33:25.412" v="401" actId="26606"/>
          <ac:picMkLst>
            <pc:docMk/>
            <pc:sldMk cId="3273085169" sldId="260"/>
            <ac:picMk id="5" creationId="{B62A3147-45C4-7023-A2E6-B5A1443301CF}"/>
          </ac:picMkLst>
        </pc:picChg>
      </pc:sldChg>
      <pc:sldChg chg="addSp delSp modSp mod setBg">
        <pc:chgData name="Ty P. Johnson" userId="398699f1cd47f9d9" providerId="LiveId" clId="{D8ADEBFF-72CD-405F-ADEA-5FE670FE6212}" dt="2024-04-30T16:42:27.154" v="416" actId="26606"/>
        <pc:sldMkLst>
          <pc:docMk/>
          <pc:sldMk cId="4127477943" sldId="261"/>
        </pc:sldMkLst>
        <pc:spChg chg="mod">
          <ac:chgData name="Ty P. Johnson" userId="398699f1cd47f9d9" providerId="LiveId" clId="{D8ADEBFF-72CD-405F-ADEA-5FE670FE6212}" dt="2024-04-30T16:42:27.154" v="416" actId="26606"/>
          <ac:spMkLst>
            <pc:docMk/>
            <pc:sldMk cId="4127477943" sldId="261"/>
            <ac:spMk id="2" creationId="{5AE057CB-5BD7-0201-DF63-1ADF90246FF5}"/>
          </ac:spMkLst>
        </pc:spChg>
        <pc:spChg chg="add del">
          <ac:chgData name="Ty P. Johnson" userId="398699f1cd47f9d9" providerId="LiveId" clId="{D8ADEBFF-72CD-405F-ADEA-5FE670FE6212}" dt="2024-04-30T16:41:24.859" v="405" actId="26606"/>
          <ac:spMkLst>
            <pc:docMk/>
            <pc:sldMk cId="4127477943" sldId="261"/>
            <ac:spMk id="3" creationId="{9005BB92-C684-ABE1-D482-C095DFC82C05}"/>
          </ac:spMkLst>
        </pc:spChg>
        <pc:spChg chg="add del mod">
          <ac:chgData name="Ty P. Johnson" userId="398699f1cd47f9d9" providerId="LiveId" clId="{D8ADEBFF-72CD-405F-ADEA-5FE670FE6212}" dt="2024-04-30T16:42:27.154" v="416" actId="26606"/>
          <ac:spMkLst>
            <pc:docMk/>
            <pc:sldMk cId="4127477943" sldId="261"/>
            <ac:spMk id="7" creationId="{61047566-0C16-3C59-91D2-A8AF52334C6B}"/>
          </ac:spMkLst>
        </pc:spChg>
        <pc:spChg chg="add del">
          <ac:chgData name="Ty P. Johnson" userId="398699f1cd47f9d9" providerId="LiveId" clId="{D8ADEBFF-72CD-405F-ADEA-5FE670FE6212}" dt="2024-04-30T16:42:27.154" v="416" actId="26606"/>
          <ac:spMkLst>
            <pc:docMk/>
            <pc:sldMk cId="4127477943" sldId="261"/>
            <ac:spMk id="10" creationId="{C1A1C5D3-C053-4EE9-BE1A-419B6E27CCAE}"/>
          </ac:spMkLst>
        </pc:spChg>
        <pc:spChg chg="add del">
          <ac:chgData name="Ty P. Johnson" userId="398699f1cd47f9d9" providerId="LiveId" clId="{D8ADEBFF-72CD-405F-ADEA-5FE670FE6212}" dt="2024-04-30T16:42:27.154" v="416" actId="26606"/>
          <ac:spMkLst>
            <pc:docMk/>
            <pc:sldMk cId="4127477943" sldId="261"/>
            <ac:spMk id="12" creationId="{A3473CF9-37EB-43E7-89EF-D2D1C53D1DAC}"/>
          </ac:spMkLst>
        </pc:spChg>
        <pc:spChg chg="add del">
          <ac:chgData name="Ty P. Johnson" userId="398699f1cd47f9d9" providerId="LiveId" clId="{D8ADEBFF-72CD-405F-ADEA-5FE670FE6212}" dt="2024-04-30T16:42:27.154" v="416" actId="26606"/>
          <ac:spMkLst>
            <pc:docMk/>
            <pc:sldMk cId="4127477943" sldId="261"/>
            <ac:spMk id="14" creationId="{586B4EF9-43BA-4655-A6FF-1D8E21574C95}"/>
          </ac:spMkLst>
        </pc:spChg>
        <pc:spChg chg="add del">
          <ac:chgData name="Ty P. Johnson" userId="398699f1cd47f9d9" providerId="LiveId" clId="{D8ADEBFF-72CD-405F-ADEA-5FE670FE6212}" dt="2024-04-30T16:42:27.121" v="415" actId="26606"/>
          <ac:spMkLst>
            <pc:docMk/>
            <pc:sldMk cId="4127477943" sldId="261"/>
            <ac:spMk id="19" creationId="{69D47016-023F-44BD-981C-50E7A10A6609}"/>
          </ac:spMkLst>
        </pc:spChg>
        <pc:spChg chg="add del">
          <ac:chgData name="Ty P. Johnson" userId="398699f1cd47f9d9" providerId="LiveId" clId="{D8ADEBFF-72CD-405F-ADEA-5FE670FE6212}" dt="2024-04-30T16:42:27.121" v="415" actId="26606"/>
          <ac:spMkLst>
            <pc:docMk/>
            <pc:sldMk cId="4127477943" sldId="261"/>
            <ac:spMk id="21" creationId="{6D8B37B0-0682-433E-BC8D-498C04ABD9A7}"/>
          </ac:spMkLst>
        </pc:spChg>
        <pc:spChg chg="add">
          <ac:chgData name="Ty P. Johnson" userId="398699f1cd47f9d9" providerId="LiveId" clId="{D8ADEBFF-72CD-405F-ADEA-5FE670FE6212}" dt="2024-04-30T16:42:27.154" v="416" actId="26606"/>
          <ac:spMkLst>
            <pc:docMk/>
            <pc:sldMk cId="4127477943" sldId="261"/>
            <ac:spMk id="24" creationId="{0D7B6173-1D58-48E2-83CF-37350F315F75}"/>
          </ac:spMkLst>
        </pc:spChg>
        <pc:spChg chg="add">
          <ac:chgData name="Ty P. Johnson" userId="398699f1cd47f9d9" providerId="LiveId" clId="{D8ADEBFF-72CD-405F-ADEA-5FE670FE6212}" dt="2024-04-30T16:42:27.154" v="416" actId="26606"/>
          <ac:spMkLst>
            <pc:docMk/>
            <pc:sldMk cId="4127477943" sldId="261"/>
            <ac:spMk id="25" creationId="{21BDEC81-16A7-4451-B893-C15000083B77}"/>
          </ac:spMkLst>
        </pc:spChg>
        <pc:spChg chg="add">
          <ac:chgData name="Ty P. Johnson" userId="398699f1cd47f9d9" providerId="LiveId" clId="{D8ADEBFF-72CD-405F-ADEA-5FE670FE6212}" dt="2024-04-30T16:42:27.154" v="416" actId="26606"/>
          <ac:spMkLst>
            <pc:docMk/>
            <pc:sldMk cId="4127477943" sldId="261"/>
            <ac:spMk id="26" creationId="{35D813D1-BA6B-40B4-A101-04BB89445561}"/>
          </ac:spMkLst>
        </pc:spChg>
        <pc:spChg chg="add">
          <ac:chgData name="Ty P. Johnson" userId="398699f1cd47f9d9" providerId="LiveId" clId="{D8ADEBFF-72CD-405F-ADEA-5FE670FE6212}" dt="2024-04-30T16:42:27.154" v="416" actId="26606"/>
          <ac:spMkLst>
            <pc:docMk/>
            <pc:sldMk cId="4127477943" sldId="261"/>
            <ac:spMk id="27" creationId="{AEA3DFA5-2D7B-4989-8ED7-8321EC114CF1}"/>
          </ac:spMkLst>
        </pc:spChg>
        <pc:graphicFrameChg chg="add mod">
          <ac:chgData name="Ty P. Johnson" userId="398699f1cd47f9d9" providerId="LiveId" clId="{D8ADEBFF-72CD-405F-ADEA-5FE670FE6212}" dt="2024-04-30T16:41:14.765" v="403"/>
          <ac:graphicFrameMkLst>
            <pc:docMk/>
            <pc:sldMk cId="4127477943" sldId="261"/>
            <ac:graphicFrameMk id="4" creationId="{C05CBDE0-924C-3F3E-1E16-CC934FA71C9A}"/>
          </ac:graphicFrameMkLst>
        </pc:graphicFrameChg>
        <pc:graphicFrameChg chg="add mod">
          <ac:chgData name="Ty P. Johnson" userId="398699f1cd47f9d9" providerId="LiveId" clId="{D8ADEBFF-72CD-405F-ADEA-5FE670FE6212}" dt="2024-04-30T16:41:39.283" v="408"/>
          <ac:graphicFrameMkLst>
            <pc:docMk/>
            <pc:sldMk cId="4127477943" sldId="261"/>
            <ac:graphicFrameMk id="8" creationId="{3F7FC324-46E6-1D99-63D1-65CA39831128}"/>
          </ac:graphicFrameMkLst>
        </pc:graphicFrameChg>
        <pc:graphicFrameChg chg="add mod">
          <ac:chgData name="Ty P. Johnson" userId="398699f1cd47f9d9" providerId="LiveId" clId="{D8ADEBFF-72CD-405F-ADEA-5FE670FE6212}" dt="2024-04-30T16:41:53.343" v="411"/>
          <ac:graphicFrameMkLst>
            <pc:docMk/>
            <pc:sldMk cId="4127477943" sldId="261"/>
            <ac:graphicFrameMk id="11" creationId="{BE4F9367-D5E1-D598-172C-903F3B393895}"/>
          </ac:graphicFrameMkLst>
        </pc:graphicFrameChg>
        <pc:picChg chg="add del mod">
          <ac:chgData name="Ty P. Johnson" userId="398699f1cd47f9d9" providerId="LiveId" clId="{D8ADEBFF-72CD-405F-ADEA-5FE670FE6212}" dt="2024-04-30T16:41:29.919" v="406" actId="478"/>
          <ac:picMkLst>
            <pc:docMk/>
            <pc:sldMk cId="4127477943" sldId="261"/>
            <ac:picMk id="5" creationId="{34E01E17-61F7-A0F2-9857-5DF265BA7832}"/>
          </ac:picMkLst>
        </pc:picChg>
        <pc:picChg chg="add mod">
          <ac:chgData name="Ty P. Johnson" userId="398699f1cd47f9d9" providerId="LiveId" clId="{D8ADEBFF-72CD-405F-ADEA-5FE670FE6212}" dt="2024-04-30T16:42:27.154" v="416" actId="26606"/>
          <ac:picMkLst>
            <pc:docMk/>
            <pc:sldMk cId="4127477943" sldId="261"/>
            <ac:picMk id="9" creationId="{71B0DF12-57CA-7CD7-A872-A7310E46986C}"/>
          </ac:picMkLst>
        </pc:picChg>
        <pc:picChg chg="add mod">
          <ac:chgData name="Ty P. Johnson" userId="398699f1cd47f9d9" providerId="LiveId" clId="{D8ADEBFF-72CD-405F-ADEA-5FE670FE6212}" dt="2024-04-30T16:42:27.154" v="416" actId="26606"/>
          <ac:picMkLst>
            <pc:docMk/>
            <pc:sldMk cId="4127477943" sldId="261"/>
            <ac:picMk id="13" creationId="{FA460705-CBF4-C2C0-59D1-E5CD139FADDE}"/>
          </ac:picMkLst>
        </pc:picChg>
        <pc:picChg chg="add">
          <ac:chgData name="Ty P. Johnson" userId="398699f1cd47f9d9" providerId="LiveId" clId="{D8ADEBFF-72CD-405F-ADEA-5FE670FE6212}" dt="2024-04-30T16:42:27.154" v="416" actId="26606"/>
          <ac:picMkLst>
            <pc:docMk/>
            <pc:sldMk cId="4127477943" sldId="261"/>
            <ac:picMk id="23" creationId="{B0DAC8FB-A162-44E3-A606-C855A03A5B09}"/>
          </ac:picMkLst>
        </pc:picChg>
      </pc:sldChg>
      <pc:sldChg chg="addSp delSp modSp mod setBg">
        <pc:chgData name="Ty P. Johnson" userId="398699f1cd47f9d9" providerId="LiveId" clId="{D8ADEBFF-72CD-405F-ADEA-5FE670FE6212}" dt="2024-04-30T17:26:57.525" v="1169" actId="26606"/>
        <pc:sldMkLst>
          <pc:docMk/>
          <pc:sldMk cId="3858556263" sldId="262"/>
        </pc:sldMkLst>
        <pc:spChg chg="mod">
          <ac:chgData name="Ty P. Johnson" userId="398699f1cd47f9d9" providerId="LiveId" clId="{D8ADEBFF-72CD-405F-ADEA-5FE670FE6212}" dt="2024-04-30T17:26:57.525" v="1169" actId="26606"/>
          <ac:spMkLst>
            <pc:docMk/>
            <pc:sldMk cId="3858556263" sldId="262"/>
            <ac:spMk id="2" creationId="{8D21F906-2A09-6627-2EAA-97D02830E6CA}"/>
          </ac:spMkLst>
        </pc:spChg>
        <pc:spChg chg="del mod">
          <ac:chgData name="Ty P. Johnson" userId="398699f1cd47f9d9" providerId="LiveId" clId="{D8ADEBFF-72CD-405F-ADEA-5FE670FE6212}" dt="2024-04-30T17:26:47.664" v="1168" actId="26606"/>
          <ac:spMkLst>
            <pc:docMk/>
            <pc:sldMk cId="3858556263" sldId="262"/>
            <ac:spMk id="3" creationId="{71B92448-25DA-9891-9002-703CFDD502D7}"/>
          </ac:spMkLst>
        </pc:spChg>
        <pc:spChg chg="add">
          <ac:chgData name="Ty P. Johnson" userId="398699f1cd47f9d9" providerId="LiveId" clId="{D8ADEBFF-72CD-405F-ADEA-5FE670FE6212}" dt="2024-04-30T17:26:57.525" v="1169" actId="26606"/>
          <ac:spMkLst>
            <pc:docMk/>
            <pc:sldMk cId="3858556263" sldId="262"/>
            <ac:spMk id="10" creationId="{738F59A4-4431-460D-8E49-6E65C189A566}"/>
          </ac:spMkLst>
        </pc:spChg>
        <pc:grpChg chg="add">
          <ac:chgData name="Ty P. Johnson" userId="398699f1cd47f9d9" providerId="LiveId" clId="{D8ADEBFF-72CD-405F-ADEA-5FE670FE6212}" dt="2024-04-30T17:26:57.525" v="1169" actId="26606"/>
          <ac:grpSpMkLst>
            <pc:docMk/>
            <pc:sldMk cId="3858556263" sldId="262"/>
            <ac:grpSpMk id="12" creationId="{8A919B9C-5C01-47E4-B2F2-45F589208ABF}"/>
          </ac:grpSpMkLst>
        </pc:grpChg>
        <pc:graphicFrameChg chg="add mod modGraphic">
          <ac:chgData name="Ty P. Johnson" userId="398699f1cd47f9d9" providerId="LiveId" clId="{D8ADEBFF-72CD-405F-ADEA-5FE670FE6212}" dt="2024-04-30T17:26:57.525" v="1169" actId="26606"/>
          <ac:graphicFrameMkLst>
            <pc:docMk/>
            <pc:sldMk cId="3858556263" sldId="262"/>
            <ac:graphicFrameMk id="5" creationId="{35462B1E-CECF-401B-ED9A-FEE5FC8FEC6B}"/>
          </ac:graphicFrameMkLst>
        </pc:graphicFrameChg>
      </pc:sldChg>
      <pc:sldChg chg="addSp delSp modSp mod setBg">
        <pc:chgData name="Ty P. Johnson" userId="398699f1cd47f9d9" providerId="LiveId" clId="{D8ADEBFF-72CD-405F-ADEA-5FE670FE6212}" dt="2024-04-30T17:31:50.339" v="1186" actId="26606"/>
        <pc:sldMkLst>
          <pc:docMk/>
          <pc:sldMk cId="828496544" sldId="263"/>
        </pc:sldMkLst>
        <pc:spChg chg="mod">
          <ac:chgData name="Ty P. Johnson" userId="398699f1cd47f9d9" providerId="LiveId" clId="{D8ADEBFF-72CD-405F-ADEA-5FE670FE6212}" dt="2024-04-30T17:31:50.339" v="1186" actId="26606"/>
          <ac:spMkLst>
            <pc:docMk/>
            <pc:sldMk cId="828496544" sldId="263"/>
            <ac:spMk id="2" creationId="{016161A2-F8B0-CD3C-81A9-E75AF5E360E9}"/>
          </ac:spMkLst>
        </pc:spChg>
        <pc:spChg chg="del mod">
          <ac:chgData name="Ty P. Johnson" userId="398699f1cd47f9d9" providerId="LiveId" clId="{D8ADEBFF-72CD-405F-ADEA-5FE670FE6212}" dt="2024-04-30T17:31:50.339" v="1186" actId="26606"/>
          <ac:spMkLst>
            <pc:docMk/>
            <pc:sldMk cId="828496544" sldId="263"/>
            <ac:spMk id="3" creationId="{6A58B7AC-7EF7-6ED0-FEB4-0516581290CD}"/>
          </ac:spMkLst>
        </pc:spChg>
        <pc:spChg chg="add">
          <ac:chgData name="Ty P. Johnson" userId="398699f1cd47f9d9" providerId="LiveId" clId="{D8ADEBFF-72CD-405F-ADEA-5FE670FE6212}" dt="2024-04-30T17:31:50.339" v="1186" actId="26606"/>
          <ac:spMkLst>
            <pc:docMk/>
            <pc:sldMk cId="828496544" sldId="263"/>
            <ac:spMk id="9" creationId="{BACC6370-2D7E-4714-9D71-7542949D7D5D}"/>
          </ac:spMkLst>
        </pc:spChg>
        <pc:spChg chg="add">
          <ac:chgData name="Ty P. Johnson" userId="398699f1cd47f9d9" providerId="LiveId" clId="{D8ADEBFF-72CD-405F-ADEA-5FE670FE6212}" dt="2024-04-30T17:31:50.339" v="1186" actId="26606"/>
          <ac:spMkLst>
            <pc:docMk/>
            <pc:sldMk cId="828496544" sldId="263"/>
            <ac:spMk id="11" creationId="{F68B3F68-107C-434F-AA38-110D5EA91B85}"/>
          </ac:spMkLst>
        </pc:spChg>
        <pc:spChg chg="add">
          <ac:chgData name="Ty P. Johnson" userId="398699f1cd47f9d9" providerId="LiveId" clId="{D8ADEBFF-72CD-405F-ADEA-5FE670FE6212}" dt="2024-04-30T17:31:50.339" v="1186" actId="26606"/>
          <ac:spMkLst>
            <pc:docMk/>
            <pc:sldMk cId="828496544" sldId="263"/>
            <ac:spMk id="13" creationId="{AAD0DBB9-1A4B-4391-81D4-CB19F9AB918A}"/>
          </ac:spMkLst>
        </pc:spChg>
        <pc:spChg chg="add">
          <ac:chgData name="Ty P. Johnson" userId="398699f1cd47f9d9" providerId="LiveId" clId="{D8ADEBFF-72CD-405F-ADEA-5FE670FE6212}" dt="2024-04-30T17:31:50.339" v="1186" actId="26606"/>
          <ac:spMkLst>
            <pc:docMk/>
            <pc:sldMk cId="828496544" sldId="263"/>
            <ac:spMk id="15" creationId="{063BBA22-50EA-4C4D-BE05-F1CE4E63AA56}"/>
          </ac:spMkLst>
        </pc:spChg>
        <pc:graphicFrameChg chg="add">
          <ac:chgData name="Ty P. Johnson" userId="398699f1cd47f9d9" providerId="LiveId" clId="{D8ADEBFF-72CD-405F-ADEA-5FE670FE6212}" dt="2024-04-30T17:31:50.339" v="1186" actId="26606"/>
          <ac:graphicFrameMkLst>
            <pc:docMk/>
            <pc:sldMk cId="828496544" sldId="263"/>
            <ac:graphicFrameMk id="5" creationId="{716C2DD5-CBCA-0D72-BFFB-D60FC11A9112}"/>
          </ac:graphicFrameMkLst>
        </pc:graphicFrameChg>
      </pc:sldChg>
      <pc:sldChg chg="addSp delSp modSp new mod setBg">
        <pc:chgData name="Ty P. Johnson" userId="398699f1cd47f9d9" providerId="LiveId" clId="{D8ADEBFF-72CD-405F-ADEA-5FE670FE6212}" dt="2024-04-30T16:43:39.547" v="430" actId="26606"/>
        <pc:sldMkLst>
          <pc:docMk/>
          <pc:sldMk cId="865239741" sldId="264"/>
        </pc:sldMkLst>
        <pc:spChg chg="mod">
          <ac:chgData name="Ty P. Johnson" userId="398699f1cd47f9d9" providerId="LiveId" clId="{D8ADEBFF-72CD-405F-ADEA-5FE670FE6212}" dt="2024-04-30T16:43:39.547" v="430" actId="26606"/>
          <ac:spMkLst>
            <pc:docMk/>
            <pc:sldMk cId="865239741" sldId="264"/>
            <ac:spMk id="2" creationId="{F0E4CC36-C730-D0A2-C8A2-BBC33BAA2CDA}"/>
          </ac:spMkLst>
        </pc:spChg>
        <pc:spChg chg="del mod">
          <ac:chgData name="Ty P. Johnson" userId="398699f1cd47f9d9" providerId="LiveId" clId="{D8ADEBFF-72CD-405F-ADEA-5FE670FE6212}" dt="2024-04-30T16:43:39.547" v="430" actId="26606"/>
          <ac:spMkLst>
            <pc:docMk/>
            <pc:sldMk cId="865239741" sldId="264"/>
            <ac:spMk id="3" creationId="{4500BC97-A763-4060-05FD-2BCDD5551E41}"/>
          </ac:spMkLst>
        </pc:spChg>
        <pc:spChg chg="add del">
          <ac:chgData name="Ty P. Johnson" userId="398699f1cd47f9d9" providerId="LiveId" clId="{D8ADEBFF-72CD-405F-ADEA-5FE670FE6212}" dt="2024-04-30T16:43:39.529" v="429" actId="26606"/>
          <ac:spMkLst>
            <pc:docMk/>
            <pc:sldMk cId="865239741" sldId="264"/>
            <ac:spMk id="8" creationId="{4BC99CB9-DDAD-44A2-8A1C-E3AF4E72DF5C}"/>
          </ac:spMkLst>
        </pc:spChg>
        <pc:spChg chg="add">
          <ac:chgData name="Ty P. Johnson" userId="398699f1cd47f9d9" providerId="LiveId" clId="{D8ADEBFF-72CD-405F-ADEA-5FE670FE6212}" dt="2024-04-30T16:43:39.547" v="430" actId="26606"/>
          <ac:spMkLst>
            <pc:docMk/>
            <pc:sldMk cId="865239741" sldId="264"/>
            <ac:spMk id="9" creationId="{4D60F200-5EB0-B223-2439-C96C67F0FEE1}"/>
          </ac:spMkLst>
        </pc:spChg>
        <pc:spChg chg="add del">
          <ac:chgData name="Ty P. Johnson" userId="398699f1cd47f9d9" providerId="LiveId" clId="{D8ADEBFF-72CD-405F-ADEA-5FE670FE6212}" dt="2024-04-30T16:43:39.529" v="429" actId="26606"/>
          <ac:spMkLst>
            <pc:docMk/>
            <pc:sldMk cId="865239741" sldId="264"/>
            <ac:spMk id="10" creationId="{64053CBF-3932-45FF-8285-EE5146085F3A}"/>
          </ac:spMkLst>
        </pc:spChg>
        <pc:spChg chg="add">
          <ac:chgData name="Ty P. Johnson" userId="398699f1cd47f9d9" providerId="LiveId" clId="{D8ADEBFF-72CD-405F-ADEA-5FE670FE6212}" dt="2024-04-30T16:43:39.547" v="430" actId="26606"/>
          <ac:spMkLst>
            <pc:docMk/>
            <pc:sldMk cId="865239741" sldId="264"/>
            <ac:spMk id="11" creationId="{F92CB243-67C5-E304-31A0-4D7D607BAFBA}"/>
          </ac:spMkLst>
        </pc:spChg>
        <pc:spChg chg="add">
          <ac:chgData name="Ty P. Johnson" userId="398699f1cd47f9d9" providerId="LiveId" clId="{D8ADEBFF-72CD-405F-ADEA-5FE670FE6212}" dt="2024-04-30T16:43:39.547" v="430" actId="26606"/>
          <ac:spMkLst>
            <pc:docMk/>
            <pc:sldMk cId="865239741" sldId="264"/>
            <ac:spMk id="24" creationId="{11A95761-C93E-94BF-087D-D2A823789EAB}"/>
          </ac:spMkLst>
        </pc:spChg>
        <pc:spChg chg="add">
          <ac:chgData name="Ty P. Johnson" userId="398699f1cd47f9d9" providerId="LiveId" clId="{D8ADEBFF-72CD-405F-ADEA-5FE670FE6212}" dt="2024-04-30T16:43:39.547" v="430" actId="26606"/>
          <ac:spMkLst>
            <pc:docMk/>
            <pc:sldMk cId="865239741" sldId="264"/>
            <ac:spMk id="25" creationId="{6E63D1A5-FD49-4756-F62E-786C34E631EF}"/>
          </ac:spMkLst>
        </pc:spChg>
        <pc:grpChg chg="add del">
          <ac:chgData name="Ty P. Johnson" userId="398699f1cd47f9d9" providerId="LiveId" clId="{D8ADEBFF-72CD-405F-ADEA-5FE670FE6212}" dt="2024-04-30T16:43:39.529" v="429" actId="26606"/>
          <ac:grpSpMkLst>
            <pc:docMk/>
            <pc:sldMk cId="865239741" sldId="264"/>
            <ac:grpSpMk id="12" creationId="{2E751C04-BEA6-446B-A678-9C74819EBD4C}"/>
          </ac:grpSpMkLst>
        </pc:grpChg>
        <pc:grpChg chg="add del">
          <ac:chgData name="Ty P. Johnson" userId="398699f1cd47f9d9" providerId="LiveId" clId="{D8ADEBFF-72CD-405F-ADEA-5FE670FE6212}" dt="2024-04-30T16:43:39.529" v="429" actId="26606"/>
          <ac:grpSpMkLst>
            <pc:docMk/>
            <pc:sldMk cId="865239741" sldId="264"/>
            <ac:grpSpMk id="18" creationId="{B63ACBA3-DEFD-4C6D-BBA0-64468FA99C2D}"/>
          </ac:grpSpMkLst>
        </pc:grpChg>
        <pc:picChg chg="add">
          <ac:chgData name="Ty P. Johnson" userId="398699f1cd47f9d9" providerId="LiveId" clId="{D8ADEBFF-72CD-405F-ADEA-5FE670FE6212}" dt="2024-04-30T16:43:39.547" v="430" actId="26606"/>
          <ac:picMkLst>
            <pc:docMk/>
            <pc:sldMk cId="865239741" sldId="264"/>
            <ac:picMk id="5" creationId="{D1410399-322E-2B14-22D8-3878CFD8D627}"/>
          </ac:picMkLst>
        </pc:picChg>
      </pc:sldChg>
      <pc:sldChg chg="addSp delSp modSp new mod setBg">
        <pc:chgData name="Ty P. Johnson" userId="398699f1cd47f9d9" providerId="LiveId" clId="{D8ADEBFF-72CD-405F-ADEA-5FE670FE6212}" dt="2024-04-30T17:08:00.589" v="1032" actId="26606"/>
        <pc:sldMkLst>
          <pc:docMk/>
          <pc:sldMk cId="8559471" sldId="265"/>
        </pc:sldMkLst>
        <pc:spChg chg="add del mod">
          <ac:chgData name="Ty P. Johnson" userId="398699f1cd47f9d9" providerId="LiveId" clId="{D8ADEBFF-72CD-405F-ADEA-5FE670FE6212}" dt="2024-04-30T17:08:00.589" v="1032" actId="26606"/>
          <ac:spMkLst>
            <pc:docMk/>
            <pc:sldMk cId="8559471" sldId="265"/>
            <ac:spMk id="2" creationId="{CAAC2E12-3A4B-3A92-AC74-9015E56B9F7A}"/>
          </ac:spMkLst>
        </pc:spChg>
        <pc:spChg chg="add del">
          <ac:chgData name="Ty P. Johnson" userId="398699f1cd47f9d9" providerId="LiveId" clId="{D8ADEBFF-72CD-405F-ADEA-5FE670FE6212}" dt="2024-04-30T17:08:00.589" v="1032" actId="26606"/>
          <ac:spMkLst>
            <pc:docMk/>
            <pc:sldMk cId="8559471" sldId="265"/>
            <ac:spMk id="3" creationId="{EC238C38-1943-E613-B7F2-A5E07D3037F5}"/>
          </ac:spMkLst>
        </pc:spChg>
        <pc:spChg chg="add">
          <ac:chgData name="Ty P. Johnson" userId="398699f1cd47f9d9" providerId="LiveId" clId="{D8ADEBFF-72CD-405F-ADEA-5FE670FE6212}" dt="2024-04-30T17:08:00.589" v="1032" actId="26606"/>
          <ac:spMkLst>
            <pc:docMk/>
            <pc:sldMk cId="8559471" sldId="265"/>
            <ac:spMk id="6" creationId="{6753252F-4873-4F63-801D-CC719279A7D5}"/>
          </ac:spMkLst>
        </pc:spChg>
        <pc:spChg chg="add del">
          <ac:chgData name="Ty P. Johnson" userId="398699f1cd47f9d9" providerId="LiveId" clId="{D8ADEBFF-72CD-405F-ADEA-5FE670FE6212}" dt="2024-04-30T17:05:24.969" v="936" actId="26606"/>
          <ac:spMkLst>
            <pc:docMk/>
            <pc:sldMk cId="8559471" sldId="265"/>
            <ac:spMk id="9" creationId="{42A4FC2C-047E-45A5-965D-8E1E3BF09BC6}"/>
          </ac:spMkLst>
        </pc:spChg>
        <pc:spChg chg="add">
          <ac:chgData name="Ty P. Johnson" userId="398699f1cd47f9d9" providerId="LiveId" clId="{D8ADEBFF-72CD-405F-ADEA-5FE670FE6212}" dt="2024-04-30T17:08:00.589" v="1032" actId="26606"/>
          <ac:spMkLst>
            <pc:docMk/>
            <pc:sldMk cId="8559471" sldId="265"/>
            <ac:spMk id="11" creationId="{047C8CCB-F95D-4249-92DD-651249D3535A}"/>
          </ac:spMkLst>
        </pc:spChg>
        <pc:picChg chg="add mod modCrop">
          <ac:chgData name="Ty P. Johnson" userId="398699f1cd47f9d9" providerId="LiveId" clId="{D8ADEBFF-72CD-405F-ADEA-5FE670FE6212}" dt="2024-04-30T17:08:00.589" v="1032" actId="26606"/>
          <ac:picMkLst>
            <pc:docMk/>
            <pc:sldMk cId="8559471" sldId="265"/>
            <ac:picMk id="4" creationId="{72D23D6E-A9A9-C90A-821F-C49587502F8C}"/>
          </ac:picMkLst>
        </pc:picChg>
      </pc:sldChg>
      <pc:sldChg chg="addSp delSp modSp new mod setBg">
        <pc:chgData name="Ty P. Johnson" userId="398699f1cd47f9d9" providerId="LiveId" clId="{D8ADEBFF-72CD-405F-ADEA-5FE670FE6212}" dt="2024-04-30T17:07:26.043" v="1028" actId="1076"/>
        <pc:sldMkLst>
          <pc:docMk/>
          <pc:sldMk cId="1308939543" sldId="266"/>
        </pc:sldMkLst>
        <pc:spChg chg="add del mod">
          <ac:chgData name="Ty P. Johnson" userId="398699f1cd47f9d9" providerId="LiveId" clId="{D8ADEBFF-72CD-405F-ADEA-5FE670FE6212}" dt="2024-04-30T17:06:57.215" v="1019" actId="26606"/>
          <ac:spMkLst>
            <pc:docMk/>
            <pc:sldMk cId="1308939543" sldId="266"/>
            <ac:spMk id="2" creationId="{A7DA93E9-54E8-4C6A-5702-D587E3280472}"/>
          </ac:spMkLst>
        </pc:spChg>
        <pc:spChg chg="add del">
          <ac:chgData name="Ty P. Johnson" userId="398699f1cd47f9d9" providerId="LiveId" clId="{D8ADEBFF-72CD-405F-ADEA-5FE670FE6212}" dt="2024-04-30T17:06:40.588" v="1013" actId="26606"/>
          <ac:spMkLst>
            <pc:docMk/>
            <pc:sldMk cId="1308939543" sldId="266"/>
            <ac:spMk id="3" creationId="{628CB7CF-3D82-F2D9-D8C1-113CD94A4D92}"/>
          </ac:spMkLst>
        </pc:spChg>
        <pc:spChg chg="add del">
          <ac:chgData name="Ty P. Johnson" userId="398699f1cd47f9d9" providerId="LiveId" clId="{D8ADEBFF-72CD-405F-ADEA-5FE670FE6212}" dt="2024-04-30T17:06:57.215" v="1019" actId="26606"/>
          <ac:spMkLst>
            <pc:docMk/>
            <pc:sldMk cId="1308939543" sldId="266"/>
            <ac:spMk id="6" creationId="{6AA24DE7-C336-4994-8C52-D9B3F3D0FA4D}"/>
          </ac:spMkLst>
        </pc:spChg>
        <pc:spChg chg="add">
          <ac:chgData name="Ty P. Johnson" userId="398699f1cd47f9d9" providerId="LiveId" clId="{D8ADEBFF-72CD-405F-ADEA-5FE670FE6212}" dt="2024-04-30T17:06:57.215" v="1019" actId="26606"/>
          <ac:spMkLst>
            <pc:docMk/>
            <pc:sldMk cId="1308939543" sldId="266"/>
            <ac:spMk id="8" creationId="{6753252F-4873-4F63-801D-CC719279A7D5}"/>
          </ac:spMkLst>
        </pc:spChg>
        <pc:spChg chg="add del">
          <ac:chgData name="Ty P. Johnson" userId="398699f1cd47f9d9" providerId="LiveId" clId="{D8ADEBFF-72CD-405F-ADEA-5FE670FE6212}" dt="2024-04-30T17:06:00.894" v="946" actId="26606"/>
          <ac:spMkLst>
            <pc:docMk/>
            <pc:sldMk cId="1308939543" sldId="266"/>
            <ac:spMk id="9" creationId="{32BC26D8-82FB-445E-AA49-62A77D7C1EE0}"/>
          </ac:spMkLst>
        </pc:spChg>
        <pc:spChg chg="add del">
          <ac:chgData name="Ty P. Johnson" userId="398699f1cd47f9d9" providerId="LiveId" clId="{D8ADEBFF-72CD-405F-ADEA-5FE670FE6212}" dt="2024-04-30T17:06:00.894" v="946" actId="26606"/>
          <ac:spMkLst>
            <pc:docMk/>
            <pc:sldMk cId="1308939543" sldId="266"/>
            <ac:spMk id="11" creationId="{CB44330D-EA18-4254-AA95-EB49948539B8}"/>
          </ac:spMkLst>
        </pc:spChg>
        <pc:spChg chg="add">
          <ac:chgData name="Ty P. Johnson" userId="398699f1cd47f9d9" providerId="LiveId" clId="{D8ADEBFF-72CD-405F-ADEA-5FE670FE6212}" dt="2024-04-30T17:06:57.215" v="1019" actId="26606"/>
          <ac:spMkLst>
            <pc:docMk/>
            <pc:sldMk cId="1308939543" sldId="266"/>
            <ac:spMk id="13" creationId="{047C8CCB-F95D-4249-92DD-651249D3535A}"/>
          </ac:spMkLst>
        </pc:spChg>
        <pc:picChg chg="add mod modCrop">
          <ac:chgData name="Ty P. Johnson" userId="398699f1cd47f9d9" providerId="LiveId" clId="{D8ADEBFF-72CD-405F-ADEA-5FE670FE6212}" dt="2024-04-30T17:07:26.043" v="1028" actId="1076"/>
          <ac:picMkLst>
            <pc:docMk/>
            <pc:sldMk cId="1308939543" sldId="266"/>
            <ac:picMk id="4" creationId="{48AB337C-BE2D-0A2A-13CC-57E32BBEE5F2}"/>
          </ac:picMkLst>
        </pc:picChg>
      </pc:sldChg>
      <pc:sldChg chg="addSp delSp modSp new mod setBg">
        <pc:chgData name="Ty P. Johnson" userId="398699f1cd47f9d9" providerId="LiveId" clId="{D8ADEBFF-72CD-405F-ADEA-5FE670FE6212}" dt="2024-04-30T17:07:48.903" v="1031" actId="26606"/>
        <pc:sldMkLst>
          <pc:docMk/>
          <pc:sldMk cId="3703196705" sldId="267"/>
        </pc:sldMkLst>
        <pc:spChg chg="del">
          <ac:chgData name="Ty P. Johnson" userId="398699f1cd47f9d9" providerId="LiveId" clId="{D8ADEBFF-72CD-405F-ADEA-5FE670FE6212}" dt="2024-04-30T17:07:48.903" v="1031" actId="26606"/>
          <ac:spMkLst>
            <pc:docMk/>
            <pc:sldMk cId="3703196705" sldId="267"/>
            <ac:spMk id="2" creationId="{7B43DBBD-DFF5-7F0F-38E4-C405B1D175D0}"/>
          </ac:spMkLst>
        </pc:spChg>
        <pc:spChg chg="del">
          <ac:chgData name="Ty P. Johnson" userId="398699f1cd47f9d9" providerId="LiveId" clId="{D8ADEBFF-72CD-405F-ADEA-5FE670FE6212}" dt="2024-04-30T17:07:48.903" v="1031" actId="26606"/>
          <ac:spMkLst>
            <pc:docMk/>
            <pc:sldMk cId="3703196705" sldId="267"/>
            <ac:spMk id="3" creationId="{872569A2-8881-B414-3C65-0F26B2A61340}"/>
          </ac:spMkLst>
        </pc:spChg>
        <pc:spChg chg="add">
          <ac:chgData name="Ty P. Johnson" userId="398699f1cd47f9d9" providerId="LiveId" clId="{D8ADEBFF-72CD-405F-ADEA-5FE670FE6212}" dt="2024-04-30T17:07:48.903" v="1031" actId="26606"/>
          <ac:spMkLst>
            <pc:docMk/>
            <pc:sldMk cId="3703196705" sldId="267"/>
            <ac:spMk id="9" creationId="{AB8C311F-7253-4AED-9701-7FC0708C41C7}"/>
          </ac:spMkLst>
        </pc:spChg>
        <pc:spChg chg="add">
          <ac:chgData name="Ty P. Johnson" userId="398699f1cd47f9d9" providerId="LiveId" clId="{D8ADEBFF-72CD-405F-ADEA-5FE670FE6212}" dt="2024-04-30T17:07:48.903" v="1031" actId="26606"/>
          <ac:spMkLst>
            <pc:docMk/>
            <pc:sldMk cId="3703196705" sldId="267"/>
            <ac:spMk id="11" creationId="{E2384209-CB15-4CDF-9D31-C44FD9A3F20D}"/>
          </ac:spMkLst>
        </pc:spChg>
        <pc:spChg chg="add">
          <ac:chgData name="Ty P. Johnson" userId="398699f1cd47f9d9" providerId="LiveId" clId="{D8ADEBFF-72CD-405F-ADEA-5FE670FE6212}" dt="2024-04-30T17:07:48.903" v="1031" actId="26606"/>
          <ac:spMkLst>
            <pc:docMk/>
            <pc:sldMk cId="3703196705" sldId="267"/>
            <ac:spMk id="13" creationId="{2633B3B5-CC90-43F0-8714-D31D1F3F0209}"/>
          </ac:spMkLst>
        </pc:spChg>
        <pc:spChg chg="add">
          <ac:chgData name="Ty P. Johnson" userId="398699f1cd47f9d9" providerId="LiveId" clId="{D8ADEBFF-72CD-405F-ADEA-5FE670FE6212}" dt="2024-04-30T17:07:48.903" v="1031" actId="26606"/>
          <ac:spMkLst>
            <pc:docMk/>
            <pc:sldMk cId="3703196705" sldId="267"/>
            <ac:spMk id="15" creationId="{A8D57A06-A426-446D-B02C-A2DC6B62E45E}"/>
          </ac:spMkLst>
        </pc:spChg>
        <pc:picChg chg="add mod">
          <ac:chgData name="Ty P. Johnson" userId="398699f1cd47f9d9" providerId="LiveId" clId="{D8ADEBFF-72CD-405F-ADEA-5FE670FE6212}" dt="2024-04-30T17:07:48.903" v="1031" actId="26606"/>
          <ac:picMkLst>
            <pc:docMk/>
            <pc:sldMk cId="3703196705" sldId="267"/>
            <ac:picMk id="4" creationId="{EA634BF1-98D2-2E19-FFBD-38806F8EDBA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D6EB2B-98B2-4919-ACED-EB364F44C2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2CB06E9-9DF7-468D-AA7D-5F75767E29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Cardiovascular disease (CVD) – leading cause of death worldwide</a:t>
          </a:r>
        </a:p>
      </dgm:t>
    </dgm:pt>
    <dgm:pt modelId="{0C435380-1948-4D16-9370-62D8D0AF630B}" type="parTrans" cxnId="{9200A8FD-F38A-4021-BBD6-9DD8DD423D68}">
      <dgm:prSet/>
      <dgm:spPr/>
      <dgm:t>
        <a:bodyPr/>
        <a:lstStyle/>
        <a:p>
          <a:endParaRPr lang="en-US"/>
        </a:p>
      </dgm:t>
    </dgm:pt>
    <dgm:pt modelId="{91242080-4629-4656-BE84-0F0110B2F157}" type="sibTrans" cxnId="{9200A8FD-F38A-4021-BBD6-9DD8DD423D68}">
      <dgm:prSet/>
      <dgm:spPr/>
      <dgm:t>
        <a:bodyPr/>
        <a:lstStyle/>
        <a:p>
          <a:endParaRPr lang="en-US"/>
        </a:p>
      </dgm:t>
    </dgm:pt>
    <dgm:pt modelId="{F6F9E1FD-8F73-47C6-8939-4048774AB3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Disorders affecting heart and blood vessels</a:t>
          </a:r>
        </a:p>
      </dgm:t>
    </dgm:pt>
    <dgm:pt modelId="{96DBF8EC-8E49-47CF-AD21-FBB08EF2B131}" type="parTrans" cxnId="{7DA4CE0E-A86E-4452-9204-276EE89B5C76}">
      <dgm:prSet/>
      <dgm:spPr/>
      <dgm:t>
        <a:bodyPr/>
        <a:lstStyle/>
        <a:p>
          <a:endParaRPr lang="en-US"/>
        </a:p>
      </dgm:t>
    </dgm:pt>
    <dgm:pt modelId="{E10108EC-211F-4BA7-8C53-C2D1CE1587CD}" type="sibTrans" cxnId="{7DA4CE0E-A86E-4452-9204-276EE89B5C76}">
      <dgm:prSet/>
      <dgm:spPr/>
      <dgm:t>
        <a:bodyPr/>
        <a:lstStyle/>
        <a:p>
          <a:endParaRPr lang="en-US"/>
        </a:p>
      </dgm:t>
    </dgm:pt>
    <dgm:pt modelId="{59D6BC42-40BB-461D-9154-4CB81A8885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EDA =&gt; Model Building</a:t>
          </a:r>
        </a:p>
      </dgm:t>
    </dgm:pt>
    <dgm:pt modelId="{F2C38F3A-CC53-4D2D-9949-AD3ADD1A4F6C}" type="parTrans" cxnId="{9715104B-A6F3-47BE-8058-29BC3EFE2AFE}">
      <dgm:prSet/>
      <dgm:spPr/>
      <dgm:t>
        <a:bodyPr/>
        <a:lstStyle/>
        <a:p>
          <a:endParaRPr lang="en-US"/>
        </a:p>
      </dgm:t>
    </dgm:pt>
    <dgm:pt modelId="{92B2D9C5-78E3-4E14-AB2F-E442F38AE8DA}" type="sibTrans" cxnId="{9715104B-A6F3-47BE-8058-29BC3EFE2AFE}">
      <dgm:prSet/>
      <dgm:spPr/>
      <dgm:t>
        <a:bodyPr/>
        <a:lstStyle/>
        <a:p>
          <a:endParaRPr lang="en-US"/>
        </a:p>
      </dgm:t>
    </dgm:pt>
    <dgm:pt modelId="{80836B55-CFFF-4F97-9762-A2B89025D0B1}" type="pres">
      <dgm:prSet presAssocID="{72D6EB2B-98B2-4919-ACED-EB364F44C25B}" presName="root" presStyleCnt="0">
        <dgm:presLayoutVars>
          <dgm:dir/>
          <dgm:resizeHandles val="exact"/>
        </dgm:presLayoutVars>
      </dgm:prSet>
      <dgm:spPr/>
    </dgm:pt>
    <dgm:pt modelId="{482F7B8B-8973-456A-A688-99E011247238}" type="pres">
      <dgm:prSet presAssocID="{82CB06E9-9DF7-468D-AA7D-5F75767E293D}" presName="compNode" presStyleCnt="0"/>
      <dgm:spPr/>
    </dgm:pt>
    <dgm:pt modelId="{FC7C24F7-6670-4588-A12F-D418A317E017}" type="pres">
      <dgm:prSet presAssocID="{82CB06E9-9DF7-468D-AA7D-5F75767E293D}" presName="bgRect" presStyleLbl="bgShp" presStyleIdx="0" presStyleCnt="3"/>
      <dgm:spPr/>
    </dgm:pt>
    <dgm:pt modelId="{ED448129-533B-4172-9E9F-5320E67ACD5B}" type="pres">
      <dgm:prSet presAssocID="{82CB06E9-9DF7-468D-AA7D-5F75767E29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D6D64583-E8C9-4842-B05A-8432170459CC}" type="pres">
      <dgm:prSet presAssocID="{82CB06E9-9DF7-468D-AA7D-5F75767E293D}" presName="spaceRect" presStyleCnt="0"/>
      <dgm:spPr/>
    </dgm:pt>
    <dgm:pt modelId="{19BCD201-14BE-478C-A6F1-45BBBA658C99}" type="pres">
      <dgm:prSet presAssocID="{82CB06E9-9DF7-468D-AA7D-5F75767E293D}" presName="parTx" presStyleLbl="revTx" presStyleIdx="0" presStyleCnt="3">
        <dgm:presLayoutVars>
          <dgm:chMax val="0"/>
          <dgm:chPref val="0"/>
        </dgm:presLayoutVars>
      </dgm:prSet>
      <dgm:spPr/>
    </dgm:pt>
    <dgm:pt modelId="{ECED84CC-12AB-4A61-B1A7-954185AA2A85}" type="pres">
      <dgm:prSet presAssocID="{91242080-4629-4656-BE84-0F0110B2F157}" presName="sibTrans" presStyleCnt="0"/>
      <dgm:spPr/>
    </dgm:pt>
    <dgm:pt modelId="{C0BF806C-38F6-4475-95ED-D51CF58D58D4}" type="pres">
      <dgm:prSet presAssocID="{F6F9E1FD-8F73-47C6-8939-4048774AB3E8}" presName="compNode" presStyleCnt="0"/>
      <dgm:spPr/>
    </dgm:pt>
    <dgm:pt modelId="{D0822328-E8F8-49FB-AFEA-C79F554C48B9}" type="pres">
      <dgm:prSet presAssocID="{F6F9E1FD-8F73-47C6-8939-4048774AB3E8}" presName="bgRect" presStyleLbl="bgShp" presStyleIdx="1" presStyleCnt="3"/>
      <dgm:spPr/>
    </dgm:pt>
    <dgm:pt modelId="{48D73F75-688A-49A8-87A3-F80DFDDD431F}" type="pres">
      <dgm:prSet presAssocID="{F6F9E1FD-8F73-47C6-8939-4048774AB3E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3FDD77E8-6D0A-4440-803D-C8D3EAA169AB}" type="pres">
      <dgm:prSet presAssocID="{F6F9E1FD-8F73-47C6-8939-4048774AB3E8}" presName="spaceRect" presStyleCnt="0"/>
      <dgm:spPr/>
    </dgm:pt>
    <dgm:pt modelId="{9793EFAD-80FA-4564-A7A1-7A6FF9E8B2E4}" type="pres">
      <dgm:prSet presAssocID="{F6F9E1FD-8F73-47C6-8939-4048774AB3E8}" presName="parTx" presStyleLbl="revTx" presStyleIdx="1" presStyleCnt="3">
        <dgm:presLayoutVars>
          <dgm:chMax val="0"/>
          <dgm:chPref val="0"/>
        </dgm:presLayoutVars>
      </dgm:prSet>
      <dgm:spPr/>
    </dgm:pt>
    <dgm:pt modelId="{F21D9E41-CC0F-47DE-B39F-81F2F1D2BE02}" type="pres">
      <dgm:prSet presAssocID="{E10108EC-211F-4BA7-8C53-C2D1CE1587CD}" presName="sibTrans" presStyleCnt="0"/>
      <dgm:spPr/>
    </dgm:pt>
    <dgm:pt modelId="{D4921C85-A0F8-47C5-BB3B-D3B4DDB4EFC6}" type="pres">
      <dgm:prSet presAssocID="{59D6BC42-40BB-461D-9154-4CB81A8885BB}" presName="compNode" presStyleCnt="0"/>
      <dgm:spPr/>
    </dgm:pt>
    <dgm:pt modelId="{110D11D8-7917-4678-BE8E-5AFC24571DE7}" type="pres">
      <dgm:prSet presAssocID="{59D6BC42-40BB-461D-9154-4CB81A8885BB}" presName="bgRect" presStyleLbl="bgShp" presStyleIdx="2" presStyleCnt="3"/>
      <dgm:spPr/>
    </dgm:pt>
    <dgm:pt modelId="{42F628EA-0D42-41DC-8E48-B2DFA45105DD}" type="pres">
      <dgm:prSet presAssocID="{59D6BC42-40BB-461D-9154-4CB81A8885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3073A019-0088-49E4-BB7C-9D7EF970B7B7}" type="pres">
      <dgm:prSet presAssocID="{59D6BC42-40BB-461D-9154-4CB81A8885BB}" presName="spaceRect" presStyleCnt="0"/>
      <dgm:spPr/>
    </dgm:pt>
    <dgm:pt modelId="{B3C524FE-C788-4CDF-84BC-655764E76F48}" type="pres">
      <dgm:prSet presAssocID="{59D6BC42-40BB-461D-9154-4CB81A8885B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A4CE0E-A86E-4452-9204-276EE89B5C76}" srcId="{72D6EB2B-98B2-4919-ACED-EB364F44C25B}" destId="{F6F9E1FD-8F73-47C6-8939-4048774AB3E8}" srcOrd="1" destOrd="0" parTransId="{96DBF8EC-8E49-47CF-AD21-FBB08EF2B131}" sibTransId="{E10108EC-211F-4BA7-8C53-C2D1CE1587CD}"/>
    <dgm:cxn modelId="{BAE4C442-5E19-40DF-B53B-CF42FA575662}" type="presOf" srcId="{72D6EB2B-98B2-4919-ACED-EB364F44C25B}" destId="{80836B55-CFFF-4F97-9762-A2B89025D0B1}" srcOrd="0" destOrd="0" presId="urn:microsoft.com/office/officeart/2018/2/layout/IconVerticalSolidList"/>
    <dgm:cxn modelId="{9715104B-A6F3-47BE-8058-29BC3EFE2AFE}" srcId="{72D6EB2B-98B2-4919-ACED-EB364F44C25B}" destId="{59D6BC42-40BB-461D-9154-4CB81A8885BB}" srcOrd="2" destOrd="0" parTransId="{F2C38F3A-CC53-4D2D-9949-AD3ADD1A4F6C}" sibTransId="{92B2D9C5-78E3-4E14-AB2F-E442F38AE8DA}"/>
    <dgm:cxn modelId="{06D97D7D-0A1B-40EC-92EB-DD3810E7CAF0}" type="presOf" srcId="{F6F9E1FD-8F73-47C6-8939-4048774AB3E8}" destId="{9793EFAD-80FA-4564-A7A1-7A6FF9E8B2E4}" srcOrd="0" destOrd="0" presId="urn:microsoft.com/office/officeart/2018/2/layout/IconVerticalSolidList"/>
    <dgm:cxn modelId="{3F15A0B2-FDD0-46C1-8117-205329209B4A}" type="presOf" srcId="{82CB06E9-9DF7-468D-AA7D-5F75767E293D}" destId="{19BCD201-14BE-478C-A6F1-45BBBA658C99}" srcOrd="0" destOrd="0" presId="urn:microsoft.com/office/officeart/2018/2/layout/IconVerticalSolidList"/>
    <dgm:cxn modelId="{24F0FECC-0DCA-4E7E-BD6F-E83C6F5C8775}" type="presOf" srcId="{59D6BC42-40BB-461D-9154-4CB81A8885BB}" destId="{B3C524FE-C788-4CDF-84BC-655764E76F48}" srcOrd="0" destOrd="0" presId="urn:microsoft.com/office/officeart/2018/2/layout/IconVerticalSolidList"/>
    <dgm:cxn modelId="{9200A8FD-F38A-4021-BBD6-9DD8DD423D68}" srcId="{72D6EB2B-98B2-4919-ACED-EB364F44C25B}" destId="{82CB06E9-9DF7-468D-AA7D-5F75767E293D}" srcOrd="0" destOrd="0" parTransId="{0C435380-1948-4D16-9370-62D8D0AF630B}" sibTransId="{91242080-4629-4656-BE84-0F0110B2F157}"/>
    <dgm:cxn modelId="{B63BD24C-9B3E-4D48-B024-0521273ACF78}" type="presParOf" srcId="{80836B55-CFFF-4F97-9762-A2B89025D0B1}" destId="{482F7B8B-8973-456A-A688-99E011247238}" srcOrd="0" destOrd="0" presId="urn:microsoft.com/office/officeart/2018/2/layout/IconVerticalSolidList"/>
    <dgm:cxn modelId="{A7F04A84-4E1C-4375-B078-7D61416A8B35}" type="presParOf" srcId="{482F7B8B-8973-456A-A688-99E011247238}" destId="{FC7C24F7-6670-4588-A12F-D418A317E017}" srcOrd="0" destOrd="0" presId="urn:microsoft.com/office/officeart/2018/2/layout/IconVerticalSolidList"/>
    <dgm:cxn modelId="{5C9213DD-28DB-4142-B05F-AA9E140BCA83}" type="presParOf" srcId="{482F7B8B-8973-456A-A688-99E011247238}" destId="{ED448129-533B-4172-9E9F-5320E67ACD5B}" srcOrd="1" destOrd="0" presId="urn:microsoft.com/office/officeart/2018/2/layout/IconVerticalSolidList"/>
    <dgm:cxn modelId="{CA437FBD-541B-4E04-99B4-A19E86F14F58}" type="presParOf" srcId="{482F7B8B-8973-456A-A688-99E011247238}" destId="{D6D64583-E8C9-4842-B05A-8432170459CC}" srcOrd="2" destOrd="0" presId="urn:microsoft.com/office/officeart/2018/2/layout/IconVerticalSolidList"/>
    <dgm:cxn modelId="{2A1C2F1B-35FB-45CF-90EE-05ACD90EC540}" type="presParOf" srcId="{482F7B8B-8973-456A-A688-99E011247238}" destId="{19BCD201-14BE-478C-A6F1-45BBBA658C99}" srcOrd="3" destOrd="0" presId="urn:microsoft.com/office/officeart/2018/2/layout/IconVerticalSolidList"/>
    <dgm:cxn modelId="{D06AC4CC-1C60-445E-B803-BF417AF0D2E4}" type="presParOf" srcId="{80836B55-CFFF-4F97-9762-A2B89025D0B1}" destId="{ECED84CC-12AB-4A61-B1A7-954185AA2A85}" srcOrd="1" destOrd="0" presId="urn:microsoft.com/office/officeart/2018/2/layout/IconVerticalSolidList"/>
    <dgm:cxn modelId="{28E6685B-52D3-4EC1-8A6D-D4575BA41706}" type="presParOf" srcId="{80836B55-CFFF-4F97-9762-A2B89025D0B1}" destId="{C0BF806C-38F6-4475-95ED-D51CF58D58D4}" srcOrd="2" destOrd="0" presId="urn:microsoft.com/office/officeart/2018/2/layout/IconVerticalSolidList"/>
    <dgm:cxn modelId="{BEF595A3-EAA9-4BC7-9846-2591AE3D3887}" type="presParOf" srcId="{C0BF806C-38F6-4475-95ED-D51CF58D58D4}" destId="{D0822328-E8F8-49FB-AFEA-C79F554C48B9}" srcOrd="0" destOrd="0" presId="urn:microsoft.com/office/officeart/2018/2/layout/IconVerticalSolidList"/>
    <dgm:cxn modelId="{62A7BE47-7F0D-4A06-8BC3-AD7453DCCA41}" type="presParOf" srcId="{C0BF806C-38F6-4475-95ED-D51CF58D58D4}" destId="{48D73F75-688A-49A8-87A3-F80DFDDD431F}" srcOrd="1" destOrd="0" presId="urn:microsoft.com/office/officeart/2018/2/layout/IconVerticalSolidList"/>
    <dgm:cxn modelId="{92CEDF24-4994-47F8-8353-21A4234D1A88}" type="presParOf" srcId="{C0BF806C-38F6-4475-95ED-D51CF58D58D4}" destId="{3FDD77E8-6D0A-4440-803D-C8D3EAA169AB}" srcOrd="2" destOrd="0" presId="urn:microsoft.com/office/officeart/2018/2/layout/IconVerticalSolidList"/>
    <dgm:cxn modelId="{B230D85E-E7D3-45B3-B57D-CBDF722ED8E6}" type="presParOf" srcId="{C0BF806C-38F6-4475-95ED-D51CF58D58D4}" destId="{9793EFAD-80FA-4564-A7A1-7A6FF9E8B2E4}" srcOrd="3" destOrd="0" presId="urn:microsoft.com/office/officeart/2018/2/layout/IconVerticalSolidList"/>
    <dgm:cxn modelId="{98B4C338-1895-46F3-A960-321CE7F86C21}" type="presParOf" srcId="{80836B55-CFFF-4F97-9762-A2B89025D0B1}" destId="{F21D9E41-CC0F-47DE-B39F-81F2F1D2BE02}" srcOrd="3" destOrd="0" presId="urn:microsoft.com/office/officeart/2018/2/layout/IconVerticalSolidList"/>
    <dgm:cxn modelId="{BA1A334C-2939-4E96-9064-2F142B2085AE}" type="presParOf" srcId="{80836B55-CFFF-4F97-9762-A2B89025D0B1}" destId="{D4921C85-A0F8-47C5-BB3B-D3B4DDB4EFC6}" srcOrd="4" destOrd="0" presId="urn:microsoft.com/office/officeart/2018/2/layout/IconVerticalSolidList"/>
    <dgm:cxn modelId="{1C6C7E5B-744E-4520-BBFE-6001E799BBD0}" type="presParOf" srcId="{D4921C85-A0F8-47C5-BB3B-D3B4DDB4EFC6}" destId="{110D11D8-7917-4678-BE8E-5AFC24571DE7}" srcOrd="0" destOrd="0" presId="urn:microsoft.com/office/officeart/2018/2/layout/IconVerticalSolidList"/>
    <dgm:cxn modelId="{839F17B7-7422-4777-844E-CFA065066C7F}" type="presParOf" srcId="{D4921C85-A0F8-47C5-BB3B-D3B4DDB4EFC6}" destId="{42F628EA-0D42-41DC-8E48-B2DFA45105DD}" srcOrd="1" destOrd="0" presId="urn:microsoft.com/office/officeart/2018/2/layout/IconVerticalSolidList"/>
    <dgm:cxn modelId="{9721BB97-A483-436E-93BB-D4646C06F985}" type="presParOf" srcId="{D4921C85-A0F8-47C5-BB3B-D3B4DDB4EFC6}" destId="{3073A019-0088-49E4-BB7C-9D7EF970B7B7}" srcOrd="2" destOrd="0" presId="urn:microsoft.com/office/officeart/2018/2/layout/IconVerticalSolidList"/>
    <dgm:cxn modelId="{79A59769-DD91-4F8C-98C5-6424F6AE5B7D}" type="presParOf" srcId="{D4921C85-A0F8-47C5-BB3B-D3B4DDB4EFC6}" destId="{B3C524FE-C788-4CDF-84BC-655764E76F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5D42BF-0725-4D21-BE5F-A9D0E4B7F60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4D63DA9-8120-498A-BA40-21898C57381F}">
      <dgm:prSet/>
      <dgm:spPr/>
      <dgm:t>
        <a:bodyPr/>
        <a:lstStyle/>
        <a:p>
          <a:pPr>
            <a:defRPr cap="all"/>
          </a:pPr>
          <a:r>
            <a:rPr lang="en-US"/>
            <a:t>Logistic Regression </a:t>
          </a:r>
        </a:p>
      </dgm:t>
    </dgm:pt>
    <dgm:pt modelId="{9438D662-4604-4C52-B8F6-BFC3981FC0A8}" type="parTrans" cxnId="{1BBEDEAB-A27F-4B9E-BE31-B141A7EDCD7F}">
      <dgm:prSet/>
      <dgm:spPr/>
      <dgm:t>
        <a:bodyPr/>
        <a:lstStyle/>
        <a:p>
          <a:endParaRPr lang="en-US"/>
        </a:p>
      </dgm:t>
    </dgm:pt>
    <dgm:pt modelId="{D7ACB425-84F9-4345-8CE4-735AE266971E}" type="sibTrans" cxnId="{1BBEDEAB-A27F-4B9E-BE31-B141A7EDCD7F}">
      <dgm:prSet/>
      <dgm:spPr/>
      <dgm:t>
        <a:bodyPr/>
        <a:lstStyle/>
        <a:p>
          <a:endParaRPr lang="en-US"/>
        </a:p>
      </dgm:t>
    </dgm:pt>
    <dgm:pt modelId="{172DDF61-FFF8-4266-B5DE-469472F11F56}">
      <dgm:prSet/>
      <dgm:spPr/>
      <dgm:t>
        <a:bodyPr/>
        <a:lstStyle/>
        <a:p>
          <a:pPr>
            <a:defRPr cap="all"/>
          </a:pPr>
          <a:r>
            <a:rPr lang="en-US"/>
            <a:t>K-Nearest Neighbors (KNN)</a:t>
          </a:r>
        </a:p>
      </dgm:t>
    </dgm:pt>
    <dgm:pt modelId="{F6332C22-3536-4652-BEA4-DCAC77182A8F}" type="parTrans" cxnId="{5A5F4B6C-F2DF-476E-A14E-850E18A4691C}">
      <dgm:prSet/>
      <dgm:spPr/>
      <dgm:t>
        <a:bodyPr/>
        <a:lstStyle/>
        <a:p>
          <a:endParaRPr lang="en-US"/>
        </a:p>
      </dgm:t>
    </dgm:pt>
    <dgm:pt modelId="{BBF95558-66E1-4A6F-8AD1-01FE2C952F16}" type="sibTrans" cxnId="{5A5F4B6C-F2DF-476E-A14E-850E18A4691C}">
      <dgm:prSet/>
      <dgm:spPr/>
      <dgm:t>
        <a:bodyPr/>
        <a:lstStyle/>
        <a:p>
          <a:endParaRPr lang="en-US"/>
        </a:p>
      </dgm:t>
    </dgm:pt>
    <dgm:pt modelId="{D2A52CC7-8A15-4FD6-8D01-D51E938F3122}">
      <dgm:prSet/>
      <dgm:spPr/>
      <dgm:t>
        <a:bodyPr/>
        <a:lstStyle/>
        <a:p>
          <a:pPr>
            <a:defRPr cap="all"/>
          </a:pPr>
          <a:r>
            <a:rPr lang="en-US"/>
            <a:t>Decision Tree</a:t>
          </a:r>
        </a:p>
      </dgm:t>
    </dgm:pt>
    <dgm:pt modelId="{EA04ABD5-FBC7-4E8B-8207-0B89CE96D7F1}" type="parTrans" cxnId="{35000AAA-7EE1-41A0-B533-9C9251AF2618}">
      <dgm:prSet/>
      <dgm:spPr/>
      <dgm:t>
        <a:bodyPr/>
        <a:lstStyle/>
        <a:p>
          <a:endParaRPr lang="en-US"/>
        </a:p>
      </dgm:t>
    </dgm:pt>
    <dgm:pt modelId="{7281FD74-2B32-4D42-A0C3-593C15E9B217}" type="sibTrans" cxnId="{35000AAA-7EE1-41A0-B533-9C9251AF2618}">
      <dgm:prSet/>
      <dgm:spPr/>
      <dgm:t>
        <a:bodyPr/>
        <a:lstStyle/>
        <a:p>
          <a:endParaRPr lang="en-US"/>
        </a:p>
      </dgm:t>
    </dgm:pt>
    <dgm:pt modelId="{0114A5C3-830D-417D-90D7-21FDD044DFAD}">
      <dgm:prSet/>
      <dgm:spPr/>
      <dgm:t>
        <a:bodyPr/>
        <a:lstStyle/>
        <a:p>
          <a:pPr>
            <a:defRPr cap="all"/>
          </a:pPr>
          <a:r>
            <a:rPr lang="en-US"/>
            <a:t>Random Forest</a:t>
          </a:r>
        </a:p>
      </dgm:t>
    </dgm:pt>
    <dgm:pt modelId="{8C2F4112-3689-463F-92A8-7D5F672542A6}" type="parTrans" cxnId="{1274F9BE-BC89-4A84-9A0E-4DE2A1661A6C}">
      <dgm:prSet/>
      <dgm:spPr/>
      <dgm:t>
        <a:bodyPr/>
        <a:lstStyle/>
        <a:p>
          <a:endParaRPr lang="en-US"/>
        </a:p>
      </dgm:t>
    </dgm:pt>
    <dgm:pt modelId="{B2D6D9E1-50AE-49C0-B841-9B9C67830FA4}" type="sibTrans" cxnId="{1274F9BE-BC89-4A84-9A0E-4DE2A1661A6C}">
      <dgm:prSet/>
      <dgm:spPr/>
      <dgm:t>
        <a:bodyPr/>
        <a:lstStyle/>
        <a:p>
          <a:endParaRPr lang="en-US"/>
        </a:p>
      </dgm:t>
    </dgm:pt>
    <dgm:pt modelId="{3443587A-A245-498B-99BD-742DC4F3163C}" type="pres">
      <dgm:prSet presAssocID="{ED5D42BF-0725-4D21-BE5F-A9D0E4B7F60E}" presName="root" presStyleCnt="0">
        <dgm:presLayoutVars>
          <dgm:dir/>
          <dgm:resizeHandles val="exact"/>
        </dgm:presLayoutVars>
      </dgm:prSet>
      <dgm:spPr/>
    </dgm:pt>
    <dgm:pt modelId="{A579DCE8-1AEC-448E-B971-D4FA127C3C3C}" type="pres">
      <dgm:prSet presAssocID="{04D63DA9-8120-498A-BA40-21898C57381F}" presName="compNode" presStyleCnt="0"/>
      <dgm:spPr/>
    </dgm:pt>
    <dgm:pt modelId="{60B9EBFE-1366-4E64-A679-26CD3AE10B90}" type="pres">
      <dgm:prSet presAssocID="{04D63DA9-8120-498A-BA40-21898C57381F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A11F5D0-242F-44EF-B2FE-0CAFD9BE144E}" type="pres">
      <dgm:prSet presAssocID="{04D63DA9-8120-498A-BA40-21898C5738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E8A59C1-8A8F-432D-8C89-462FB4643B1D}" type="pres">
      <dgm:prSet presAssocID="{04D63DA9-8120-498A-BA40-21898C57381F}" presName="spaceRect" presStyleCnt="0"/>
      <dgm:spPr/>
    </dgm:pt>
    <dgm:pt modelId="{BD23ACD0-423D-4329-A5D5-DDB4C449941A}" type="pres">
      <dgm:prSet presAssocID="{04D63DA9-8120-498A-BA40-21898C57381F}" presName="textRect" presStyleLbl="revTx" presStyleIdx="0" presStyleCnt="4">
        <dgm:presLayoutVars>
          <dgm:chMax val="1"/>
          <dgm:chPref val="1"/>
        </dgm:presLayoutVars>
      </dgm:prSet>
      <dgm:spPr/>
    </dgm:pt>
    <dgm:pt modelId="{E3B7AD2C-19BC-4DC4-A967-C923E86D62B5}" type="pres">
      <dgm:prSet presAssocID="{D7ACB425-84F9-4345-8CE4-735AE266971E}" presName="sibTrans" presStyleCnt="0"/>
      <dgm:spPr/>
    </dgm:pt>
    <dgm:pt modelId="{88A83111-61E5-4999-819A-DFCFFF36EA9A}" type="pres">
      <dgm:prSet presAssocID="{172DDF61-FFF8-4266-B5DE-469472F11F56}" presName="compNode" presStyleCnt="0"/>
      <dgm:spPr/>
    </dgm:pt>
    <dgm:pt modelId="{F60741B6-73AD-4633-B859-E6CAF29AC0A5}" type="pres">
      <dgm:prSet presAssocID="{172DDF61-FFF8-4266-B5DE-469472F11F5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95AFBDF-65FE-4421-A19E-D46CFD7CE200}" type="pres">
      <dgm:prSet presAssocID="{172DDF61-FFF8-4266-B5DE-469472F11F5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A36AB886-43B4-4FFE-A9B8-C1E27D9A4801}" type="pres">
      <dgm:prSet presAssocID="{172DDF61-FFF8-4266-B5DE-469472F11F56}" presName="spaceRect" presStyleCnt="0"/>
      <dgm:spPr/>
    </dgm:pt>
    <dgm:pt modelId="{8CC93DD4-3CB8-4E37-A885-48170CF54DE9}" type="pres">
      <dgm:prSet presAssocID="{172DDF61-FFF8-4266-B5DE-469472F11F56}" presName="textRect" presStyleLbl="revTx" presStyleIdx="1" presStyleCnt="4">
        <dgm:presLayoutVars>
          <dgm:chMax val="1"/>
          <dgm:chPref val="1"/>
        </dgm:presLayoutVars>
      </dgm:prSet>
      <dgm:spPr/>
    </dgm:pt>
    <dgm:pt modelId="{7477308D-5DE5-4F0C-93E3-CCD9DE262CD5}" type="pres">
      <dgm:prSet presAssocID="{BBF95558-66E1-4A6F-8AD1-01FE2C952F16}" presName="sibTrans" presStyleCnt="0"/>
      <dgm:spPr/>
    </dgm:pt>
    <dgm:pt modelId="{F652249F-4C16-48C3-9714-68DB374EFF16}" type="pres">
      <dgm:prSet presAssocID="{D2A52CC7-8A15-4FD6-8D01-D51E938F3122}" presName="compNode" presStyleCnt="0"/>
      <dgm:spPr/>
    </dgm:pt>
    <dgm:pt modelId="{429FE968-92E5-4AF5-982D-C4F703AA57F4}" type="pres">
      <dgm:prSet presAssocID="{D2A52CC7-8A15-4FD6-8D01-D51E938F3122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CAE3B9F-E1BE-4F72-B11D-8AB9493D0AFF}" type="pres">
      <dgm:prSet presAssocID="{D2A52CC7-8A15-4FD6-8D01-D51E938F312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B9A7BC0-B5CE-4727-83CC-2E7855E4C0C5}" type="pres">
      <dgm:prSet presAssocID="{D2A52CC7-8A15-4FD6-8D01-D51E938F3122}" presName="spaceRect" presStyleCnt="0"/>
      <dgm:spPr/>
    </dgm:pt>
    <dgm:pt modelId="{548AA6CF-A999-4FD7-A9B7-A585CD6DBDA6}" type="pres">
      <dgm:prSet presAssocID="{D2A52CC7-8A15-4FD6-8D01-D51E938F3122}" presName="textRect" presStyleLbl="revTx" presStyleIdx="2" presStyleCnt="4">
        <dgm:presLayoutVars>
          <dgm:chMax val="1"/>
          <dgm:chPref val="1"/>
        </dgm:presLayoutVars>
      </dgm:prSet>
      <dgm:spPr/>
    </dgm:pt>
    <dgm:pt modelId="{D557FD60-90DC-4B0B-84F7-CEE4BC7F29E8}" type="pres">
      <dgm:prSet presAssocID="{7281FD74-2B32-4D42-A0C3-593C15E9B217}" presName="sibTrans" presStyleCnt="0"/>
      <dgm:spPr/>
    </dgm:pt>
    <dgm:pt modelId="{5F840BB4-7B72-4D1D-BC62-3FDD22C976E2}" type="pres">
      <dgm:prSet presAssocID="{0114A5C3-830D-417D-90D7-21FDD044DFAD}" presName="compNode" presStyleCnt="0"/>
      <dgm:spPr/>
    </dgm:pt>
    <dgm:pt modelId="{A06CADF7-C36E-4901-A67F-6F5A7E2F4B98}" type="pres">
      <dgm:prSet presAssocID="{0114A5C3-830D-417D-90D7-21FDD044DFAD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2A003F6-364E-417B-BAC0-6569609A88C4}" type="pres">
      <dgm:prSet presAssocID="{0114A5C3-830D-417D-90D7-21FDD044DFA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91B1C158-5823-492B-B336-B975FAC99346}" type="pres">
      <dgm:prSet presAssocID="{0114A5C3-830D-417D-90D7-21FDD044DFAD}" presName="spaceRect" presStyleCnt="0"/>
      <dgm:spPr/>
    </dgm:pt>
    <dgm:pt modelId="{3654DB0C-B73D-4CB2-9A87-09F239A149BA}" type="pres">
      <dgm:prSet presAssocID="{0114A5C3-830D-417D-90D7-21FDD044DFA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EE9007-1041-4681-8FCA-BC93E1795E21}" type="presOf" srcId="{ED5D42BF-0725-4D21-BE5F-A9D0E4B7F60E}" destId="{3443587A-A245-498B-99BD-742DC4F3163C}" srcOrd="0" destOrd="0" presId="urn:microsoft.com/office/officeart/2018/5/layout/IconLeafLabelList"/>
    <dgm:cxn modelId="{FE33420D-DAF8-4C2F-962E-3F731F21FE6A}" type="presOf" srcId="{172DDF61-FFF8-4266-B5DE-469472F11F56}" destId="{8CC93DD4-3CB8-4E37-A885-48170CF54DE9}" srcOrd="0" destOrd="0" presId="urn:microsoft.com/office/officeart/2018/5/layout/IconLeafLabelList"/>
    <dgm:cxn modelId="{5A5F4B6C-F2DF-476E-A14E-850E18A4691C}" srcId="{ED5D42BF-0725-4D21-BE5F-A9D0E4B7F60E}" destId="{172DDF61-FFF8-4266-B5DE-469472F11F56}" srcOrd="1" destOrd="0" parTransId="{F6332C22-3536-4652-BEA4-DCAC77182A8F}" sibTransId="{BBF95558-66E1-4A6F-8AD1-01FE2C952F16}"/>
    <dgm:cxn modelId="{566BC181-826B-4C08-BD47-11595FB76E39}" type="presOf" srcId="{0114A5C3-830D-417D-90D7-21FDD044DFAD}" destId="{3654DB0C-B73D-4CB2-9A87-09F239A149BA}" srcOrd="0" destOrd="0" presId="urn:microsoft.com/office/officeart/2018/5/layout/IconLeafLabelList"/>
    <dgm:cxn modelId="{35000AAA-7EE1-41A0-B533-9C9251AF2618}" srcId="{ED5D42BF-0725-4D21-BE5F-A9D0E4B7F60E}" destId="{D2A52CC7-8A15-4FD6-8D01-D51E938F3122}" srcOrd="2" destOrd="0" parTransId="{EA04ABD5-FBC7-4E8B-8207-0B89CE96D7F1}" sibTransId="{7281FD74-2B32-4D42-A0C3-593C15E9B217}"/>
    <dgm:cxn modelId="{1BBEDEAB-A27F-4B9E-BE31-B141A7EDCD7F}" srcId="{ED5D42BF-0725-4D21-BE5F-A9D0E4B7F60E}" destId="{04D63DA9-8120-498A-BA40-21898C57381F}" srcOrd="0" destOrd="0" parTransId="{9438D662-4604-4C52-B8F6-BFC3981FC0A8}" sibTransId="{D7ACB425-84F9-4345-8CE4-735AE266971E}"/>
    <dgm:cxn modelId="{1274F9BE-BC89-4A84-9A0E-4DE2A1661A6C}" srcId="{ED5D42BF-0725-4D21-BE5F-A9D0E4B7F60E}" destId="{0114A5C3-830D-417D-90D7-21FDD044DFAD}" srcOrd="3" destOrd="0" parTransId="{8C2F4112-3689-463F-92A8-7D5F672542A6}" sibTransId="{B2D6D9E1-50AE-49C0-B841-9B9C67830FA4}"/>
    <dgm:cxn modelId="{336EB4F1-5B38-47B0-88DF-EB1EAC493796}" type="presOf" srcId="{04D63DA9-8120-498A-BA40-21898C57381F}" destId="{BD23ACD0-423D-4329-A5D5-DDB4C449941A}" srcOrd="0" destOrd="0" presId="urn:microsoft.com/office/officeart/2018/5/layout/IconLeafLabelList"/>
    <dgm:cxn modelId="{17DB17FE-D936-4908-AB66-9BB01AF65CBB}" type="presOf" srcId="{D2A52CC7-8A15-4FD6-8D01-D51E938F3122}" destId="{548AA6CF-A999-4FD7-A9B7-A585CD6DBDA6}" srcOrd="0" destOrd="0" presId="urn:microsoft.com/office/officeart/2018/5/layout/IconLeafLabelList"/>
    <dgm:cxn modelId="{4F4C8ADF-6666-4A16-A1B7-45076926EDCD}" type="presParOf" srcId="{3443587A-A245-498B-99BD-742DC4F3163C}" destId="{A579DCE8-1AEC-448E-B971-D4FA127C3C3C}" srcOrd="0" destOrd="0" presId="urn:microsoft.com/office/officeart/2018/5/layout/IconLeafLabelList"/>
    <dgm:cxn modelId="{B53D33BA-CCA9-43CE-9AC9-557D763F02EF}" type="presParOf" srcId="{A579DCE8-1AEC-448E-B971-D4FA127C3C3C}" destId="{60B9EBFE-1366-4E64-A679-26CD3AE10B90}" srcOrd="0" destOrd="0" presId="urn:microsoft.com/office/officeart/2018/5/layout/IconLeafLabelList"/>
    <dgm:cxn modelId="{2FF63493-1455-4B31-B739-8E0C8DD3D1D7}" type="presParOf" srcId="{A579DCE8-1AEC-448E-B971-D4FA127C3C3C}" destId="{BA11F5D0-242F-44EF-B2FE-0CAFD9BE144E}" srcOrd="1" destOrd="0" presId="urn:microsoft.com/office/officeart/2018/5/layout/IconLeafLabelList"/>
    <dgm:cxn modelId="{D5601F43-60FF-420A-8E4A-90ADD8E2FE3C}" type="presParOf" srcId="{A579DCE8-1AEC-448E-B971-D4FA127C3C3C}" destId="{FE8A59C1-8A8F-432D-8C89-462FB4643B1D}" srcOrd="2" destOrd="0" presId="urn:microsoft.com/office/officeart/2018/5/layout/IconLeafLabelList"/>
    <dgm:cxn modelId="{19EAAD79-32DB-49CD-A4DC-C062DB230DE0}" type="presParOf" srcId="{A579DCE8-1AEC-448E-B971-D4FA127C3C3C}" destId="{BD23ACD0-423D-4329-A5D5-DDB4C449941A}" srcOrd="3" destOrd="0" presId="urn:microsoft.com/office/officeart/2018/5/layout/IconLeafLabelList"/>
    <dgm:cxn modelId="{819C9049-17EC-495B-BA66-AF03BB6378ED}" type="presParOf" srcId="{3443587A-A245-498B-99BD-742DC4F3163C}" destId="{E3B7AD2C-19BC-4DC4-A967-C923E86D62B5}" srcOrd="1" destOrd="0" presId="urn:microsoft.com/office/officeart/2018/5/layout/IconLeafLabelList"/>
    <dgm:cxn modelId="{FEC62CA8-C3E3-4CE5-BD5D-9643236A0836}" type="presParOf" srcId="{3443587A-A245-498B-99BD-742DC4F3163C}" destId="{88A83111-61E5-4999-819A-DFCFFF36EA9A}" srcOrd="2" destOrd="0" presId="urn:microsoft.com/office/officeart/2018/5/layout/IconLeafLabelList"/>
    <dgm:cxn modelId="{088E4706-EE10-40A1-B2D9-75B652A8BB1E}" type="presParOf" srcId="{88A83111-61E5-4999-819A-DFCFFF36EA9A}" destId="{F60741B6-73AD-4633-B859-E6CAF29AC0A5}" srcOrd="0" destOrd="0" presId="urn:microsoft.com/office/officeart/2018/5/layout/IconLeafLabelList"/>
    <dgm:cxn modelId="{3930E543-BE39-45C7-A7F2-7B41FDFED8F1}" type="presParOf" srcId="{88A83111-61E5-4999-819A-DFCFFF36EA9A}" destId="{095AFBDF-65FE-4421-A19E-D46CFD7CE200}" srcOrd="1" destOrd="0" presId="urn:microsoft.com/office/officeart/2018/5/layout/IconLeafLabelList"/>
    <dgm:cxn modelId="{BC9863CD-2CED-4C25-8384-08159A8D7632}" type="presParOf" srcId="{88A83111-61E5-4999-819A-DFCFFF36EA9A}" destId="{A36AB886-43B4-4FFE-A9B8-C1E27D9A4801}" srcOrd="2" destOrd="0" presId="urn:microsoft.com/office/officeart/2018/5/layout/IconLeafLabelList"/>
    <dgm:cxn modelId="{C8CDFB36-64B1-49B8-B099-14A31F3A89C8}" type="presParOf" srcId="{88A83111-61E5-4999-819A-DFCFFF36EA9A}" destId="{8CC93DD4-3CB8-4E37-A885-48170CF54DE9}" srcOrd="3" destOrd="0" presId="urn:microsoft.com/office/officeart/2018/5/layout/IconLeafLabelList"/>
    <dgm:cxn modelId="{5F77436D-55A0-49D6-8850-BF069A6B17EA}" type="presParOf" srcId="{3443587A-A245-498B-99BD-742DC4F3163C}" destId="{7477308D-5DE5-4F0C-93E3-CCD9DE262CD5}" srcOrd="3" destOrd="0" presId="urn:microsoft.com/office/officeart/2018/5/layout/IconLeafLabelList"/>
    <dgm:cxn modelId="{A5C248F3-95E5-4EF0-911C-D8172F09290F}" type="presParOf" srcId="{3443587A-A245-498B-99BD-742DC4F3163C}" destId="{F652249F-4C16-48C3-9714-68DB374EFF16}" srcOrd="4" destOrd="0" presId="urn:microsoft.com/office/officeart/2018/5/layout/IconLeafLabelList"/>
    <dgm:cxn modelId="{FAAC72DF-7E9F-4D8A-B7EA-6C5225700559}" type="presParOf" srcId="{F652249F-4C16-48C3-9714-68DB374EFF16}" destId="{429FE968-92E5-4AF5-982D-C4F703AA57F4}" srcOrd="0" destOrd="0" presId="urn:microsoft.com/office/officeart/2018/5/layout/IconLeafLabelList"/>
    <dgm:cxn modelId="{623C1648-886C-44F4-9BEC-4868258DCEF6}" type="presParOf" srcId="{F652249F-4C16-48C3-9714-68DB374EFF16}" destId="{2CAE3B9F-E1BE-4F72-B11D-8AB9493D0AFF}" srcOrd="1" destOrd="0" presId="urn:microsoft.com/office/officeart/2018/5/layout/IconLeafLabelList"/>
    <dgm:cxn modelId="{0D1F9685-267B-4590-B4A3-DC95C47EEBB7}" type="presParOf" srcId="{F652249F-4C16-48C3-9714-68DB374EFF16}" destId="{2B9A7BC0-B5CE-4727-83CC-2E7855E4C0C5}" srcOrd="2" destOrd="0" presId="urn:microsoft.com/office/officeart/2018/5/layout/IconLeafLabelList"/>
    <dgm:cxn modelId="{F7500E27-D500-430D-AC41-C1465E21F309}" type="presParOf" srcId="{F652249F-4C16-48C3-9714-68DB374EFF16}" destId="{548AA6CF-A999-4FD7-A9B7-A585CD6DBDA6}" srcOrd="3" destOrd="0" presId="urn:microsoft.com/office/officeart/2018/5/layout/IconLeafLabelList"/>
    <dgm:cxn modelId="{7D55ACB5-5AB2-43A9-8652-912FBBCD45B8}" type="presParOf" srcId="{3443587A-A245-498B-99BD-742DC4F3163C}" destId="{D557FD60-90DC-4B0B-84F7-CEE4BC7F29E8}" srcOrd="5" destOrd="0" presId="urn:microsoft.com/office/officeart/2018/5/layout/IconLeafLabelList"/>
    <dgm:cxn modelId="{4BCE1F4C-3C8A-481D-A6D3-29EFD473DA0D}" type="presParOf" srcId="{3443587A-A245-498B-99BD-742DC4F3163C}" destId="{5F840BB4-7B72-4D1D-BC62-3FDD22C976E2}" srcOrd="6" destOrd="0" presId="urn:microsoft.com/office/officeart/2018/5/layout/IconLeafLabelList"/>
    <dgm:cxn modelId="{1E8BF6F7-E3D6-4D5B-A00D-E12611C5E5B3}" type="presParOf" srcId="{5F840BB4-7B72-4D1D-BC62-3FDD22C976E2}" destId="{A06CADF7-C36E-4901-A67F-6F5A7E2F4B98}" srcOrd="0" destOrd="0" presId="urn:microsoft.com/office/officeart/2018/5/layout/IconLeafLabelList"/>
    <dgm:cxn modelId="{10BC042D-75F4-4E4B-B86F-B746FA1E6BB0}" type="presParOf" srcId="{5F840BB4-7B72-4D1D-BC62-3FDD22C976E2}" destId="{62A003F6-364E-417B-BAC0-6569609A88C4}" srcOrd="1" destOrd="0" presId="urn:microsoft.com/office/officeart/2018/5/layout/IconLeafLabelList"/>
    <dgm:cxn modelId="{8817F2B1-0029-4F60-A729-60B7C81E953F}" type="presParOf" srcId="{5F840BB4-7B72-4D1D-BC62-3FDD22C976E2}" destId="{91B1C158-5823-492B-B336-B975FAC99346}" srcOrd="2" destOrd="0" presId="urn:microsoft.com/office/officeart/2018/5/layout/IconLeafLabelList"/>
    <dgm:cxn modelId="{440617AF-A256-4801-BC3E-62C095A0B7AF}" type="presParOf" srcId="{5F840BB4-7B72-4D1D-BC62-3FDD22C976E2}" destId="{3654DB0C-B73D-4CB2-9A87-09F239A149B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27FD33-274D-4484-B734-FC790AFEFB7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344DFAA-FE7A-4303-A63B-3734F4E41B19}">
      <dgm:prSet/>
      <dgm:spPr/>
      <dgm:t>
        <a:bodyPr/>
        <a:lstStyle/>
        <a:p>
          <a:r>
            <a:rPr lang="en-US"/>
            <a:t>Accurate predictive model not yet created</a:t>
          </a:r>
        </a:p>
      </dgm:t>
    </dgm:pt>
    <dgm:pt modelId="{A023DBEA-BD33-4437-B3B7-1E6619592FD0}" type="parTrans" cxnId="{6EE1620E-4083-4D4B-9280-41E9F661E3D0}">
      <dgm:prSet/>
      <dgm:spPr/>
      <dgm:t>
        <a:bodyPr/>
        <a:lstStyle/>
        <a:p>
          <a:endParaRPr lang="en-US"/>
        </a:p>
      </dgm:t>
    </dgm:pt>
    <dgm:pt modelId="{32160029-6F5A-43A4-AD82-0397BED65EB2}" type="sibTrans" cxnId="{6EE1620E-4083-4D4B-9280-41E9F661E3D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6C5C54C-7BC5-4413-AB24-AD38AF0741C2}">
      <dgm:prSet/>
      <dgm:spPr/>
      <dgm:t>
        <a:bodyPr/>
        <a:lstStyle/>
        <a:p>
          <a:r>
            <a:rPr lang="en-US"/>
            <a:t>Project objectives not met</a:t>
          </a:r>
        </a:p>
      </dgm:t>
    </dgm:pt>
    <dgm:pt modelId="{82FDFD9F-B29E-4A8A-8A17-31EA5B49F777}" type="parTrans" cxnId="{1C1B5B07-F749-49B3-BEAE-97EE988D9F14}">
      <dgm:prSet/>
      <dgm:spPr/>
      <dgm:t>
        <a:bodyPr/>
        <a:lstStyle/>
        <a:p>
          <a:endParaRPr lang="en-US"/>
        </a:p>
      </dgm:t>
    </dgm:pt>
    <dgm:pt modelId="{EDF0645C-4752-4CB7-A08B-7B5DB89DA033}" type="sibTrans" cxnId="{1C1B5B07-F749-49B3-BEAE-97EE988D9F1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0AA41EF5-2550-4E4F-A20F-3680663C1AA7}">
      <dgm:prSet/>
      <dgm:spPr/>
      <dgm:t>
        <a:bodyPr/>
        <a:lstStyle/>
        <a:p>
          <a:r>
            <a:rPr lang="en-US"/>
            <a:t>Dataset lacks much needed features</a:t>
          </a:r>
        </a:p>
      </dgm:t>
    </dgm:pt>
    <dgm:pt modelId="{B8CC29D1-FD4A-4C8D-A8EA-3AA2565545FF}" type="parTrans" cxnId="{BEC6E7DB-9E5D-40C3-A41D-F72BE056132B}">
      <dgm:prSet/>
      <dgm:spPr/>
      <dgm:t>
        <a:bodyPr/>
        <a:lstStyle/>
        <a:p>
          <a:endParaRPr lang="en-US"/>
        </a:p>
      </dgm:t>
    </dgm:pt>
    <dgm:pt modelId="{EAEFDD6E-3702-4C13-823F-EC8B9DF67EFF}" type="sibTrans" cxnId="{BEC6E7DB-9E5D-40C3-A41D-F72BE056132B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D290F757-6977-4BD3-8986-4794F99A529B}" type="pres">
      <dgm:prSet presAssocID="{7A27FD33-274D-4484-B734-FC790AFEFB78}" presName="Name0" presStyleCnt="0">
        <dgm:presLayoutVars>
          <dgm:animLvl val="lvl"/>
          <dgm:resizeHandles val="exact"/>
        </dgm:presLayoutVars>
      </dgm:prSet>
      <dgm:spPr/>
    </dgm:pt>
    <dgm:pt modelId="{8DC97C07-2EFA-4E37-840B-DDA764964A06}" type="pres">
      <dgm:prSet presAssocID="{1344DFAA-FE7A-4303-A63B-3734F4E41B19}" presName="compositeNode" presStyleCnt="0">
        <dgm:presLayoutVars>
          <dgm:bulletEnabled val="1"/>
        </dgm:presLayoutVars>
      </dgm:prSet>
      <dgm:spPr/>
    </dgm:pt>
    <dgm:pt modelId="{029FDF88-3FA8-4E7C-8233-8FC1220C6284}" type="pres">
      <dgm:prSet presAssocID="{1344DFAA-FE7A-4303-A63B-3734F4E41B19}" presName="bgRect" presStyleLbl="alignNode1" presStyleIdx="0" presStyleCnt="3"/>
      <dgm:spPr/>
    </dgm:pt>
    <dgm:pt modelId="{3C5288D8-93AF-4E5C-A13B-EF87F2D1533B}" type="pres">
      <dgm:prSet presAssocID="{32160029-6F5A-43A4-AD82-0397BED65EB2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1CD3F4A-8B0E-4F94-9BB8-E07AB3E5E2A0}" type="pres">
      <dgm:prSet presAssocID="{1344DFAA-FE7A-4303-A63B-3734F4E41B19}" presName="nodeRect" presStyleLbl="alignNode1" presStyleIdx="0" presStyleCnt="3">
        <dgm:presLayoutVars>
          <dgm:bulletEnabled val="1"/>
        </dgm:presLayoutVars>
      </dgm:prSet>
      <dgm:spPr/>
    </dgm:pt>
    <dgm:pt modelId="{3B351320-C66F-4A77-8021-7A1E1CF46BE2}" type="pres">
      <dgm:prSet presAssocID="{32160029-6F5A-43A4-AD82-0397BED65EB2}" presName="sibTrans" presStyleCnt="0"/>
      <dgm:spPr/>
    </dgm:pt>
    <dgm:pt modelId="{7C8F4C4C-C268-4FF0-B6C5-61F228AE5742}" type="pres">
      <dgm:prSet presAssocID="{16C5C54C-7BC5-4413-AB24-AD38AF0741C2}" presName="compositeNode" presStyleCnt="0">
        <dgm:presLayoutVars>
          <dgm:bulletEnabled val="1"/>
        </dgm:presLayoutVars>
      </dgm:prSet>
      <dgm:spPr/>
    </dgm:pt>
    <dgm:pt modelId="{06309CE0-CFDF-4D9D-8B99-0E92FE8CF5FD}" type="pres">
      <dgm:prSet presAssocID="{16C5C54C-7BC5-4413-AB24-AD38AF0741C2}" presName="bgRect" presStyleLbl="alignNode1" presStyleIdx="1" presStyleCnt="3"/>
      <dgm:spPr/>
    </dgm:pt>
    <dgm:pt modelId="{0E4BD2F6-DD57-48F5-8CED-AE388F4A5BED}" type="pres">
      <dgm:prSet presAssocID="{EDF0645C-4752-4CB7-A08B-7B5DB89DA03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21E6636-A63B-4F60-8DAD-95E62504689F}" type="pres">
      <dgm:prSet presAssocID="{16C5C54C-7BC5-4413-AB24-AD38AF0741C2}" presName="nodeRect" presStyleLbl="alignNode1" presStyleIdx="1" presStyleCnt="3">
        <dgm:presLayoutVars>
          <dgm:bulletEnabled val="1"/>
        </dgm:presLayoutVars>
      </dgm:prSet>
      <dgm:spPr/>
    </dgm:pt>
    <dgm:pt modelId="{A91A2D2A-EA34-4B9C-BD19-91496EC39A16}" type="pres">
      <dgm:prSet presAssocID="{EDF0645C-4752-4CB7-A08B-7B5DB89DA033}" presName="sibTrans" presStyleCnt="0"/>
      <dgm:spPr/>
    </dgm:pt>
    <dgm:pt modelId="{7BFF8324-E20B-4AB0-98F2-E6060FA2A062}" type="pres">
      <dgm:prSet presAssocID="{0AA41EF5-2550-4E4F-A20F-3680663C1AA7}" presName="compositeNode" presStyleCnt="0">
        <dgm:presLayoutVars>
          <dgm:bulletEnabled val="1"/>
        </dgm:presLayoutVars>
      </dgm:prSet>
      <dgm:spPr/>
    </dgm:pt>
    <dgm:pt modelId="{22244CDF-F1F9-4A27-BB69-974F79AD24F0}" type="pres">
      <dgm:prSet presAssocID="{0AA41EF5-2550-4E4F-A20F-3680663C1AA7}" presName="bgRect" presStyleLbl="alignNode1" presStyleIdx="2" presStyleCnt="3"/>
      <dgm:spPr/>
    </dgm:pt>
    <dgm:pt modelId="{821FA6DB-0AE3-4CC6-B6B1-1FC600AE9649}" type="pres">
      <dgm:prSet presAssocID="{EAEFDD6E-3702-4C13-823F-EC8B9DF67EF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A45A70F9-9129-4AEF-A496-B21BC9F442AE}" type="pres">
      <dgm:prSet presAssocID="{0AA41EF5-2550-4E4F-A20F-3680663C1AA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C1B5B07-F749-49B3-BEAE-97EE988D9F14}" srcId="{7A27FD33-274D-4484-B734-FC790AFEFB78}" destId="{16C5C54C-7BC5-4413-AB24-AD38AF0741C2}" srcOrd="1" destOrd="0" parTransId="{82FDFD9F-B29E-4A8A-8A17-31EA5B49F777}" sibTransId="{EDF0645C-4752-4CB7-A08B-7B5DB89DA033}"/>
    <dgm:cxn modelId="{6EE1620E-4083-4D4B-9280-41E9F661E3D0}" srcId="{7A27FD33-274D-4484-B734-FC790AFEFB78}" destId="{1344DFAA-FE7A-4303-A63B-3734F4E41B19}" srcOrd="0" destOrd="0" parTransId="{A023DBEA-BD33-4437-B3B7-1E6619592FD0}" sibTransId="{32160029-6F5A-43A4-AD82-0397BED65EB2}"/>
    <dgm:cxn modelId="{FA8ECC1E-B981-4079-A5BF-8F9342AD1979}" type="presOf" srcId="{1344DFAA-FE7A-4303-A63B-3734F4E41B19}" destId="{51CD3F4A-8B0E-4F94-9BB8-E07AB3E5E2A0}" srcOrd="1" destOrd="0" presId="urn:microsoft.com/office/officeart/2016/7/layout/LinearBlockProcessNumbered"/>
    <dgm:cxn modelId="{4147B82C-4792-418E-9D3F-B39756091198}" type="presOf" srcId="{32160029-6F5A-43A4-AD82-0397BED65EB2}" destId="{3C5288D8-93AF-4E5C-A13B-EF87F2D1533B}" srcOrd="0" destOrd="0" presId="urn:microsoft.com/office/officeart/2016/7/layout/LinearBlockProcessNumbered"/>
    <dgm:cxn modelId="{AE9DF181-4E99-4CD1-966A-09D3402E1293}" type="presOf" srcId="{0AA41EF5-2550-4E4F-A20F-3680663C1AA7}" destId="{A45A70F9-9129-4AEF-A496-B21BC9F442AE}" srcOrd="1" destOrd="0" presId="urn:microsoft.com/office/officeart/2016/7/layout/LinearBlockProcessNumbered"/>
    <dgm:cxn modelId="{DA8FB59B-D50A-4D76-8CD5-BDDFDAB78825}" type="presOf" srcId="{EDF0645C-4752-4CB7-A08B-7B5DB89DA033}" destId="{0E4BD2F6-DD57-48F5-8CED-AE388F4A5BED}" srcOrd="0" destOrd="0" presId="urn:microsoft.com/office/officeart/2016/7/layout/LinearBlockProcessNumbered"/>
    <dgm:cxn modelId="{2F204CA9-1F31-459D-9750-FE59BC2BBAAC}" type="presOf" srcId="{7A27FD33-274D-4484-B734-FC790AFEFB78}" destId="{D290F757-6977-4BD3-8986-4794F99A529B}" srcOrd="0" destOrd="0" presId="urn:microsoft.com/office/officeart/2016/7/layout/LinearBlockProcessNumbered"/>
    <dgm:cxn modelId="{64D185C9-0410-48D1-A5F1-80A7773070D1}" type="presOf" srcId="{0AA41EF5-2550-4E4F-A20F-3680663C1AA7}" destId="{22244CDF-F1F9-4A27-BB69-974F79AD24F0}" srcOrd="0" destOrd="0" presId="urn:microsoft.com/office/officeart/2016/7/layout/LinearBlockProcessNumbered"/>
    <dgm:cxn modelId="{0AC536D2-23A9-4380-9B84-3D85692028E0}" type="presOf" srcId="{16C5C54C-7BC5-4413-AB24-AD38AF0741C2}" destId="{06309CE0-CFDF-4D9D-8B99-0E92FE8CF5FD}" srcOrd="0" destOrd="0" presId="urn:microsoft.com/office/officeart/2016/7/layout/LinearBlockProcessNumbered"/>
    <dgm:cxn modelId="{658BD7DA-6F35-4D02-9DC4-1938657C58C2}" type="presOf" srcId="{1344DFAA-FE7A-4303-A63B-3734F4E41B19}" destId="{029FDF88-3FA8-4E7C-8233-8FC1220C6284}" srcOrd="0" destOrd="0" presId="urn:microsoft.com/office/officeart/2016/7/layout/LinearBlockProcessNumbered"/>
    <dgm:cxn modelId="{BEC6E7DB-9E5D-40C3-A41D-F72BE056132B}" srcId="{7A27FD33-274D-4484-B734-FC790AFEFB78}" destId="{0AA41EF5-2550-4E4F-A20F-3680663C1AA7}" srcOrd="2" destOrd="0" parTransId="{B8CC29D1-FD4A-4C8D-A8EA-3AA2565545FF}" sibTransId="{EAEFDD6E-3702-4C13-823F-EC8B9DF67EFF}"/>
    <dgm:cxn modelId="{AB5591DF-3148-437F-B61A-B6277E28C208}" type="presOf" srcId="{16C5C54C-7BC5-4413-AB24-AD38AF0741C2}" destId="{721E6636-A63B-4F60-8DAD-95E62504689F}" srcOrd="1" destOrd="0" presId="urn:microsoft.com/office/officeart/2016/7/layout/LinearBlockProcessNumbered"/>
    <dgm:cxn modelId="{3086ECEE-0683-40F0-927C-F1F36AFEF922}" type="presOf" srcId="{EAEFDD6E-3702-4C13-823F-EC8B9DF67EFF}" destId="{821FA6DB-0AE3-4CC6-B6B1-1FC600AE9649}" srcOrd="0" destOrd="0" presId="urn:microsoft.com/office/officeart/2016/7/layout/LinearBlockProcessNumbered"/>
    <dgm:cxn modelId="{A4546800-8700-4119-AFD6-E73C99D32EBE}" type="presParOf" srcId="{D290F757-6977-4BD3-8986-4794F99A529B}" destId="{8DC97C07-2EFA-4E37-840B-DDA764964A06}" srcOrd="0" destOrd="0" presId="urn:microsoft.com/office/officeart/2016/7/layout/LinearBlockProcessNumbered"/>
    <dgm:cxn modelId="{5C4B5FE1-5084-42C0-9CFC-F95039A67795}" type="presParOf" srcId="{8DC97C07-2EFA-4E37-840B-DDA764964A06}" destId="{029FDF88-3FA8-4E7C-8233-8FC1220C6284}" srcOrd="0" destOrd="0" presId="urn:microsoft.com/office/officeart/2016/7/layout/LinearBlockProcessNumbered"/>
    <dgm:cxn modelId="{2BA2C6AA-5A5A-451A-B358-59417448CF8B}" type="presParOf" srcId="{8DC97C07-2EFA-4E37-840B-DDA764964A06}" destId="{3C5288D8-93AF-4E5C-A13B-EF87F2D1533B}" srcOrd="1" destOrd="0" presId="urn:microsoft.com/office/officeart/2016/7/layout/LinearBlockProcessNumbered"/>
    <dgm:cxn modelId="{593C9E62-7F58-4532-A1DE-0B6731411A28}" type="presParOf" srcId="{8DC97C07-2EFA-4E37-840B-DDA764964A06}" destId="{51CD3F4A-8B0E-4F94-9BB8-E07AB3E5E2A0}" srcOrd="2" destOrd="0" presId="urn:microsoft.com/office/officeart/2016/7/layout/LinearBlockProcessNumbered"/>
    <dgm:cxn modelId="{2264CE55-127A-4B68-A385-D52E173A666F}" type="presParOf" srcId="{D290F757-6977-4BD3-8986-4794F99A529B}" destId="{3B351320-C66F-4A77-8021-7A1E1CF46BE2}" srcOrd="1" destOrd="0" presId="urn:microsoft.com/office/officeart/2016/7/layout/LinearBlockProcessNumbered"/>
    <dgm:cxn modelId="{DC020B79-DDED-453C-9BE4-E794BF8B2475}" type="presParOf" srcId="{D290F757-6977-4BD3-8986-4794F99A529B}" destId="{7C8F4C4C-C268-4FF0-B6C5-61F228AE5742}" srcOrd="2" destOrd="0" presId="urn:microsoft.com/office/officeart/2016/7/layout/LinearBlockProcessNumbered"/>
    <dgm:cxn modelId="{06926813-A007-4ACC-B01D-1973790BBEB0}" type="presParOf" srcId="{7C8F4C4C-C268-4FF0-B6C5-61F228AE5742}" destId="{06309CE0-CFDF-4D9D-8B99-0E92FE8CF5FD}" srcOrd="0" destOrd="0" presId="urn:microsoft.com/office/officeart/2016/7/layout/LinearBlockProcessNumbered"/>
    <dgm:cxn modelId="{F8607A65-802E-4664-B148-C2B63D295717}" type="presParOf" srcId="{7C8F4C4C-C268-4FF0-B6C5-61F228AE5742}" destId="{0E4BD2F6-DD57-48F5-8CED-AE388F4A5BED}" srcOrd="1" destOrd="0" presId="urn:microsoft.com/office/officeart/2016/7/layout/LinearBlockProcessNumbered"/>
    <dgm:cxn modelId="{491B53D2-6FD6-4A6F-AD12-94DF9948578B}" type="presParOf" srcId="{7C8F4C4C-C268-4FF0-B6C5-61F228AE5742}" destId="{721E6636-A63B-4F60-8DAD-95E62504689F}" srcOrd="2" destOrd="0" presId="urn:microsoft.com/office/officeart/2016/7/layout/LinearBlockProcessNumbered"/>
    <dgm:cxn modelId="{EFB4B023-0129-4405-ADEE-C4B9189278B9}" type="presParOf" srcId="{D290F757-6977-4BD3-8986-4794F99A529B}" destId="{A91A2D2A-EA34-4B9C-BD19-91496EC39A16}" srcOrd="3" destOrd="0" presId="urn:microsoft.com/office/officeart/2016/7/layout/LinearBlockProcessNumbered"/>
    <dgm:cxn modelId="{EF45548F-8BCF-424C-B53C-D6F786E034E7}" type="presParOf" srcId="{D290F757-6977-4BD3-8986-4794F99A529B}" destId="{7BFF8324-E20B-4AB0-98F2-E6060FA2A062}" srcOrd="4" destOrd="0" presId="urn:microsoft.com/office/officeart/2016/7/layout/LinearBlockProcessNumbered"/>
    <dgm:cxn modelId="{A0B3B455-19E7-4359-8679-7DCB0163FF50}" type="presParOf" srcId="{7BFF8324-E20B-4AB0-98F2-E6060FA2A062}" destId="{22244CDF-F1F9-4A27-BB69-974F79AD24F0}" srcOrd="0" destOrd="0" presId="urn:microsoft.com/office/officeart/2016/7/layout/LinearBlockProcessNumbered"/>
    <dgm:cxn modelId="{D468551F-25F8-40EB-83E8-042E81CC1F48}" type="presParOf" srcId="{7BFF8324-E20B-4AB0-98F2-E6060FA2A062}" destId="{821FA6DB-0AE3-4CC6-B6B1-1FC600AE9649}" srcOrd="1" destOrd="0" presId="urn:microsoft.com/office/officeart/2016/7/layout/LinearBlockProcessNumbered"/>
    <dgm:cxn modelId="{36C9E1AB-D135-4F28-885C-191504510627}" type="presParOf" srcId="{7BFF8324-E20B-4AB0-98F2-E6060FA2A062}" destId="{A45A70F9-9129-4AEF-A496-B21BC9F442A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1943C1-5123-4762-8F35-468D91C9B86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AC9B8A31-C575-4F42-83C5-97050BCB6CD8}">
      <dgm:prSet/>
      <dgm:spPr/>
      <dgm:t>
        <a:bodyPr/>
        <a:lstStyle/>
        <a:p>
          <a:pPr>
            <a:defRPr cap="all"/>
          </a:pPr>
          <a:r>
            <a:rPr lang="en-US"/>
            <a:t>Dataset selection</a:t>
          </a:r>
        </a:p>
      </dgm:t>
    </dgm:pt>
    <dgm:pt modelId="{12458DAF-18D7-4648-AA73-BDCA72E5B290}" type="parTrans" cxnId="{97C6AFBF-199B-47C8-A52C-5E73C7BFE85F}">
      <dgm:prSet/>
      <dgm:spPr/>
      <dgm:t>
        <a:bodyPr/>
        <a:lstStyle/>
        <a:p>
          <a:endParaRPr lang="en-US"/>
        </a:p>
      </dgm:t>
    </dgm:pt>
    <dgm:pt modelId="{281A069A-1367-4FE4-959D-25871479D19D}" type="sibTrans" cxnId="{97C6AFBF-199B-47C8-A52C-5E73C7BFE85F}">
      <dgm:prSet/>
      <dgm:spPr/>
      <dgm:t>
        <a:bodyPr/>
        <a:lstStyle/>
        <a:p>
          <a:endParaRPr lang="en-US"/>
        </a:p>
      </dgm:t>
    </dgm:pt>
    <dgm:pt modelId="{732F1265-B499-4CCD-8A98-0C3E5D85840D}">
      <dgm:prSet/>
      <dgm:spPr/>
      <dgm:t>
        <a:bodyPr/>
        <a:lstStyle/>
        <a:p>
          <a:pPr>
            <a:defRPr cap="all"/>
          </a:pPr>
          <a:r>
            <a:rPr lang="en-US"/>
            <a:t>Complex Data</a:t>
          </a:r>
        </a:p>
      </dgm:t>
    </dgm:pt>
    <dgm:pt modelId="{E2A3418B-6C67-46C2-8D53-6EFBD591B06A}" type="parTrans" cxnId="{C7DE826B-FBB8-4312-94EA-A1CC5FC596DB}">
      <dgm:prSet/>
      <dgm:spPr/>
      <dgm:t>
        <a:bodyPr/>
        <a:lstStyle/>
        <a:p>
          <a:endParaRPr lang="en-US"/>
        </a:p>
      </dgm:t>
    </dgm:pt>
    <dgm:pt modelId="{F1D67B39-8BE8-469F-95B3-A12196480A40}" type="sibTrans" cxnId="{C7DE826B-FBB8-4312-94EA-A1CC5FC596DB}">
      <dgm:prSet/>
      <dgm:spPr/>
      <dgm:t>
        <a:bodyPr/>
        <a:lstStyle/>
        <a:p>
          <a:endParaRPr lang="en-US"/>
        </a:p>
      </dgm:t>
    </dgm:pt>
    <dgm:pt modelId="{4EBB0B07-1238-4BBE-A461-7A6BE02D0F99}">
      <dgm:prSet/>
      <dgm:spPr/>
      <dgm:t>
        <a:bodyPr/>
        <a:lstStyle/>
        <a:p>
          <a:pPr>
            <a:defRPr cap="all"/>
          </a:pPr>
          <a:r>
            <a:rPr lang="en-US"/>
            <a:t>Model selection</a:t>
          </a:r>
        </a:p>
      </dgm:t>
    </dgm:pt>
    <dgm:pt modelId="{F3E07FA6-02E8-452F-B325-1F4BB8E79AB5}" type="parTrans" cxnId="{A2053803-2B86-491D-93FC-4713BBAD6ED7}">
      <dgm:prSet/>
      <dgm:spPr/>
      <dgm:t>
        <a:bodyPr/>
        <a:lstStyle/>
        <a:p>
          <a:endParaRPr lang="en-US"/>
        </a:p>
      </dgm:t>
    </dgm:pt>
    <dgm:pt modelId="{62FC91D6-2402-4818-A4C0-218CB6AADBC4}" type="sibTrans" cxnId="{A2053803-2B86-491D-93FC-4713BBAD6ED7}">
      <dgm:prSet/>
      <dgm:spPr/>
      <dgm:t>
        <a:bodyPr/>
        <a:lstStyle/>
        <a:p>
          <a:endParaRPr lang="en-US"/>
        </a:p>
      </dgm:t>
    </dgm:pt>
    <dgm:pt modelId="{95790B0C-6B05-44C4-955E-9B6ECEFD3C9A}" type="pres">
      <dgm:prSet presAssocID="{311943C1-5123-4762-8F35-468D91C9B86C}" presName="root" presStyleCnt="0">
        <dgm:presLayoutVars>
          <dgm:dir/>
          <dgm:resizeHandles val="exact"/>
        </dgm:presLayoutVars>
      </dgm:prSet>
      <dgm:spPr/>
    </dgm:pt>
    <dgm:pt modelId="{9415EB8B-3788-41CB-B420-D05A37EAC8B8}" type="pres">
      <dgm:prSet presAssocID="{AC9B8A31-C575-4F42-83C5-97050BCB6CD8}" presName="compNode" presStyleCnt="0"/>
      <dgm:spPr/>
    </dgm:pt>
    <dgm:pt modelId="{850A2839-2433-4B04-86E1-569A6D596C14}" type="pres">
      <dgm:prSet presAssocID="{AC9B8A31-C575-4F42-83C5-97050BCB6CD8}" presName="iconBgRect" presStyleLbl="bgShp" presStyleIdx="0" presStyleCnt="3"/>
      <dgm:spPr/>
    </dgm:pt>
    <dgm:pt modelId="{45AE3DAF-F388-4475-AF7F-E6851DB11F01}" type="pres">
      <dgm:prSet presAssocID="{AC9B8A31-C575-4F42-83C5-97050BCB6C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384964E-2E79-4662-91E8-CA0CB444864A}" type="pres">
      <dgm:prSet presAssocID="{AC9B8A31-C575-4F42-83C5-97050BCB6CD8}" presName="spaceRect" presStyleCnt="0"/>
      <dgm:spPr/>
    </dgm:pt>
    <dgm:pt modelId="{2B570B98-F600-4A31-9318-9406988B3D5C}" type="pres">
      <dgm:prSet presAssocID="{AC9B8A31-C575-4F42-83C5-97050BCB6CD8}" presName="textRect" presStyleLbl="revTx" presStyleIdx="0" presStyleCnt="3">
        <dgm:presLayoutVars>
          <dgm:chMax val="1"/>
          <dgm:chPref val="1"/>
        </dgm:presLayoutVars>
      </dgm:prSet>
      <dgm:spPr/>
    </dgm:pt>
    <dgm:pt modelId="{DB6FDED1-8A0C-44C4-B55D-CBA7400666B2}" type="pres">
      <dgm:prSet presAssocID="{281A069A-1367-4FE4-959D-25871479D19D}" presName="sibTrans" presStyleCnt="0"/>
      <dgm:spPr/>
    </dgm:pt>
    <dgm:pt modelId="{40293254-4291-4FC8-A92D-4CE11C088D39}" type="pres">
      <dgm:prSet presAssocID="{732F1265-B499-4CCD-8A98-0C3E5D85840D}" presName="compNode" presStyleCnt="0"/>
      <dgm:spPr/>
    </dgm:pt>
    <dgm:pt modelId="{F97B5A35-3D3C-432A-8A4A-6633D553BC23}" type="pres">
      <dgm:prSet presAssocID="{732F1265-B499-4CCD-8A98-0C3E5D85840D}" presName="iconBgRect" presStyleLbl="bgShp" presStyleIdx="1" presStyleCnt="3"/>
      <dgm:spPr/>
    </dgm:pt>
    <dgm:pt modelId="{C93CFDFA-7199-4A6E-BDBB-E4DCDB459D12}" type="pres">
      <dgm:prSet presAssocID="{732F1265-B499-4CCD-8A98-0C3E5D8584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540EAC8-C686-4898-A92C-E6788929FBAB}" type="pres">
      <dgm:prSet presAssocID="{732F1265-B499-4CCD-8A98-0C3E5D85840D}" presName="spaceRect" presStyleCnt="0"/>
      <dgm:spPr/>
    </dgm:pt>
    <dgm:pt modelId="{78569BDB-D7E6-4ABC-B4B1-D913887064A6}" type="pres">
      <dgm:prSet presAssocID="{732F1265-B499-4CCD-8A98-0C3E5D85840D}" presName="textRect" presStyleLbl="revTx" presStyleIdx="1" presStyleCnt="3">
        <dgm:presLayoutVars>
          <dgm:chMax val="1"/>
          <dgm:chPref val="1"/>
        </dgm:presLayoutVars>
      </dgm:prSet>
      <dgm:spPr/>
    </dgm:pt>
    <dgm:pt modelId="{428E51EF-6A5B-462E-A3AB-7F9ABEE8A55F}" type="pres">
      <dgm:prSet presAssocID="{F1D67B39-8BE8-469F-95B3-A12196480A40}" presName="sibTrans" presStyleCnt="0"/>
      <dgm:spPr/>
    </dgm:pt>
    <dgm:pt modelId="{ABB5EA33-DD6D-4DA3-A025-C765C5B8EA50}" type="pres">
      <dgm:prSet presAssocID="{4EBB0B07-1238-4BBE-A461-7A6BE02D0F99}" presName="compNode" presStyleCnt="0"/>
      <dgm:spPr/>
    </dgm:pt>
    <dgm:pt modelId="{F18A0EBA-1E31-4D83-B595-224D382A493C}" type="pres">
      <dgm:prSet presAssocID="{4EBB0B07-1238-4BBE-A461-7A6BE02D0F99}" presName="iconBgRect" presStyleLbl="bgShp" presStyleIdx="2" presStyleCnt="3"/>
      <dgm:spPr/>
    </dgm:pt>
    <dgm:pt modelId="{70871A39-B9EE-4E35-8367-1ECB14EC2735}" type="pres">
      <dgm:prSet presAssocID="{4EBB0B07-1238-4BBE-A461-7A6BE02D0F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09193EC-95BB-4E1F-B6C1-D518D9D10EC0}" type="pres">
      <dgm:prSet presAssocID="{4EBB0B07-1238-4BBE-A461-7A6BE02D0F99}" presName="spaceRect" presStyleCnt="0"/>
      <dgm:spPr/>
    </dgm:pt>
    <dgm:pt modelId="{2BE3A53A-62AD-4E45-B691-C3E954119010}" type="pres">
      <dgm:prSet presAssocID="{4EBB0B07-1238-4BBE-A461-7A6BE02D0F9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2053803-2B86-491D-93FC-4713BBAD6ED7}" srcId="{311943C1-5123-4762-8F35-468D91C9B86C}" destId="{4EBB0B07-1238-4BBE-A461-7A6BE02D0F99}" srcOrd="2" destOrd="0" parTransId="{F3E07FA6-02E8-452F-B325-1F4BB8E79AB5}" sibTransId="{62FC91D6-2402-4818-A4C0-218CB6AADBC4}"/>
    <dgm:cxn modelId="{147A2B1F-D4C7-48D1-BEF6-20B0A54C645A}" type="presOf" srcId="{4EBB0B07-1238-4BBE-A461-7A6BE02D0F99}" destId="{2BE3A53A-62AD-4E45-B691-C3E954119010}" srcOrd="0" destOrd="0" presId="urn:microsoft.com/office/officeart/2018/5/layout/IconCircleLabelList"/>
    <dgm:cxn modelId="{E97C8021-E878-4B87-9B77-177547CF76E5}" type="presOf" srcId="{AC9B8A31-C575-4F42-83C5-97050BCB6CD8}" destId="{2B570B98-F600-4A31-9318-9406988B3D5C}" srcOrd="0" destOrd="0" presId="urn:microsoft.com/office/officeart/2018/5/layout/IconCircleLabelList"/>
    <dgm:cxn modelId="{C7DE826B-FBB8-4312-94EA-A1CC5FC596DB}" srcId="{311943C1-5123-4762-8F35-468D91C9B86C}" destId="{732F1265-B499-4CCD-8A98-0C3E5D85840D}" srcOrd="1" destOrd="0" parTransId="{E2A3418B-6C67-46C2-8D53-6EFBD591B06A}" sibTransId="{F1D67B39-8BE8-469F-95B3-A12196480A40}"/>
    <dgm:cxn modelId="{73FF1A6E-F625-4B84-9089-E15D72FBD1B6}" type="presOf" srcId="{311943C1-5123-4762-8F35-468D91C9B86C}" destId="{95790B0C-6B05-44C4-955E-9B6ECEFD3C9A}" srcOrd="0" destOrd="0" presId="urn:microsoft.com/office/officeart/2018/5/layout/IconCircleLabelList"/>
    <dgm:cxn modelId="{97C6AFBF-199B-47C8-A52C-5E73C7BFE85F}" srcId="{311943C1-5123-4762-8F35-468D91C9B86C}" destId="{AC9B8A31-C575-4F42-83C5-97050BCB6CD8}" srcOrd="0" destOrd="0" parTransId="{12458DAF-18D7-4648-AA73-BDCA72E5B290}" sibTransId="{281A069A-1367-4FE4-959D-25871479D19D}"/>
    <dgm:cxn modelId="{95B3AFD0-D555-435C-AA12-F56A48BDB9EB}" type="presOf" srcId="{732F1265-B499-4CCD-8A98-0C3E5D85840D}" destId="{78569BDB-D7E6-4ABC-B4B1-D913887064A6}" srcOrd="0" destOrd="0" presId="urn:microsoft.com/office/officeart/2018/5/layout/IconCircleLabelList"/>
    <dgm:cxn modelId="{E92AA827-5713-4363-94AE-A487FF6A797E}" type="presParOf" srcId="{95790B0C-6B05-44C4-955E-9B6ECEFD3C9A}" destId="{9415EB8B-3788-41CB-B420-D05A37EAC8B8}" srcOrd="0" destOrd="0" presId="urn:microsoft.com/office/officeart/2018/5/layout/IconCircleLabelList"/>
    <dgm:cxn modelId="{A13C0392-C1D6-4D66-9E13-6EEA09DF1135}" type="presParOf" srcId="{9415EB8B-3788-41CB-B420-D05A37EAC8B8}" destId="{850A2839-2433-4B04-86E1-569A6D596C14}" srcOrd="0" destOrd="0" presId="urn:microsoft.com/office/officeart/2018/5/layout/IconCircleLabelList"/>
    <dgm:cxn modelId="{B0CD98C4-4E41-4E97-AF51-18B46F0CAA97}" type="presParOf" srcId="{9415EB8B-3788-41CB-B420-D05A37EAC8B8}" destId="{45AE3DAF-F388-4475-AF7F-E6851DB11F01}" srcOrd="1" destOrd="0" presId="urn:microsoft.com/office/officeart/2018/5/layout/IconCircleLabelList"/>
    <dgm:cxn modelId="{D224C1B9-014E-40DA-89E4-CD9D518AD40E}" type="presParOf" srcId="{9415EB8B-3788-41CB-B420-D05A37EAC8B8}" destId="{2384964E-2E79-4662-91E8-CA0CB444864A}" srcOrd="2" destOrd="0" presId="urn:microsoft.com/office/officeart/2018/5/layout/IconCircleLabelList"/>
    <dgm:cxn modelId="{D02C584D-0D2A-4FE8-A398-2426BE441598}" type="presParOf" srcId="{9415EB8B-3788-41CB-B420-D05A37EAC8B8}" destId="{2B570B98-F600-4A31-9318-9406988B3D5C}" srcOrd="3" destOrd="0" presId="urn:microsoft.com/office/officeart/2018/5/layout/IconCircleLabelList"/>
    <dgm:cxn modelId="{7A769DF3-0491-4E05-952E-A5F2C44DFAC9}" type="presParOf" srcId="{95790B0C-6B05-44C4-955E-9B6ECEFD3C9A}" destId="{DB6FDED1-8A0C-44C4-B55D-CBA7400666B2}" srcOrd="1" destOrd="0" presId="urn:microsoft.com/office/officeart/2018/5/layout/IconCircleLabelList"/>
    <dgm:cxn modelId="{BC9DA667-E5F0-4320-BBFE-19047C679F3F}" type="presParOf" srcId="{95790B0C-6B05-44C4-955E-9B6ECEFD3C9A}" destId="{40293254-4291-4FC8-A92D-4CE11C088D39}" srcOrd="2" destOrd="0" presId="urn:microsoft.com/office/officeart/2018/5/layout/IconCircleLabelList"/>
    <dgm:cxn modelId="{FFF22D31-E1C3-4F1A-8741-D77AA5DEB0E3}" type="presParOf" srcId="{40293254-4291-4FC8-A92D-4CE11C088D39}" destId="{F97B5A35-3D3C-432A-8A4A-6633D553BC23}" srcOrd="0" destOrd="0" presId="urn:microsoft.com/office/officeart/2018/5/layout/IconCircleLabelList"/>
    <dgm:cxn modelId="{4C088D09-346F-4607-98CD-86CB311F3BE2}" type="presParOf" srcId="{40293254-4291-4FC8-A92D-4CE11C088D39}" destId="{C93CFDFA-7199-4A6E-BDBB-E4DCDB459D12}" srcOrd="1" destOrd="0" presId="urn:microsoft.com/office/officeart/2018/5/layout/IconCircleLabelList"/>
    <dgm:cxn modelId="{42B2DF04-95D4-461E-A15B-F31E202D0C9D}" type="presParOf" srcId="{40293254-4291-4FC8-A92D-4CE11C088D39}" destId="{8540EAC8-C686-4898-A92C-E6788929FBAB}" srcOrd="2" destOrd="0" presId="urn:microsoft.com/office/officeart/2018/5/layout/IconCircleLabelList"/>
    <dgm:cxn modelId="{45131A79-5E9A-4445-8B3D-1B44A686BD4F}" type="presParOf" srcId="{40293254-4291-4FC8-A92D-4CE11C088D39}" destId="{78569BDB-D7E6-4ABC-B4B1-D913887064A6}" srcOrd="3" destOrd="0" presId="urn:microsoft.com/office/officeart/2018/5/layout/IconCircleLabelList"/>
    <dgm:cxn modelId="{ACF6917D-C9FB-44CF-8F75-4B04B0D49CFF}" type="presParOf" srcId="{95790B0C-6B05-44C4-955E-9B6ECEFD3C9A}" destId="{428E51EF-6A5B-462E-A3AB-7F9ABEE8A55F}" srcOrd="3" destOrd="0" presId="urn:microsoft.com/office/officeart/2018/5/layout/IconCircleLabelList"/>
    <dgm:cxn modelId="{A04F51C6-B0E0-46F6-A555-87FB6FC9451D}" type="presParOf" srcId="{95790B0C-6B05-44C4-955E-9B6ECEFD3C9A}" destId="{ABB5EA33-DD6D-4DA3-A025-C765C5B8EA50}" srcOrd="4" destOrd="0" presId="urn:microsoft.com/office/officeart/2018/5/layout/IconCircleLabelList"/>
    <dgm:cxn modelId="{777145F5-374E-49D2-B286-0BED8C1C9A6E}" type="presParOf" srcId="{ABB5EA33-DD6D-4DA3-A025-C765C5B8EA50}" destId="{F18A0EBA-1E31-4D83-B595-224D382A493C}" srcOrd="0" destOrd="0" presId="urn:microsoft.com/office/officeart/2018/5/layout/IconCircleLabelList"/>
    <dgm:cxn modelId="{D220C57E-D81F-4063-9522-27D2A13F9630}" type="presParOf" srcId="{ABB5EA33-DD6D-4DA3-A025-C765C5B8EA50}" destId="{70871A39-B9EE-4E35-8367-1ECB14EC2735}" srcOrd="1" destOrd="0" presId="urn:microsoft.com/office/officeart/2018/5/layout/IconCircleLabelList"/>
    <dgm:cxn modelId="{B04D14BB-4549-420B-9830-4EA2CBBDE616}" type="presParOf" srcId="{ABB5EA33-DD6D-4DA3-A025-C765C5B8EA50}" destId="{709193EC-95BB-4E1F-B6C1-D518D9D10EC0}" srcOrd="2" destOrd="0" presId="urn:microsoft.com/office/officeart/2018/5/layout/IconCircleLabelList"/>
    <dgm:cxn modelId="{48FD6198-AAA6-433C-979C-4E9F22A09700}" type="presParOf" srcId="{ABB5EA33-DD6D-4DA3-A025-C765C5B8EA50}" destId="{2BE3A53A-62AD-4E45-B691-C3E95411901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C24F7-6670-4588-A12F-D418A317E017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48129-533B-4172-9E9F-5320E67ACD5B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CD201-14BE-478C-A6F1-45BBBA658C99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Cardiovascular disease (CVD) – leading cause of death worldwide</a:t>
          </a:r>
        </a:p>
      </dsp:txBody>
      <dsp:txXfrm>
        <a:off x="1844034" y="682"/>
        <a:ext cx="4401230" cy="1596566"/>
      </dsp:txXfrm>
    </dsp:sp>
    <dsp:sp modelId="{D0822328-E8F8-49FB-AFEA-C79F554C48B9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D73F75-688A-49A8-87A3-F80DFDDD431F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3EFAD-80FA-4564-A7A1-7A6FF9E8B2E4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Disorders affecting heart and blood vessels</a:t>
          </a:r>
        </a:p>
      </dsp:txBody>
      <dsp:txXfrm>
        <a:off x="1844034" y="1996390"/>
        <a:ext cx="4401230" cy="1596566"/>
      </dsp:txXfrm>
    </dsp:sp>
    <dsp:sp modelId="{110D11D8-7917-4678-BE8E-5AFC24571DE7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628EA-0D42-41DC-8E48-B2DFA45105DD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524FE-C788-4CDF-84BC-655764E76F48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EDA =&gt; Model Building</a:t>
          </a:r>
        </a:p>
      </dsp:txBody>
      <dsp:txXfrm>
        <a:off x="1844034" y="3992098"/>
        <a:ext cx="4401230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9EBFE-1366-4E64-A679-26CD3AE10B90}">
      <dsp:nvSpPr>
        <dsp:cNvPr id="0" name=""/>
        <dsp:cNvSpPr/>
      </dsp:nvSpPr>
      <dsp:spPr>
        <a:xfrm>
          <a:off x="973190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1F5D0-242F-44EF-B2FE-0CAFD9BE144E}">
      <dsp:nvSpPr>
        <dsp:cNvPr id="0" name=""/>
        <dsp:cNvSpPr/>
      </dsp:nvSpPr>
      <dsp:spPr>
        <a:xfrm>
          <a:off x="1242597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3ACD0-423D-4329-A5D5-DDB4C449941A}">
      <dsp:nvSpPr>
        <dsp:cNvPr id="0" name=""/>
        <dsp:cNvSpPr/>
      </dsp:nvSpPr>
      <dsp:spPr>
        <a:xfrm>
          <a:off x="569079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Logistic Regression </a:t>
          </a:r>
        </a:p>
      </dsp:txBody>
      <dsp:txXfrm>
        <a:off x="569079" y="2443382"/>
        <a:ext cx="2072362" cy="720000"/>
      </dsp:txXfrm>
    </dsp:sp>
    <dsp:sp modelId="{F60741B6-73AD-4633-B859-E6CAF29AC0A5}">
      <dsp:nvSpPr>
        <dsp:cNvPr id="0" name=""/>
        <dsp:cNvSpPr/>
      </dsp:nvSpPr>
      <dsp:spPr>
        <a:xfrm>
          <a:off x="3408216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5AFBDF-65FE-4421-A19E-D46CFD7CE200}">
      <dsp:nvSpPr>
        <dsp:cNvPr id="0" name=""/>
        <dsp:cNvSpPr/>
      </dsp:nvSpPr>
      <dsp:spPr>
        <a:xfrm>
          <a:off x="3677623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93DD4-3CB8-4E37-A885-48170CF54DE9}">
      <dsp:nvSpPr>
        <dsp:cNvPr id="0" name=""/>
        <dsp:cNvSpPr/>
      </dsp:nvSpPr>
      <dsp:spPr>
        <a:xfrm>
          <a:off x="3004105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K-Nearest Neighbors (KNN)</a:t>
          </a:r>
        </a:p>
      </dsp:txBody>
      <dsp:txXfrm>
        <a:off x="3004105" y="2443382"/>
        <a:ext cx="2072362" cy="720000"/>
      </dsp:txXfrm>
    </dsp:sp>
    <dsp:sp modelId="{429FE968-92E5-4AF5-982D-C4F703AA57F4}">
      <dsp:nvSpPr>
        <dsp:cNvPr id="0" name=""/>
        <dsp:cNvSpPr/>
      </dsp:nvSpPr>
      <dsp:spPr>
        <a:xfrm>
          <a:off x="5843242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E3B9F-E1BE-4F72-B11D-8AB9493D0AFF}">
      <dsp:nvSpPr>
        <dsp:cNvPr id="0" name=""/>
        <dsp:cNvSpPr/>
      </dsp:nvSpPr>
      <dsp:spPr>
        <a:xfrm>
          <a:off x="6112649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AA6CF-A999-4FD7-A9B7-A585CD6DBDA6}">
      <dsp:nvSpPr>
        <dsp:cNvPr id="0" name=""/>
        <dsp:cNvSpPr/>
      </dsp:nvSpPr>
      <dsp:spPr>
        <a:xfrm>
          <a:off x="5439131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Decision Tree</a:t>
          </a:r>
        </a:p>
      </dsp:txBody>
      <dsp:txXfrm>
        <a:off x="5439131" y="2443382"/>
        <a:ext cx="2072362" cy="720000"/>
      </dsp:txXfrm>
    </dsp:sp>
    <dsp:sp modelId="{A06CADF7-C36E-4901-A67F-6F5A7E2F4B98}">
      <dsp:nvSpPr>
        <dsp:cNvPr id="0" name=""/>
        <dsp:cNvSpPr/>
      </dsp:nvSpPr>
      <dsp:spPr>
        <a:xfrm>
          <a:off x="8278268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003F6-364E-417B-BAC0-6569609A88C4}">
      <dsp:nvSpPr>
        <dsp:cNvPr id="0" name=""/>
        <dsp:cNvSpPr/>
      </dsp:nvSpPr>
      <dsp:spPr>
        <a:xfrm>
          <a:off x="8547675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4DB0C-B73D-4CB2-9A87-09F239A149BA}">
      <dsp:nvSpPr>
        <dsp:cNvPr id="0" name=""/>
        <dsp:cNvSpPr/>
      </dsp:nvSpPr>
      <dsp:spPr>
        <a:xfrm>
          <a:off x="7874157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Random Forest</a:t>
          </a:r>
        </a:p>
      </dsp:txBody>
      <dsp:txXfrm>
        <a:off x="7874157" y="2443382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FDF88-3FA8-4E7C-8233-8FC1220C6284}">
      <dsp:nvSpPr>
        <dsp:cNvPr id="0" name=""/>
        <dsp:cNvSpPr/>
      </dsp:nvSpPr>
      <dsp:spPr>
        <a:xfrm>
          <a:off x="866" y="0"/>
          <a:ext cx="3510036" cy="41576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14" tIns="0" rIns="34671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Accurate predictive model not yet created</a:t>
          </a:r>
        </a:p>
      </dsp:txBody>
      <dsp:txXfrm>
        <a:off x="866" y="1663065"/>
        <a:ext cx="3510036" cy="2494598"/>
      </dsp:txXfrm>
    </dsp:sp>
    <dsp:sp modelId="{3C5288D8-93AF-4E5C-A13B-EF87F2D1533B}">
      <dsp:nvSpPr>
        <dsp:cNvPr id="0" name=""/>
        <dsp:cNvSpPr/>
      </dsp:nvSpPr>
      <dsp:spPr>
        <a:xfrm>
          <a:off x="866" y="0"/>
          <a:ext cx="3510036" cy="166306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14" tIns="165100" rIns="34671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66" y="0"/>
        <a:ext cx="3510036" cy="1663065"/>
      </dsp:txXfrm>
    </dsp:sp>
    <dsp:sp modelId="{06309CE0-CFDF-4D9D-8B99-0E92FE8CF5FD}">
      <dsp:nvSpPr>
        <dsp:cNvPr id="0" name=""/>
        <dsp:cNvSpPr/>
      </dsp:nvSpPr>
      <dsp:spPr>
        <a:xfrm>
          <a:off x="3791706" y="0"/>
          <a:ext cx="3510036" cy="41576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14" tIns="0" rIns="34671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Project objectives not met</a:t>
          </a:r>
        </a:p>
      </dsp:txBody>
      <dsp:txXfrm>
        <a:off x="3791706" y="1663065"/>
        <a:ext cx="3510036" cy="2494598"/>
      </dsp:txXfrm>
    </dsp:sp>
    <dsp:sp modelId="{0E4BD2F6-DD57-48F5-8CED-AE388F4A5BED}">
      <dsp:nvSpPr>
        <dsp:cNvPr id="0" name=""/>
        <dsp:cNvSpPr/>
      </dsp:nvSpPr>
      <dsp:spPr>
        <a:xfrm>
          <a:off x="3791706" y="0"/>
          <a:ext cx="3510036" cy="166306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14" tIns="165100" rIns="34671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91706" y="0"/>
        <a:ext cx="3510036" cy="1663065"/>
      </dsp:txXfrm>
    </dsp:sp>
    <dsp:sp modelId="{22244CDF-F1F9-4A27-BB69-974F79AD24F0}">
      <dsp:nvSpPr>
        <dsp:cNvPr id="0" name=""/>
        <dsp:cNvSpPr/>
      </dsp:nvSpPr>
      <dsp:spPr>
        <a:xfrm>
          <a:off x="7582546" y="0"/>
          <a:ext cx="3510036" cy="41576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14" tIns="0" rIns="34671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Dataset lacks much needed features</a:t>
          </a:r>
        </a:p>
      </dsp:txBody>
      <dsp:txXfrm>
        <a:off x="7582546" y="1663065"/>
        <a:ext cx="3510036" cy="2494598"/>
      </dsp:txXfrm>
    </dsp:sp>
    <dsp:sp modelId="{821FA6DB-0AE3-4CC6-B6B1-1FC600AE9649}">
      <dsp:nvSpPr>
        <dsp:cNvPr id="0" name=""/>
        <dsp:cNvSpPr/>
      </dsp:nvSpPr>
      <dsp:spPr>
        <a:xfrm>
          <a:off x="7582546" y="0"/>
          <a:ext cx="3510036" cy="166306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14" tIns="165100" rIns="34671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582546" y="0"/>
        <a:ext cx="3510036" cy="16630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A2839-2433-4B04-86E1-569A6D596C14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AE3DAF-F388-4475-AF7F-E6851DB11F01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70B98-F600-4A31-9318-9406988B3D5C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Dataset selection</a:t>
          </a:r>
        </a:p>
      </dsp:txBody>
      <dsp:txXfrm>
        <a:off x="93445" y="3018902"/>
        <a:ext cx="3206250" cy="720000"/>
      </dsp:txXfrm>
    </dsp:sp>
    <dsp:sp modelId="{F97B5A35-3D3C-432A-8A4A-6633D553BC23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3CFDFA-7199-4A6E-BDBB-E4DCDB459D12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69BDB-D7E6-4ABC-B4B1-D913887064A6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Complex Data</a:t>
          </a:r>
        </a:p>
      </dsp:txBody>
      <dsp:txXfrm>
        <a:off x="3860789" y="3018902"/>
        <a:ext cx="3206250" cy="720000"/>
      </dsp:txXfrm>
    </dsp:sp>
    <dsp:sp modelId="{F18A0EBA-1E31-4D83-B595-224D382A493C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71A39-B9EE-4E35-8367-1ECB14EC2735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3A53A-62AD-4E45-B691-C3E954119010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Model selection</a:t>
          </a:r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7173-C93E-29E6-0B56-8F4DAEDC7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F8416-DB9D-5FB4-28FA-89D038781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91B9-E3F4-E022-DA3E-893D5E83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9D-5371-476B-920C-1184E99F0E0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4C85B-4028-34DD-1D95-50B9A813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4DAF8-C060-4632-CFF6-687C0A27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44F2-5F31-481E-BC32-37EFDBB6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2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DE5F-6820-A045-6A01-09748EEC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187F6-BA02-5C37-8643-D7EA0657B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8DB-B7E6-6CB3-5CD1-92FFC7A3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9D-5371-476B-920C-1184E99F0E0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DCAAF-C51C-9FE4-DFB4-DA9651A7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170AE-2A01-1823-A995-6E05DAC5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44F2-5F31-481E-BC32-37EFDBB6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3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4DD3F-B0FF-4A2A-E505-A9B719086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777BF-239A-55EF-6405-A2589AE6A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427C7-AE47-D96B-2DD2-0B1CE0F1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9D-5371-476B-920C-1184E99F0E0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9AE58-1A38-63A5-0B91-1B42F784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A4D9-8EB5-4E7A-A64C-CD25FC3F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44F2-5F31-481E-BC32-37EFDBB6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7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0275-7914-3BA5-629F-B99EA97D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94868-FDC5-1050-7D9D-386D073B9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BFB4-E7E1-F055-6F1E-071F7EDC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9D-5371-476B-920C-1184E99F0E0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4DF9E-F02E-819E-001F-0FB08F71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0FF9A-B359-3D4F-2667-6CBC2674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44F2-5F31-481E-BC32-37EFDBB6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8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8E77-3174-F729-EF43-8FF5FA3E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5AD4E-632D-A216-9266-7B1E3B5BD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D589-9451-0C6D-DB54-33DF17CB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9D-5371-476B-920C-1184E99F0E0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0F687-F5BA-43B4-5C07-273F9728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CF46E-1C5F-3005-7337-13D2E7BD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44F2-5F31-481E-BC32-37EFDBB6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6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F5A7-7D3B-8073-BEEE-CD51069F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ACB58-08EA-43F5-A836-2FC8E2277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AB3A8-4EE3-D44F-89DA-D71F60432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631CB-5FDF-62ED-A500-7334366C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9D-5371-476B-920C-1184E99F0E0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04A16-64C9-8A20-5C12-61B8A20E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D68EF-5F98-FE4A-EF24-F6D01624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44F2-5F31-481E-BC32-37EFDBB6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7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B17A-FA70-5830-630F-E027FE396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CE949-352E-6F67-D3CB-AF6A5A315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43CCE-1F5C-0458-DEE2-BF045434E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383D2-42FF-12C4-2929-0C8CD93C2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9765A-A2A4-6858-310B-5691D943D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ECCE6-5573-85E4-037E-D43BCF3D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9D-5371-476B-920C-1184E99F0E0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D5ED11-839F-BB50-70D4-B55A5763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2DC60-A4AC-E4B4-CB70-9F945DA5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44F2-5F31-481E-BC32-37EFDBB6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869E-DDFB-F3DD-87A4-A05231D6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04C2C-4B96-A783-B1C4-11029E87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9D-5371-476B-920C-1184E99F0E0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9B159-2B78-1BD7-5865-559B3A79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EB38D-832B-B88B-6885-DCFBC9E5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44F2-5F31-481E-BC32-37EFDBB6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2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D6395-D4E8-9A36-C7FD-C9EB9437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9D-5371-476B-920C-1184E99F0E0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06032-FE36-E618-34BF-F335F5D0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4FE26-5521-276A-0E22-8EE64390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44F2-5F31-481E-BC32-37EFDBB6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0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253D-52F8-3CF6-622E-A60DE493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B0806-B55B-BCEE-ADF8-E718ABD17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9FBB2-8029-DF18-0554-4EC44BC05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8A5C4-CD6B-48C8-D8E3-5C4B0728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9D-5371-476B-920C-1184E99F0E0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23575-5C6A-064F-F5C5-3A855DED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F842F-2BDA-31DA-7AA4-91C6B0B8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44F2-5F31-481E-BC32-37EFDBB6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8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E746-BE71-CEDA-B004-1DC9A773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0A083-A386-B057-E1CF-7EF0FF1CC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52912-3EBF-B54F-BBB9-4B5A67E89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CDE99-FAC2-02F2-9E77-F7C447BD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9D-5371-476B-920C-1184E99F0E0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F7B9E-2DD2-A476-7E64-2CC34858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9C2E2-E427-5075-9037-74123806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44F2-5F31-481E-BC32-37EFDBB6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0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0D6AC3-42A2-2319-B95D-15F5C708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63A34-88D5-E4A0-D48F-71A44219E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68216-59DB-D308-AFDB-C539D74DF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297E9D-5371-476B-920C-1184E99F0E0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7CE3-6E3A-D429-4B38-A96692B8A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DFBE-1559-2DAA-1283-6A49F6BCE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1744F2-5F31-481E-BC32-37EFDBB6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6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B1C14A-47E9-5C52-F655-859776B19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5488"/>
          <a:stretch/>
        </p:blipFill>
        <p:spPr>
          <a:xfrm>
            <a:off x="-3447" y="-1"/>
            <a:ext cx="12195447" cy="68797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9414" y="-733991"/>
            <a:ext cx="3020876" cy="12206596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6" y="0"/>
            <a:ext cx="2843402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38704" y="21736"/>
            <a:ext cx="3152862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7" y="5288433"/>
            <a:ext cx="12199706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4596" y="2224929"/>
            <a:ext cx="3866773" cy="54428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872CB-2DEA-2407-553A-4E990437A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028" y="4121944"/>
            <a:ext cx="7927785" cy="162066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Assessing Predictive Models for Cardiovascular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FFFD9-20B2-999C-91FB-7BDD3E7E3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028" y="5737867"/>
            <a:ext cx="7942381" cy="618479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Ty Johnson</a:t>
            </a:r>
          </a:p>
        </p:txBody>
      </p:sp>
    </p:spTree>
    <p:extLst>
      <p:ext uri="{BB962C8B-B14F-4D97-AF65-F5344CB8AC3E}">
        <p14:creationId xmlns:p14="http://schemas.microsoft.com/office/powerpoint/2010/main" val="1234578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21F906-2A09-6627-2EAA-97D02830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462B1E-CECF-401B-ED9A-FEE5FC8FEC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907934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855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161A2-F8B0-CD3C-81A9-E75AF5E3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Reflections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6C2DD5-CBCA-0D72-BFFB-D60FC11A91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00419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496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D1410399-322E-2B14-22D8-3878CFD8D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49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63219" y="-1252908"/>
            <a:ext cx="4065561" cy="12192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464116" y="322049"/>
            <a:ext cx="3067943" cy="240860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0392" y="4172881"/>
            <a:ext cx="7154743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4CC36-C730-D0A2-C8A2-BBC33BAA2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9" y="1936866"/>
            <a:ext cx="4849044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06736" y="-7619"/>
            <a:ext cx="995654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3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C47AF-F7E5-A81D-3294-6BA7BED9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400"/>
              <a:t>Overview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39911A4-30AE-C701-F7D8-E33CAC2404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26876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581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B10E4-6E4D-40E7-1498-1D798418B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7031" y="467271"/>
            <a:ext cx="3876357" cy="2052522"/>
          </a:xfrm>
        </p:spPr>
        <p:txBody>
          <a:bodyPr anchor="b">
            <a:normAutofit/>
          </a:bodyPr>
          <a:lstStyle/>
          <a:p>
            <a:r>
              <a:rPr lang="en-US" sz="5200"/>
              <a:t>Exploratory Data Analysis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841E0DD-1BA7-47EA-92C1-DFCD469D0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797" y="0"/>
            <a:ext cx="4195674" cy="2553552"/>
          </a:xfrm>
          <a:custGeom>
            <a:avLst/>
            <a:gdLst>
              <a:gd name="connsiteX0" fmla="*/ 51087 w 4195674"/>
              <a:gd name="connsiteY0" fmla="*/ 0 h 2553552"/>
              <a:gd name="connsiteX1" fmla="*/ 4144587 w 4195674"/>
              <a:gd name="connsiteY1" fmla="*/ 0 h 2553552"/>
              <a:gd name="connsiteX2" fmla="*/ 4153054 w 4195674"/>
              <a:gd name="connsiteY2" fmla="*/ 32928 h 2553552"/>
              <a:gd name="connsiteX3" fmla="*/ 4195674 w 4195674"/>
              <a:gd name="connsiteY3" fmla="*/ 455715 h 2553552"/>
              <a:gd name="connsiteX4" fmla="*/ 2097837 w 4195674"/>
              <a:gd name="connsiteY4" fmla="*/ 2553552 h 2553552"/>
              <a:gd name="connsiteX5" fmla="*/ 0 w 4195674"/>
              <a:gd name="connsiteY5" fmla="*/ 455715 h 2553552"/>
              <a:gd name="connsiteX6" fmla="*/ 42621 w 4195674"/>
              <a:gd name="connsiteY6" fmla="*/ 32928 h 255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2553552">
                <a:moveTo>
                  <a:pt x="51087" y="0"/>
                </a:moveTo>
                <a:lnTo>
                  <a:pt x="4144587" y="0"/>
                </a:lnTo>
                <a:lnTo>
                  <a:pt x="4153054" y="32928"/>
                </a:lnTo>
                <a:cubicBezTo>
                  <a:pt x="4180999" y="169492"/>
                  <a:pt x="4195674" y="310890"/>
                  <a:pt x="4195674" y="455715"/>
                </a:cubicBezTo>
                <a:cubicBezTo>
                  <a:pt x="4195674" y="1614318"/>
                  <a:pt x="3256440" y="2553552"/>
                  <a:pt x="2097837" y="2553552"/>
                </a:cubicBezTo>
                <a:cubicBezTo>
                  <a:pt x="939234" y="2553552"/>
                  <a:pt x="0" y="1614318"/>
                  <a:pt x="0" y="455715"/>
                </a:cubicBezTo>
                <a:cubicBezTo>
                  <a:pt x="0" y="310890"/>
                  <a:pt x="14676" y="169492"/>
                  <a:pt x="42621" y="3292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F53701-F7E2-B983-4779-D53A3D8E3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854" y="373616"/>
            <a:ext cx="1935439" cy="1461256"/>
          </a:xfrm>
          <a:prstGeom prst="rect">
            <a:avLst/>
          </a:prstGeom>
        </p:spPr>
      </p:pic>
      <p:sp>
        <p:nvSpPr>
          <p:cNvPr id="3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148" y="987117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D3BEFDA-0C8B-4C24-AF49-B7E58C98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6811"/>
            <a:ext cx="4507268" cy="4101189"/>
          </a:xfrm>
          <a:custGeom>
            <a:avLst/>
            <a:gdLst>
              <a:gd name="connsiteX0" fmla="*/ 1188901 w 4507268"/>
              <a:gd name="connsiteY0" fmla="*/ 0 h 4101189"/>
              <a:gd name="connsiteX1" fmla="*/ 4507268 w 4507268"/>
              <a:gd name="connsiteY1" fmla="*/ 3318367 h 4101189"/>
              <a:gd name="connsiteX2" fmla="*/ 4439851 w 4507268"/>
              <a:gd name="connsiteY2" fmla="*/ 3987135 h 4101189"/>
              <a:gd name="connsiteX3" fmla="*/ 4410525 w 4507268"/>
              <a:gd name="connsiteY3" fmla="*/ 4101189 h 4101189"/>
              <a:gd name="connsiteX4" fmla="*/ 0 w 4507268"/>
              <a:gd name="connsiteY4" fmla="*/ 4101189 h 4101189"/>
              <a:gd name="connsiteX5" fmla="*/ 0 w 4507268"/>
              <a:gd name="connsiteY5" fmla="*/ 221283 h 4101189"/>
              <a:gd name="connsiteX6" fmla="*/ 47936 w 4507268"/>
              <a:gd name="connsiteY6" fmla="*/ 201358 h 4101189"/>
              <a:gd name="connsiteX7" fmla="*/ 1188901 w 4507268"/>
              <a:gd name="connsiteY7" fmla="*/ 0 h 41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7268" h="4101189">
                <a:moveTo>
                  <a:pt x="1188901" y="0"/>
                </a:moveTo>
                <a:cubicBezTo>
                  <a:pt x="3021585" y="0"/>
                  <a:pt x="4507268" y="1485684"/>
                  <a:pt x="4507268" y="3318367"/>
                </a:cubicBezTo>
                <a:cubicBezTo>
                  <a:pt x="4507268" y="3547453"/>
                  <a:pt x="4484055" y="3771117"/>
                  <a:pt x="4439851" y="3987135"/>
                </a:cubicBezTo>
                <a:lnTo>
                  <a:pt x="4410525" y="4101189"/>
                </a:lnTo>
                <a:lnTo>
                  <a:pt x="0" y="4101189"/>
                </a:lnTo>
                <a:lnTo>
                  <a:pt x="0" y="221283"/>
                </a:lnTo>
                <a:lnTo>
                  <a:pt x="47936" y="201358"/>
                </a:lnTo>
                <a:cubicBezTo>
                  <a:pt x="403707" y="71093"/>
                  <a:pt x="788002" y="0"/>
                  <a:pt x="11889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400EEA6-B330-4DBC-A821-469627E96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0123" y="1601385"/>
            <a:ext cx="2754831" cy="2754831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7278" y="4908805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51" y="5775084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2AC5880-AA8A-8F5E-4D49-89BAF00F1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7031" y="2990818"/>
            <a:ext cx="3876357" cy="2913872"/>
          </a:xfrm>
        </p:spPr>
        <p:txBody>
          <a:bodyPr anchor="t">
            <a:normAutofit/>
          </a:bodyPr>
          <a:lstStyle/>
          <a:p>
            <a:r>
              <a:rPr lang="en-US" sz="2000" dirty="0"/>
              <a:t>70,000 Patients</a:t>
            </a:r>
          </a:p>
          <a:p>
            <a:endParaRPr lang="en-US" sz="2000" dirty="0"/>
          </a:p>
          <a:p>
            <a:r>
              <a:rPr lang="en-US" sz="2000" dirty="0"/>
              <a:t>12 Features</a:t>
            </a:r>
          </a:p>
          <a:p>
            <a:endParaRPr lang="en-US" sz="2000" dirty="0"/>
          </a:p>
          <a:p>
            <a:r>
              <a:rPr lang="en-US" sz="2000" dirty="0"/>
              <a:t>Lifestyle, Demographic, Biometric Data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8E7318-3F08-70F5-EBB8-3F8F0F2C3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80" y="4169889"/>
            <a:ext cx="2983972" cy="1864982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E661E86-D046-5D63-010C-935968BAB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633" y="2335755"/>
            <a:ext cx="1697810" cy="128609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6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934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C2E12-3A4B-3A92-AC74-9015E56B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Patient Age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D23D6E-A9A9-C90A-821F-C49587502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45" b="2396"/>
          <a:stretch/>
        </p:blipFill>
        <p:spPr>
          <a:xfrm>
            <a:off x="4038600" y="997082"/>
            <a:ext cx="7188199" cy="486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B25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A93E9-54E8-4C6A-5702-D587E328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Patient Lifestyle Categories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AB337C-BE2D-0A2A-13CC-57E32BBEE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46" t="2907" r="2910" b="3476"/>
          <a:stretch/>
        </p:blipFill>
        <p:spPr>
          <a:xfrm>
            <a:off x="3547022" y="857143"/>
            <a:ext cx="8335098" cy="529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3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EA634BF1-98D2-2E19-FFBD-38806F8ED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831" y="457200"/>
            <a:ext cx="784633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9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8560B-20BA-7E8B-92E7-1AEE298C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Methods &amp; Modeling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E74EC0-4694-FA3A-15A2-2394701872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90748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73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411F4-7458-79F1-0C9C-A6F82FF3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Preliminary Results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2A3147-45C4-7023-A2E6-B5A144330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434711"/>
            <a:ext cx="11420856" cy="350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8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D813D1-BA6B-40B4-A101-04BB8944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A3DFA5-2D7B-4989-8ED7-8321EC11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057CB-5BD7-0201-DF63-1ADF9024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3629555" cy="18935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Final 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047566-0C16-3C59-91D2-A8AF52334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3"/>
            <a:ext cx="3629555" cy="294154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B0DF12-57CA-7CD7-A872-A7310E469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48" y="1135924"/>
            <a:ext cx="6320441" cy="22154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460705-CBF4-C2C0-59D1-E5CD139FA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717" y="3498320"/>
            <a:ext cx="6320441" cy="22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77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93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Assessing Predictive Models for Cardiovascular Disease</vt:lpstr>
      <vt:lpstr>Overview</vt:lpstr>
      <vt:lpstr>Exploratory Data Analysis</vt:lpstr>
      <vt:lpstr>Patient Age Distribution</vt:lpstr>
      <vt:lpstr>Patient Lifestyle Categories</vt:lpstr>
      <vt:lpstr>PowerPoint Presentation</vt:lpstr>
      <vt:lpstr>Methods &amp; Modeling</vt:lpstr>
      <vt:lpstr>Preliminary Results</vt:lpstr>
      <vt:lpstr>Final Results</vt:lpstr>
      <vt:lpstr>Conclusion</vt:lpstr>
      <vt:lpstr>Reflections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Predictive Models for Cardiovascular Disease</dc:title>
  <dc:creator>Ty P. Johnson</dc:creator>
  <cp:lastModifiedBy>Ty P. Johnson</cp:lastModifiedBy>
  <cp:revision>1</cp:revision>
  <dcterms:created xsi:type="dcterms:W3CDTF">2024-04-29T20:35:26Z</dcterms:created>
  <dcterms:modified xsi:type="dcterms:W3CDTF">2024-04-30T17:31:51Z</dcterms:modified>
</cp:coreProperties>
</file>